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 id="2147483818" r:id="rId5"/>
    <p:sldMasterId id="2147483837" r:id="rId6"/>
  </p:sldMasterIdLst>
  <p:notesMasterIdLst>
    <p:notesMasterId r:id="rId31"/>
  </p:notesMasterIdLst>
  <p:handoutMasterIdLst>
    <p:handoutMasterId r:id="rId32"/>
  </p:handoutMasterIdLst>
  <p:sldIdLst>
    <p:sldId id="821" r:id="rId7"/>
    <p:sldId id="822" r:id="rId8"/>
    <p:sldId id="872" r:id="rId9"/>
    <p:sldId id="875" r:id="rId10"/>
    <p:sldId id="876" r:id="rId11"/>
    <p:sldId id="877" r:id="rId12"/>
    <p:sldId id="542" r:id="rId13"/>
    <p:sldId id="339" r:id="rId14"/>
    <p:sldId id="462" r:id="rId15"/>
    <p:sldId id="322" r:id="rId16"/>
    <p:sldId id="267" r:id="rId17"/>
    <p:sldId id="268" r:id="rId18"/>
    <p:sldId id="269" r:id="rId19"/>
    <p:sldId id="270" r:id="rId20"/>
    <p:sldId id="271" r:id="rId21"/>
    <p:sldId id="272" r:id="rId22"/>
    <p:sldId id="274" r:id="rId23"/>
    <p:sldId id="275" r:id="rId24"/>
    <p:sldId id="276" r:id="rId25"/>
    <p:sldId id="277" r:id="rId26"/>
    <p:sldId id="278" r:id="rId27"/>
    <p:sldId id="279" r:id="rId28"/>
    <p:sldId id="879" r:id="rId29"/>
    <p:sldId id="280"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64E56-76C1-4602-8328-87066A4FF7C0}" v="158" dt="2020-10-10T10:01:06.5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2" autoAdjust="0"/>
  </p:normalViewPr>
  <p:slideViewPr>
    <p:cSldViewPr snapToGrid="0">
      <p:cViewPr varScale="1">
        <p:scale>
          <a:sx n="150" d="100"/>
          <a:sy n="150" d="100"/>
        </p:scale>
        <p:origin x="456" y="126"/>
      </p:cViewPr>
      <p:guideLst>
        <p:guide orient="horz" pos="1620"/>
        <p:guide pos="2880"/>
      </p:guideLst>
    </p:cSldViewPr>
  </p:slideViewPr>
  <p:outlineViewPr>
    <p:cViewPr>
      <p:scale>
        <a:sx n="33" d="100"/>
        <a:sy n="33" d="100"/>
      </p:scale>
      <p:origin x="0" y="-53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5659337823402247E-2"/>
          <c:y val="3.415020473600338E-2"/>
          <c:w val="0.94921468343550597"/>
          <c:h val="0.88637804311149104"/>
        </c:manualLayout>
      </c:layout>
      <c:lineChart>
        <c:grouping val="standard"/>
        <c:varyColors val="0"/>
        <c:ser>
          <c:idx val="0"/>
          <c:order val="0"/>
          <c:tx>
            <c:strRef>
              <c:f>Sheet1!$B$1</c:f>
              <c:strCache>
                <c:ptCount val="1"/>
                <c:pt idx="0">
                  <c:v>Data 1</c:v>
                </c:pt>
              </c:strCache>
            </c:strRef>
          </c:tx>
          <c:cat>
            <c:strRef>
              <c:f>Sheet1!$A$2:$A$4</c:f>
              <c:strCache>
                <c:ptCount val="3"/>
                <c:pt idx="0">
                  <c:v>Group 1</c:v>
                </c:pt>
                <c:pt idx="1">
                  <c:v>Group 2</c:v>
                </c:pt>
                <c:pt idx="2">
                  <c:v>Group 3</c:v>
                </c:pt>
              </c:strCache>
            </c:strRef>
          </c:cat>
          <c:val>
            <c:numRef>
              <c:f>Sheet1!$B$2:$B$4</c:f>
              <c:numCache>
                <c:formatCode>General</c:formatCode>
                <c:ptCount val="3"/>
                <c:pt idx="0">
                  <c:v>210</c:v>
                </c:pt>
                <c:pt idx="1">
                  <c:v>120</c:v>
                </c:pt>
                <c:pt idx="2">
                  <c:v>150</c:v>
                </c:pt>
              </c:numCache>
            </c:numRef>
          </c:val>
          <c:smooth val="0"/>
          <c:extLst>
            <c:ext xmlns:c16="http://schemas.microsoft.com/office/drawing/2014/chart" uri="{C3380CC4-5D6E-409C-BE32-E72D297353CC}">
              <c16:uniqueId val="{00000000-CFB7-4BC5-8F9E-0EF7E57B68AF}"/>
            </c:ext>
          </c:extLst>
        </c:ser>
        <c:ser>
          <c:idx val="1"/>
          <c:order val="1"/>
          <c:tx>
            <c:strRef>
              <c:f>Sheet1!$C$1</c:f>
              <c:strCache>
                <c:ptCount val="1"/>
                <c:pt idx="0">
                  <c:v>Data 2</c:v>
                </c:pt>
              </c:strCache>
            </c:strRef>
          </c:tx>
          <c:marker>
            <c:spPr>
              <a:solidFill>
                <a:schemeClr val="accent6"/>
              </a:solidFill>
            </c:spPr>
          </c:marker>
          <c:cat>
            <c:strRef>
              <c:f>Sheet1!$A$2:$A$4</c:f>
              <c:strCache>
                <c:ptCount val="3"/>
                <c:pt idx="0">
                  <c:v>Group 1</c:v>
                </c:pt>
                <c:pt idx="1">
                  <c:v>Group 2</c:v>
                </c:pt>
                <c:pt idx="2">
                  <c:v>Group 3</c:v>
                </c:pt>
              </c:strCache>
            </c:strRef>
          </c:cat>
          <c:val>
            <c:numRef>
              <c:f>Sheet1!$C$2:$C$4</c:f>
              <c:numCache>
                <c:formatCode>General</c:formatCode>
                <c:ptCount val="3"/>
                <c:pt idx="0">
                  <c:v>470</c:v>
                </c:pt>
                <c:pt idx="1">
                  <c:v>430</c:v>
                </c:pt>
                <c:pt idx="2">
                  <c:v>400</c:v>
                </c:pt>
              </c:numCache>
            </c:numRef>
          </c:val>
          <c:smooth val="0"/>
          <c:extLst>
            <c:ext xmlns:c16="http://schemas.microsoft.com/office/drawing/2014/chart" uri="{C3380CC4-5D6E-409C-BE32-E72D297353CC}">
              <c16:uniqueId val="{00000001-CFB7-4BC5-8F9E-0EF7E57B68AF}"/>
            </c:ext>
          </c:extLst>
        </c:ser>
        <c:ser>
          <c:idx val="2"/>
          <c:order val="2"/>
          <c:tx>
            <c:strRef>
              <c:f>Sheet1!$D$1</c:f>
              <c:strCache>
                <c:ptCount val="1"/>
                <c:pt idx="0">
                  <c:v> Data 3</c:v>
                </c:pt>
              </c:strCache>
            </c:strRef>
          </c:tx>
          <c:cat>
            <c:strRef>
              <c:f>Sheet1!$A$2:$A$4</c:f>
              <c:strCache>
                <c:ptCount val="3"/>
                <c:pt idx="0">
                  <c:v>Group 1</c:v>
                </c:pt>
                <c:pt idx="1">
                  <c:v>Group 2</c:v>
                </c:pt>
                <c:pt idx="2">
                  <c:v>Group 3</c:v>
                </c:pt>
              </c:strCache>
            </c:strRef>
          </c:cat>
          <c:val>
            <c:numRef>
              <c:f>Sheet1!$D$2:$D$4</c:f>
              <c:numCache>
                <c:formatCode>General</c:formatCode>
                <c:ptCount val="3"/>
                <c:pt idx="0">
                  <c:v>230</c:v>
                </c:pt>
                <c:pt idx="1">
                  <c:v>125</c:v>
                </c:pt>
                <c:pt idx="2">
                  <c:v>420</c:v>
                </c:pt>
              </c:numCache>
            </c:numRef>
          </c:val>
          <c:smooth val="0"/>
          <c:extLst>
            <c:ext xmlns:c16="http://schemas.microsoft.com/office/drawing/2014/chart" uri="{C3380CC4-5D6E-409C-BE32-E72D297353CC}">
              <c16:uniqueId val="{00000002-CFB7-4BC5-8F9E-0EF7E57B68AF}"/>
            </c:ext>
          </c:extLst>
        </c:ser>
        <c:ser>
          <c:idx val="3"/>
          <c:order val="3"/>
          <c:tx>
            <c:strRef>
              <c:f>Sheet1!$E$1</c:f>
              <c:strCache>
                <c:ptCount val="1"/>
                <c:pt idx="0">
                  <c:v>Data 4</c:v>
                </c:pt>
              </c:strCache>
            </c:strRef>
          </c:tx>
          <c:cat>
            <c:strRef>
              <c:f>Sheet1!$A$2:$A$4</c:f>
              <c:strCache>
                <c:ptCount val="3"/>
                <c:pt idx="0">
                  <c:v>Group 1</c:v>
                </c:pt>
                <c:pt idx="1">
                  <c:v>Group 2</c:v>
                </c:pt>
                <c:pt idx="2">
                  <c:v>Group 3</c:v>
                </c:pt>
              </c:strCache>
            </c:strRef>
          </c:cat>
          <c:val>
            <c:numRef>
              <c:f>Sheet1!$E$2:$E$4</c:f>
              <c:numCache>
                <c:formatCode>General</c:formatCode>
                <c:ptCount val="3"/>
                <c:pt idx="0">
                  <c:v>100</c:v>
                </c:pt>
                <c:pt idx="1">
                  <c:v>215</c:v>
                </c:pt>
                <c:pt idx="2">
                  <c:v>300</c:v>
                </c:pt>
              </c:numCache>
            </c:numRef>
          </c:val>
          <c:smooth val="0"/>
          <c:extLst>
            <c:ext xmlns:c16="http://schemas.microsoft.com/office/drawing/2014/chart" uri="{C3380CC4-5D6E-409C-BE32-E72D297353CC}">
              <c16:uniqueId val="{00000003-CFB7-4BC5-8F9E-0EF7E57B68AF}"/>
            </c:ext>
          </c:extLst>
        </c:ser>
        <c:dLbls>
          <c:showLegendKey val="0"/>
          <c:showVal val="0"/>
          <c:showCatName val="0"/>
          <c:showSerName val="0"/>
          <c:showPercent val="0"/>
          <c:showBubbleSize val="0"/>
        </c:dLbls>
        <c:marker val="1"/>
        <c:smooth val="0"/>
        <c:axId val="-2093224064"/>
        <c:axId val="-2093229168"/>
      </c:lineChart>
      <c:catAx>
        <c:axId val="-2093224064"/>
        <c:scaling>
          <c:orientation val="minMax"/>
        </c:scaling>
        <c:delete val="0"/>
        <c:axPos val="b"/>
        <c:majorGridlines>
          <c:spPr>
            <a:ln>
              <a:solidFill>
                <a:schemeClr val="bg1">
                  <a:lumMod val="95000"/>
                </a:schemeClr>
              </a:solidFill>
            </a:ln>
          </c:spPr>
        </c:majorGridlines>
        <c:numFmt formatCode="General" sourceLinked="0"/>
        <c:majorTickMark val="out"/>
        <c:minorTickMark val="none"/>
        <c:tickLblPos val="nextTo"/>
        <c:crossAx val="-2093229168"/>
        <c:crosses val="autoZero"/>
        <c:auto val="1"/>
        <c:lblAlgn val="ctr"/>
        <c:lblOffset val="100"/>
        <c:noMultiLvlLbl val="0"/>
      </c:catAx>
      <c:valAx>
        <c:axId val="-2093229168"/>
        <c:scaling>
          <c:orientation val="minMax"/>
        </c:scaling>
        <c:delete val="0"/>
        <c:axPos val="l"/>
        <c:majorGridlines>
          <c:spPr>
            <a:ln>
              <a:solidFill>
                <a:schemeClr val="bg1">
                  <a:lumMod val="95000"/>
                </a:schemeClr>
              </a:solidFill>
            </a:ln>
          </c:spPr>
        </c:majorGridlines>
        <c:numFmt formatCode="General" sourceLinked="1"/>
        <c:majorTickMark val="none"/>
        <c:minorTickMark val="none"/>
        <c:tickLblPos val="nextTo"/>
        <c:crossAx val="-2093224064"/>
        <c:crosses val="autoZero"/>
        <c:crossBetween val="between"/>
      </c:valAx>
      <c:spPr>
        <a:ln>
          <a:solidFill>
            <a:schemeClr val="bg1">
              <a:lumMod val="95000"/>
            </a:schemeClr>
          </a:solidFill>
        </a:ln>
      </c:spPr>
    </c:plotArea>
    <c:plotVisOnly val="1"/>
    <c:dispBlanksAs val="gap"/>
    <c:showDLblsOverMax val="0"/>
  </c:chart>
  <c:txPr>
    <a:bodyPr/>
    <a:lstStyle/>
    <a:p>
      <a:pPr>
        <a:defRPr sz="1100">
          <a:solidFill>
            <a:schemeClr val="tx1">
              <a:lumMod val="85000"/>
              <a:lumOff val="15000"/>
            </a:schemeClr>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2015</c:v>
                </c:pt>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E728-3D48-8EE1-207DA5DAF891}"/>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E728-3D48-8EE1-207DA5DAF891}"/>
              </c:ext>
            </c:extLst>
          </c:dPt>
          <c:cat>
            <c:strRef>
              <c:f>Sheet1!$B$1:$C$1</c:f>
              <c:strCache>
                <c:ptCount val="2"/>
                <c:pt idx="0">
                  <c:v>Background fill</c:v>
                </c:pt>
                <c:pt idx="1">
                  <c:v>Data</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4-E728-3D48-8EE1-207DA5DAF89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062299999999999"/>
          <c:y val="0.19062299999999999"/>
          <c:w val="0.618753"/>
          <c:h val="0.60625300000000004"/>
        </c:manualLayout>
      </c:layout>
      <c:pieChart>
        <c:varyColors val="0"/>
        <c:ser>
          <c:idx val="0"/>
          <c:order val="0"/>
          <c:tx>
            <c:strRef>
              <c:f>Sheet1!$A$2</c:f>
              <c:strCache>
                <c:ptCount val="1"/>
                <c:pt idx="0">
                  <c:v>2016</c:v>
                </c:pt>
              </c:strCache>
            </c:strRef>
          </c:tx>
          <c:spPr>
            <a:solidFill>
              <a:srgbClr val="323C40"/>
            </a:solidFill>
            <a:ln w="12700" cap="flat">
              <a:noFill/>
              <a:miter lim="400000"/>
            </a:ln>
            <a:effectLst/>
          </c:spPr>
          <c:dPt>
            <c:idx val="0"/>
            <c:bubble3D val="0"/>
            <c:spPr>
              <a:solidFill>
                <a:schemeClr val="accent1">
                  <a:lumMod val="40000"/>
                  <a:lumOff val="60000"/>
                </a:schemeClr>
              </a:solidFill>
              <a:ln w="12700" cap="flat">
                <a:noFill/>
                <a:miter lim="400000"/>
              </a:ln>
              <a:effectLst/>
            </c:spPr>
            <c:extLst>
              <c:ext xmlns:c16="http://schemas.microsoft.com/office/drawing/2014/chart" uri="{C3380CC4-5D6E-409C-BE32-E72D297353CC}">
                <c16:uniqueId val="{00000001-5238-B54B-A890-F287EB8A1B00}"/>
              </c:ext>
            </c:extLst>
          </c:dPt>
          <c:dPt>
            <c:idx val="1"/>
            <c:bubble3D val="0"/>
            <c:spPr>
              <a:solidFill>
                <a:schemeClr val="accent1">
                  <a:lumMod val="75000"/>
                </a:schemeClr>
              </a:solidFill>
              <a:ln w="12700" cap="flat">
                <a:noFill/>
                <a:miter lim="400000"/>
              </a:ln>
              <a:effectLst/>
            </c:spPr>
            <c:extLst>
              <c:ext xmlns:c16="http://schemas.microsoft.com/office/drawing/2014/chart" uri="{C3380CC4-5D6E-409C-BE32-E72D297353CC}">
                <c16:uniqueId val="{00000003-5238-B54B-A890-F287EB8A1B00}"/>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5238-B54B-A890-F287EB8A1B00}"/>
              </c:ext>
            </c:extLst>
          </c:dPt>
          <c:dPt>
            <c:idx val="3"/>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7-5238-B54B-A890-F287EB8A1B00}"/>
              </c:ext>
            </c:extLst>
          </c:dPt>
          <c:cat>
            <c:strRef>
              <c:f>Sheet1!$B$1:$E$1</c:f>
              <c:strCache>
                <c:ptCount val="4"/>
                <c:pt idx="0">
                  <c:v>Background fill</c:v>
                </c:pt>
                <c:pt idx="1">
                  <c:v>Data</c:v>
                </c:pt>
                <c:pt idx="2">
                  <c:v>Data1</c:v>
                </c:pt>
                <c:pt idx="3">
                  <c:v>Data3</c:v>
                </c:pt>
              </c:strCache>
            </c:strRef>
          </c:cat>
          <c:val>
            <c:numRef>
              <c:f>Sheet1!$B$2:$E$2</c:f>
              <c:numCache>
                <c:formatCode>General</c:formatCode>
                <c:ptCount val="4"/>
                <c:pt idx="0">
                  <c:v>20</c:v>
                </c:pt>
                <c:pt idx="1">
                  <c:v>60</c:v>
                </c:pt>
                <c:pt idx="2">
                  <c:v>35</c:v>
                </c:pt>
                <c:pt idx="3">
                  <c:v>15</c:v>
                </c:pt>
              </c:numCache>
            </c:numRef>
          </c:val>
          <c:extLst>
            <c:ext xmlns:c16="http://schemas.microsoft.com/office/drawing/2014/chart" uri="{C3380CC4-5D6E-409C-BE32-E72D297353CC}">
              <c16:uniqueId val="{00000008-5238-B54B-A890-F287EB8A1B0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943100000000003E-2"/>
          <c:y val="6.7217242870291197E-2"/>
          <c:w val="0.93105700000000002"/>
          <c:h val="0.83167544211684996"/>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dPt>
            <c:idx val="1"/>
            <c:invertIfNegative val="0"/>
            <c:bubble3D val="0"/>
            <c:spPr>
              <a:solidFill>
                <a:schemeClr val="accent1">
                  <a:lumMod val="40000"/>
                  <a:lumOff val="60000"/>
                </a:schemeClr>
              </a:solidFill>
              <a:ln w="12700" cap="flat">
                <a:noFill/>
                <a:miter lim="400000"/>
              </a:ln>
              <a:effectLst/>
            </c:spPr>
            <c:extLst>
              <c:ext xmlns:c16="http://schemas.microsoft.com/office/drawing/2014/chart" uri="{C3380CC4-5D6E-409C-BE32-E72D297353CC}">
                <c16:uniqueId val="{00000000-D912-49C2-B1FD-7FAD29D8024E}"/>
              </c:ext>
            </c:extLst>
          </c:dPt>
          <c:dPt>
            <c:idx val="3"/>
            <c:invertIfNegative val="0"/>
            <c:bubble3D val="0"/>
            <c:spPr>
              <a:solidFill>
                <a:schemeClr val="accent1">
                  <a:lumMod val="40000"/>
                  <a:lumOff val="60000"/>
                </a:schemeClr>
              </a:solidFill>
              <a:ln w="12700" cap="flat">
                <a:noFill/>
                <a:miter lim="400000"/>
              </a:ln>
              <a:effectLst/>
            </c:spPr>
            <c:extLst>
              <c:ext xmlns:c16="http://schemas.microsoft.com/office/drawing/2014/chart" uri="{C3380CC4-5D6E-409C-BE32-E72D297353CC}">
                <c16:uniqueId val="{00000001-D912-49C2-B1FD-7FAD29D8024E}"/>
              </c:ext>
            </c:extLst>
          </c:dPt>
          <c:cat>
            <c:strRef>
              <c:f>Sheet1!$B$1:$E$1</c:f>
              <c:strCache>
                <c:ptCount val="4"/>
                <c:pt idx="0">
                  <c:v>2014</c:v>
                </c:pt>
                <c:pt idx="1">
                  <c:v>2015</c:v>
                </c:pt>
                <c:pt idx="2">
                  <c:v>2016</c:v>
                </c:pt>
                <c:pt idx="3">
                  <c:v>2017</c:v>
                </c:pt>
              </c:strCache>
            </c:strRef>
          </c:cat>
          <c:val>
            <c:numRef>
              <c:f>Sheet1!$B$2:$E$2</c:f>
              <c:numCache>
                <c:formatCode>General</c:formatCode>
                <c:ptCount val="4"/>
                <c:pt idx="0">
                  <c:v>10</c:v>
                </c:pt>
                <c:pt idx="1">
                  <c:v>20</c:v>
                </c:pt>
                <c:pt idx="2">
                  <c:v>30</c:v>
                </c:pt>
                <c:pt idx="3">
                  <c:v>25</c:v>
                </c:pt>
              </c:numCache>
            </c:numRef>
          </c:val>
          <c:extLst>
            <c:ext xmlns:c16="http://schemas.microsoft.com/office/drawing/2014/chart" uri="{C3380CC4-5D6E-409C-BE32-E72D297353CC}">
              <c16:uniqueId val="{00000000-5607-144B-96A7-D7354F784B3D}"/>
            </c:ext>
          </c:extLst>
        </c:ser>
        <c:dLbls>
          <c:showLegendKey val="0"/>
          <c:showVal val="0"/>
          <c:showCatName val="0"/>
          <c:showSerName val="0"/>
          <c:showPercent val="0"/>
          <c:showBubbleSize val="0"/>
        </c:dLbls>
        <c:gapWidth val="40"/>
        <c:axId val="183779328"/>
        <c:axId val="183780864"/>
      </c:barChart>
      <c:catAx>
        <c:axId val="183779328"/>
        <c:scaling>
          <c:orientation val="minMax"/>
        </c:scaling>
        <c:delete val="0"/>
        <c:axPos val="b"/>
        <c:numFmt formatCode="General" sourceLinked="0"/>
        <c:majorTickMark val="none"/>
        <c:minorTickMark val="none"/>
        <c:tickLblPos val="low"/>
        <c:spPr>
          <a:ln w="12700" cap="flat">
            <a:solidFill>
              <a:schemeClr val="bg1">
                <a:lumMod val="75000"/>
              </a:schemeClr>
            </a:solidFill>
            <a:prstDash val="solid"/>
            <a:miter lim="400000"/>
          </a:ln>
        </c:spPr>
        <c:txPr>
          <a:bodyPr rot="0"/>
          <a:lstStyle/>
          <a:p>
            <a:pPr>
              <a:defRPr sz="1200" b="0" i="0" u="none" strike="noStrike">
                <a:solidFill>
                  <a:schemeClr val="tx1"/>
                </a:solidFill>
                <a:latin typeface="Arial"/>
                <a:cs typeface="Arial"/>
              </a:defRPr>
            </a:pPr>
            <a:endParaRPr lang="en-US"/>
          </a:p>
        </c:txPr>
        <c:crossAx val="183780864"/>
        <c:crosses val="autoZero"/>
        <c:auto val="1"/>
        <c:lblAlgn val="ctr"/>
        <c:lblOffset val="100"/>
        <c:noMultiLvlLbl val="1"/>
      </c:catAx>
      <c:valAx>
        <c:axId val="183780864"/>
        <c:scaling>
          <c:orientation val="minMax"/>
        </c:scaling>
        <c:delete val="0"/>
        <c:axPos val="l"/>
        <c:majorGridlines>
          <c:spPr>
            <a:ln w="12700"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chemeClr val="tx1"/>
                </a:solidFill>
                <a:latin typeface="Arial"/>
                <a:cs typeface="Arial"/>
              </a:defRPr>
            </a:pPr>
            <a:endParaRPr lang="en-US"/>
          </a:p>
        </c:txPr>
        <c:crossAx val="183779328"/>
        <c:crosses val="autoZero"/>
        <c:crossBetween val="between"/>
        <c:majorUnit val="10"/>
        <c:minorUnit val="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173777679131201"/>
          <c:y val="5.5359581711224702E-2"/>
          <c:w val="0.81994699999999998"/>
          <c:h val="0.85168299999999997"/>
        </c:manualLayout>
      </c:layout>
      <c:lineChart>
        <c:grouping val="standard"/>
        <c:varyColors val="0"/>
        <c:ser>
          <c:idx val="0"/>
          <c:order val="0"/>
          <c:tx>
            <c:strRef>
              <c:f>Sheet1!$A$2</c:f>
              <c:strCache>
                <c:ptCount val="1"/>
                <c:pt idx="0">
                  <c:v>Region 1</c:v>
                </c:pt>
              </c:strCache>
            </c:strRef>
          </c:tx>
          <c:spPr>
            <a:ln w="12700" cap="flat" cmpd="sng" algn="ctr">
              <a:solidFill>
                <a:schemeClr val="accent1"/>
              </a:solidFill>
              <a:prstDash val="solid"/>
            </a:ln>
            <a:effectLst/>
          </c:spPr>
          <c:marker>
            <c:symbol val="circle"/>
            <c:size val="10"/>
            <c:spPr>
              <a:solidFill>
                <a:schemeClr val="lt1"/>
              </a:solidFill>
              <a:ln w="12700" cap="flat" cmpd="sng" algn="ctr">
                <a:solidFill>
                  <a:schemeClr val="accent5"/>
                </a:solidFill>
                <a:prstDash val="solid"/>
              </a:ln>
              <a:effectLst/>
            </c:spPr>
          </c:marker>
          <c:cat>
            <c:numRef>
              <c:f>Sheet1!$B$1:$E$1</c:f>
              <c:numCache>
                <c:formatCode>"$"#,##0;[Red]\-"$"#,##0</c:formatCode>
                <c:ptCount val="4"/>
                <c:pt idx="0">
                  <c:v>0</c:v>
                </c:pt>
                <c:pt idx="1">
                  <c:v>5000</c:v>
                </c:pt>
                <c:pt idx="2">
                  <c:v>10000</c:v>
                </c:pt>
                <c:pt idx="3">
                  <c:v>15000</c:v>
                </c:pt>
              </c:numCache>
            </c:numRef>
          </c:cat>
          <c:val>
            <c:numRef>
              <c:f>Sheet1!$B$2:$E$2</c:f>
              <c:numCache>
                <c:formatCode>General</c:formatCode>
                <c:ptCount val="4"/>
                <c:pt idx="0">
                  <c:v>-10000</c:v>
                </c:pt>
                <c:pt idx="1">
                  <c:v>-5000</c:v>
                </c:pt>
                <c:pt idx="2">
                  <c:v>5000</c:v>
                </c:pt>
                <c:pt idx="3">
                  <c:v>10000</c:v>
                </c:pt>
              </c:numCache>
            </c:numRef>
          </c:val>
          <c:smooth val="0"/>
          <c:extLst>
            <c:ext xmlns:c16="http://schemas.microsoft.com/office/drawing/2014/chart" uri="{C3380CC4-5D6E-409C-BE32-E72D297353CC}">
              <c16:uniqueId val="{00000000-BD24-CA46-8160-2071F5DF42BB}"/>
            </c:ext>
          </c:extLst>
        </c:ser>
        <c:ser>
          <c:idx val="1"/>
          <c:order val="1"/>
          <c:tx>
            <c:strRef>
              <c:f>Sheet1!$A$3</c:f>
              <c:strCache>
                <c:ptCount val="1"/>
              </c:strCache>
            </c:strRef>
          </c:tx>
          <c:spPr>
            <a:ln w="76200" cap="flat">
              <a:solidFill>
                <a:srgbClr val="9F5A5C"/>
              </a:solidFill>
              <a:prstDash val="solid"/>
              <a:miter lim="400000"/>
            </a:ln>
            <a:effectLst>
              <a:outerShdw blurRad="50800" dist="38100" dir="5520000" algn="tl">
                <a:srgbClr val="000000">
                  <a:alpha val="50000"/>
                </a:srgbClr>
              </a:outerShdw>
            </a:effectLst>
          </c:spPr>
          <c:marker>
            <c:symbol val="circle"/>
            <c:size val="14"/>
            <c:spPr>
              <a:solidFill>
                <a:srgbClr val="FFFFFF"/>
              </a:solidFill>
              <a:ln w="76200" cap="flat">
                <a:solidFill>
                  <a:srgbClr val="9F5A5C"/>
                </a:solidFill>
                <a:prstDash val="solid"/>
                <a:miter lim="400000"/>
              </a:ln>
              <a:effectLst/>
            </c:spPr>
          </c:marker>
          <c:trendline>
            <c:trendlineType val="linear"/>
            <c:dispRSqr val="0"/>
            <c:dispEq val="1"/>
            <c:trendlineLbl>
              <c:numFmt formatCode="General" sourceLinked="0"/>
            </c:trendlineLbl>
          </c:trendline>
          <c:cat>
            <c:numRef>
              <c:f>Sheet1!$B$1:$E$1</c:f>
              <c:numCache>
                <c:formatCode>"$"#,##0;[Red]\-"$"#,##0</c:formatCode>
                <c:ptCount val="4"/>
                <c:pt idx="0">
                  <c:v>0</c:v>
                </c:pt>
                <c:pt idx="1">
                  <c:v>5000</c:v>
                </c:pt>
                <c:pt idx="2">
                  <c:v>10000</c:v>
                </c:pt>
                <c:pt idx="3">
                  <c:v>15000</c:v>
                </c:pt>
              </c:numCache>
            </c:numRef>
          </c:cat>
          <c:val>
            <c:numRef>
              <c:f>Sheet1!$B$3:$E$3</c:f>
              <c:numCache>
                <c:formatCode>General</c:formatCode>
                <c:ptCount val="4"/>
              </c:numCache>
            </c:numRef>
          </c:val>
          <c:smooth val="0"/>
          <c:extLst>
            <c:ext xmlns:c16="http://schemas.microsoft.com/office/drawing/2014/chart" uri="{C3380CC4-5D6E-409C-BE32-E72D297353CC}">
              <c16:uniqueId val="{00000002-BD24-CA46-8160-2071F5DF42BB}"/>
            </c:ext>
          </c:extLst>
        </c:ser>
        <c:dLbls>
          <c:showLegendKey val="0"/>
          <c:showVal val="0"/>
          <c:showCatName val="0"/>
          <c:showSerName val="0"/>
          <c:showPercent val="0"/>
          <c:showBubbleSize val="0"/>
        </c:dLbls>
        <c:marker val="1"/>
        <c:smooth val="0"/>
        <c:axId val="231158528"/>
        <c:axId val="231160064"/>
      </c:lineChart>
      <c:catAx>
        <c:axId val="231158528"/>
        <c:scaling>
          <c:orientation val="minMax"/>
        </c:scaling>
        <c:delete val="0"/>
        <c:axPos val="b"/>
        <c:numFmt formatCode="General" sourceLinked="0"/>
        <c:majorTickMark val="none"/>
        <c:minorTickMark val="none"/>
        <c:tickLblPos val="low"/>
        <c:spPr>
          <a:ln w="12700" cap="flat">
            <a:solidFill>
              <a:schemeClr val="bg1">
                <a:lumMod val="75000"/>
              </a:schemeClr>
            </a:solidFill>
            <a:prstDash val="solid"/>
            <a:miter lim="400000"/>
          </a:ln>
        </c:spPr>
        <c:txPr>
          <a:bodyPr rot="0"/>
          <a:lstStyle/>
          <a:p>
            <a:pPr>
              <a:defRPr sz="1200" b="0" i="0" u="none" strike="noStrike">
                <a:solidFill>
                  <a:schemeClr val="tx1"/>
                </a:solidFill>
                <a:latin typeface="Arial"/>
                <a:cs typeface="Arial"/>
              </a:defRPr>
            </a:pPr>
            <a:endParaRPr lang="en-US"/>
          </a:p>
        </c:txPr>
        <c:crossAx val="231160064"/>
        <c:crosses val="autoZero"/>
        <c:auto val="1"/>
        <c:lblAlgn val="ctr"/>
        <c:lblOffset val="100"/>
        <c:noMultiLvlLbl val="1"/>
      </c:catAx>
      <c:valAx>
        <c:axId val="231160064"/>
        <c:scaling>
          <c:orientation val="minMax"/>
        </c:scaling>
        <c:delete val="0"/>
        <c:axPos val="l"/>
        <c:majorGridlines>
          <c:spPr>
            <a:ln w="12700"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chemeClr val="tx1"/>
                </a:solidFill>
                <a:latin typeface="Arial"/>
                <a:cs typeface="Arial"/>
              </a:defRPr>
            </a:pPr>
            <a:endParaRPr lang="en-US"/>
          </a:p>
        </c:txPr>
        <c:crossAx val="231158528"/>
        <c:crosses val="autoZero"/>
        <c:crossBetween val="midCat"/>
        <c:majorUnit val="10000"/>
        <c:minorUnit val="5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9727"/>
          <c:y val="7.6038900000000006E-2"/>
          <c:w val="0.84527300000000005"/>
          <c:h val="0.80624399999999996"/>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cat>
            <c:strRef>
              <c:f>Sheet1!$B$1:$B$1</c:f>
              <c:strCache>
                <c:ptCount val="1"/>
                <c:pt idx="0">
                  <c:v>2016</c:v>
                </c:pt>
              </c:strCache>
            </c:strRef>
          </c:cat>
          <c:val>
            <c:numRef>
              <c:f>Sheet1!$B$2:$B$2</c:f>
              <c:numCache>
                <c:formatCode>General</c:formatCode>
                <c:ptCount val="1"/>
                <c:pt idx="0">
                  <c:v>38</c:v>
                </c:pt>
              </c:numCache>
            </c:numRef>
          </c:val>
          <c:extLst>
            <c:ext xmlns:c16="http://schemas.microsoft.com/office/drawing/2014/chart" uri="{C3380CC4-5D6E-409C-BE32-E72D297353CC}">
              <c16:uniqueId val="{00000000-C2A6-D544-8F51-B1A0A3977C61}"/>
            </c:ext>
          </c:extLst>
        </c:ser>
        <c:ser>
          <c:idx val="1"/>
          <c:order val="1"/>
          <c:tx>
            <c:strRef>
              <c:f>Sheet1!$A$3</c:f>
              <c:strCache>
                <c:ptCount val="1"/>
                <c:pt idx="0">
                  <c:v>Region 2</c:v>
                </c:pt>
              </c:strCache>
            </c:strRef>
          </c:tx>
          <c:spPr>
            <a:solidFill>
              <a:schemeClr val="accent1">
                <a:lumMod val="20000"/>
                <a:lumOff val="80000"/>
              </a:schemeClr>
            </a:solidFill>
            <a:ln w="12700" cap="flat">
              <a:noFill/>
              <a:miter lim="400000"/>
            </a:ln>
            <a:effectLst/>
          </c:spPr>
          <c:invertIfNegative val="0"/>
          <c:cat>
            <c:strRef>
              <c:f>Sheet1!$B$1:$B$1</c:f>
              <c:strCache>
                <c:ptCount val="1"/>
                <c:pt idx="0">
                  <c:v>2016</c:v>
                </c:pt>
              </c:strCache>
            </c:strRef>
          </c:cat>
          <c:val>
            <c:numRef>
              <c:f>Sheet1!$B$3:$B$3</c:f>
              <c:numCache>
                <c:formatCode>General</c:formatCode>
                <c:ptCount val="1"/>
                <c:pt idx="0">
                  <c:v>55</c:v>
                </c:pt>
              </c:numCache>
            </c:numRef>
          </c:val>
          <c:extLst>
            <c:ext xmlns:c16="http://schemas.microsoft.com/office/drawing/2014/chart" uri="{C3380CC4-5D6E-409C-BE32-E72D297353CC}">
              <c16:uniqueId val="{00000001-C2A6-D544-8F51-B1A0A3977C61}"/>
            </c:ext>
          </c:extLst>
        </c:ser>
        <c:dLbls>
          <c:showLegendKey val="0"/>
          <c:showVal val="0"/>
          <c:showCatName val="0"/>
          <c:showSerName val="0"/>
          <c:showPercent val="0"/>
          <c:showBubbleSize val="0"/>
        </c:dLbls>
        <c:gapWidth val="100"/>
        <c:axId val="230020992"/>
        <c:axId val="230022528"/>
      </c:barChart>
      <c:catAx>
        <c:axId val="230020992"/>
        <c:scaling>
          <c:orientation val="minMax"/>
        </c:scaling>
        <c:delete val="0"/>
        <c:axPos val="b"/>
        <c:numFmt formatCode="General" sourceLinked="0"/>
        <c:majorTickMark val="none"/>
        <c:minorTickMark val="none"/>
        <c:tickLblPos val="low"/>
        <c:spPr>
          <a:ln w="12700" cap="flat">
            <a:solidFill>
              <a:schemeClr val="bg1">
                <a:lumMod val="75000"/>
              </a:schemeClr>
            </a:solidFill>
            <a:prstDash val="solid"/>
            <a:miter lim="400000"/>
          </a:ln>
        </c:spPr>
        <c:txPr>
          <a:bodyPr rot="0"/>
          <a:lstStyle/>
          <a:p>
            <a:pPr>
              <a:defRPr sz="1200" b="0" i="0" u="none" strike="noStrike">
                <a:solidFill>
                  <a:schemeClr val="tx1"/>
                </a:solidFill>
                <a:latin typeface="Arial"/>
                <a:cs typeface="Arial"/>
              </a:defRPr>
            </a:pPr>
            <a:endParaRPr lang="en-US"/>
          </a:p>
        </c:txPr>
        <c:crossAx val="230022528"/>
        <c:crosses val="autoZero"/>
        <c:auto val="1"/>
        <c:lblAlgn val="ctr"/>
        <c:lblOffset val="100"/>
        <c:noMultiLvlLbl val="1"/>
      </c:catAx>
      <c:valAx>
        <c:axId val="230022528"/>
        <c:scaling>
          <c:orientation val="minMax"/>
        </c:scaling>
        <c:delete val="0"/>
        <c:axPos val="l"/>
        <c:majorGridlines>
          <c:spPr>
            <a:ln w="12700"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chemeClr val="tx1"/>
                </a:solidFill>
                <a:latin typeface="Arial"/>
                <a:cs typeface="Arial"/>
              </a:defRPr>
            </a:pPr>
            <a:endParaRPr lang="en-US"/>
          </a:p>
        </c:txPr>
        <c:crossAx val="230020992"/>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9727"/>
          <c:y val="7.6038900000000006E-2"/>
          <c:w val="0.84527300000000005"/>
          <c:h val="0.80624399999999996"/>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cat>
            <c:strRef>
              <c:f>Sheet1!$B$1:$B$1</c:f>
              <c:strCache>
                <c:ptCount val="1"/>
                <c:pt idx="0">
                  <c:v>2017</c:v>
                </c:pt>
              </c:strCache>
            </c:strRef>
          </c:cat>
          <c:val>
            <c:numRef>
              <c:f>Sheet1!$B$2:$B$2</c:f>
              <c:numCache>
                <c:formatCode>General</c:formatCode>
                <c:ptCount val="1"/>
                <c:pt idx="0">
                  <c:v>80</c:v>
                </c:pt>
              </c:numCache>
            </c:numRef>
          </c:val>
          <c:extLst>
            <c:ext xmlns:c16="http://schemas.microsoft.com/office/drawing/2014/chart" uri="{C3380CC4-5D6E-409C-BE32-E72D297353CC}">
              <c16:uniqueId val="{00000000-7158-D74A-871E-E016FF2257E9}"/>
            </c:ext>
          </c:extLst>
        </c:ser>
        <c:ser>
          <c:idx val="1"/>
          <c:order val="1"/>
          <c:tx>
            <c:strRef>
              <c:f>Sheet1!$A$3</c:f>
              <c:strCache>
                <c:ptCount val="1"/>
                <c:pt idx="0">
                  <c:v>Region 2</c:v>
                </c:pt>
              </c:strCache>
            </c:strRef>
          </c:tx>
          <c:spPr>
            <a:solidFill>
              <a:schemeClr val="accent1">
                <a:lumMod val="20000"/>
                <a:lumOff val="80000"/>
              </a:schemeClr>
            </a:solidFill>
            <a:ln w="12700" cap="flat">
              <a:noFill/>
              <a:miter lim="400000"/>
            </a:ln>
            <a:effectLst/>
          </c:spPr>
          <c:invertIfNegative val="0"/>
          <c:cat>
            <c:strRef>
              <c:f>Sheet1!$B$1:$B$1</c:f>
              <c:strCache>
                <c:ptCount val="1"/>
                <c:pt idx="0">
                  <c:v>2017</c:v>
                </c:pt>
              </c:strCache>
            </c:strRef>
          </c:cat>
          <c:val>
            <c:numRef>
              <c:f>Sheet1!$B$3:$B$3</c:f>
              <c:numCache>
                <c:formatCode>General</c:formatCode>
                <c:ptCount val="1"/>
                <c:pt idx="0">
                  <c:v>40</c:v>
                </c:pt>
              </c:numCache>
            </c:numRef>
          </c:val>
          <c:extLst>
            <c:ext xmlns:c16="http://schemas.microsoft.com/office/drawing/2014/chart" uri="{C3380CC4-5D6E-409C-BE32-E72D297353CC}">
              <c16:uniqueId val="{00000001-7158-D74A-871E-E016FF2257E9}"/>
            </c:ext>
          </c:extLst>
        </c:ser>
        <c:dLbls>
          <c:showLegendKey val="0"/>
          <c:showVal val="0"/>
          <c:showCatName val="0"/>
          <c:showSerName val="0"/>
          <c:showPercent val="0"/>
          <c:showBubbleSize val="0"/>
        </c:dLbls>
        <c:gapWidth val="100"/>
        <c:axId val="230059392"/>
        <c:axId val="230069376"/>
      </c:barChart>
      <c:catAx>
        <c:axId val="230059392"/>
        <c:scaling>
          <c:orientation val="minMax"/>
        </c:scaling>
        <c:delete val="0"/>
        <c:axPos val="b"/>
        <c:numFmt formatCode="General" sourceLinked="0"/>
        <c:majorTickMark val="none"/>
        <c:minorTickMark val="none"/>
        <c:tickLblPos val="low"/>
        <c:spPr>
          <a:ln w="12700" cap="flat">
            <a:solidFill>
              <a:schemeClr val="bg1">
                <a:lumMod val="75000"/>
              </a:schemeClr>
            </a:solidFill>
            <a:prstDash val="solid"/>
            <a:miter lim="400000"/>
          </a:ln>
        </c:spPr>
        <c:txPr>
          <a:bodyPr rot="0"/>
          <a:lstStyle/>
          <a:p>
            <a:pPr>
              <a:defRPr sz="1200" b="0" i="0" u="none" strike="noStrike">
                <a:solidFill>
                  <a:schemeClr val="tx1"/>
                </a:solidFill>
                <a:latin typeface="Arial"/>
                <a:cs typeface="Arial"/>
              </a:defRPr>
            </a:pPr>
            <a:endParaRPr lang="en-US"/>
          </a:p>
        </c:txPr>
        <c:crossAx val="230069376"/>
        <c:crosses val="autoZero"/>
        <c:auto val="1"/>
        <c:lblAlgn val="ctr"/>
        <c:lblOffset val="100"/>
        <c:noMultiLvlLbl val="1"/>
      </c:catAx>
      <c:valAx>
        <c:axId val="230069376"/>
        <c:scaling>
          <c:orientation val="minMax"/>
        </c:scaling>
        <c:delete val="0"/>
        <c:axPos val="l"/>
        <c:majorGridlines>
          <c:spPr>
            <a:ln w="12700"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rgbClr val="000000"/>
                </a:solidFill>
                <a:latin typeface="Arial"/>
                <a:cs typeface="Arial"/>
              </a:defRPr>
            </a:pPr>
            <a:endParaRPr lang="en-US"/>
          </a:p>
        </c:txPr>
        <c:crossAx val="230059392"/>
        <c:crosses val="autoZero"/>
        <c:crossBetween val="between"/>
        <c:majorUnit val="20"/>
        <c:minorUnit val="1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358299999999999"/>
          <c:y val="7.6038900000000006E-2"/>
          <c:w val="0.79141700000000004"/>
          <c:h val="0.80624399999999996"/>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cat>
            <c:strRef>
              <c:f>Sheet1!$B$1:$B$1</c:f>
              <c:strCache>
                <c:ptCount val="1"/>
                <c:pt idx="0">
                  <c:v>2018</c:v>
                </c:pt>
              </c:strCache>
            </c:strRef>
          </c:cat>
          <c:val>
            <c:numRef>
              <c:f>Sheet1!$B$2:$B$2</c:f>
              <c:numCache>
                <c:formatCode>General</c:formatCode>
                <c:ptCount val="1"/>
                <c:pt idx="0">
                  <c:v>26</c:v>
                </c:pt>
              </c:numCache>
            </c:numRef>
          </c:val>
          <c:extLst>
            <c:ext xmlns:c16="http://schemas.microsoft.com/office/drawing/2014/chart" uri="{C3380CC4-5D6E-409C-BE32-E72D297353CC}">
              <c16:uniqueId val="{00000000-0F3E-4E4B-A9EE-8A8B47C07747}"/>
            </c:ext>
          </c:extLst>
        </c:ser>
        <c:ser>
          <c:idx val="1"/>
          <c:order val="1"/>
          <c:tx>
            <c:strRef>
              <c:f>Sheet1!$A$3</c:f>
              <c:strCache>
                <c:ptCount val="1"/>
                <c:pt idx="0">
                  <c:v>Region 2</c:v>
                </c:pt>
              </c:strCache>
            </c:strRef>
          </c:tx>
          <c:spPr>
            <a:solidFill>
              <a:schemeClr val="accent1">
                <a:lumMod val="20000"/>
                <a:lumOff val="80000"/>
              </a:schemeClr>
            </a:solidFill>
            <a:ln w="12700" cap="flat">
              <a:noFill/>
              <a:miter lim="400000"/>
            </a:ln>
            <a:effectLst/>
          </c:spPr>
          <c:invertIfNegative val="0"/>
          <c:cat>
            <c:strRef>
              <c:f>Sheet1!$B$1:$B$1</c:f>
              <c:strCache>
                <c:ptCount val="1"/>
                <c:pt idx="0">
                  <c:v>2018</c:v>
                </c:pt>
              </c:strCache>
            </c:strRef>
          </c:cat>
          <c:val>
            <c:numRef>
              <c:f>Sheet1!$B$3:$B$3</c:f>
              <c:numCache>
                <c:formatCode>General</c:formatCode>
                <c:ptCount val="1"/>
                <c:pt idx="0">
                  <c:v>67</c:v>
                </c:pt>
              </c:numCache>
            </c:numRef>
          </c:val>
          <c:extLst>
            <c:ext xmlns:c16="http://schemas.microsoft.com/office/drawing/2014/chart" uri="{C3380CC4-5D6E-409C-BE32-E72D297353CC}">
              <c16:uniqueId val="{00000001-0F3E-4E4B-A9EE-8A8B47C07747}"/>
            </c:ext>
          </c:extLst>
        </c:ser>
        <c:dLbls>
          <c:showLegendKey val="0"/>
          <c:showVal val="0"/>
          <c:showCatName val="0"/>
          <c:showSerName val="0"/>
          <c:showPercent val="0"/>
          <c:showBubbleSize val="0"/>
        </c:dLbls>
        <c:gapWidth val="100"/>
        <c:axId val="230114432"/>
        <c:axId val="230115968"/>
      </c:barChart>
      <c:catAx>
        <c:axId val="230114432"/>
        <c:scaling>
          <c:orientation val="minMax"/>
        </c:scaling>
        <c:delete val="0"/>
        <c:axPos val="b"/>
        <c:numFmt formatCode="General" sourceLinked="0"/>
        <c:majorTickMark val="none"/>
        <c:minorTickMark val="none"/>
        <c:tickLblPos val="low"/>
        <c:spPr>
          <a:ln w="12700" cap="flat">
            <a:solidFill>
              <a:schemeClr val="bg1">
                <a:lumMod val="75000"/>
              </a:schemeClr>
            </a:solidFill>
            <a:prstDash val="solid"/>
            <a:miter lim="400000"/>
          </a:ln>
        </c:spPr>
        <c:txPr>
          <a:bodyPr rot="0"/>
          <a:lstStyle/>
          <a:p>
            <a:pPr>
              <a:defRPr sz="1200" b="0" i="0" u="none" strike="noStrike">
                <a:solidFill>
                  <a:schemeClr val="tx1"/>
                </a:solidFill>
                <a:latin typeface="Arial"/>
                <a:cs typeface="Arial"/>
              </a:defRPr>
            </a:pPr>
            <a:endParaRPr lang="en-US"/>
          </a:p>
        </c:txPr>
        <c:crossAx val="230115968"/>
        <c:crosses val="autoZero"/>
        <c:auto val="1"/>
        <c:lblAlgn val="ctr"/>
        <c:lblOffset val="100"/>
        <c:noMultiLvlLbl val="1"/>
      </c:catAx>
      <c:valAx>
        <c:axId val="230115968"/>
        <c:scaling>
          <c:orientation val="minMax"/>
        </c:scaling>
        <c:delete val="0"/>
        <c:axPos val="l"/>
        <c:majorGridlines>
          <c:spPr>
            <a:ln w="12700"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rgbClr val="000000"/>
                </a:solidFill>
                <a:latin typeface="Arial"/>
                <a:cs typeface="Arial"/>
              </a:defRPr>
            </a:pPr>
            <a:endParaRPr lang="en-US"/>
          </a:p>
        </c:txPr>
        <c:crossAx val="230114432"/>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358299999999999"/>
          <c:y val="7.6038900000000006E-2"/>
          <c:w val="0.79141700000000004"/>
          <c:h val="0.80624399999999996"/>
        </c:manualLayout>
      </c:layout>
      <c:barChart>
        <c:barDir val="col"/>
        <c:grouping val="clustered"/>
        <c:varyColors val="0"/>
        <c:ser>
          <c:idx val="0"/>
          <c:order val="0"/>
          <c:tx>
            <c:strRef>
              <c:f>Sheet1!$A$2</c:f>
              <c:strCache>
                <c:ptCount val="1"/>
                <c:pt idx="0">
                  <c:v>Region 1</c:v>
                </c:pt>
              </c:strCache>
            </c:strRef>
          </c:tx>
          <c:spPr>
            <a:solidFill>
              <a:schemeClr val="accent1"/>
            </a:solidFill>
            <a:ln w="12700" cap="flat">
              <a:noFill/>
              <a:miter lim="400000"/>
            </a:ln>
            <a:effectLst/>
          </c:spPr>
          <c:invertIfNegative val="0"/>
          <c:cat>
            <c:strRef>
              <c:f>Sheet1!$B$1:$B$1</c:f>
              <c:strCache>
                <c:ptCount val="1"/>
                <c:pt idx="0">
                  <c:v>2019</c:v>
                </c:pt>
              </c:strCache>
            </c:strRef>
          </c:cat>
          <c:val>
            <c:numRef>
              <c:f>Sheet1!$B$2:$B$2</c:f>
              <c:numCache>
                <c:formatCode>General</c:formatCode>
                <c:ptCount val="1"/>
                <c:pt idx="0">
                  <c:v>50</c:v>
                </c:pt>
              </c:numCache>
            </c:numRef>
          </c:val>
          <c:extLst>
            <c:ext xmlns:c16="http://schemas.microsoft.com/office/drawing/2014/chart" uri="{C3380CC4-5D6E-409C-BE32-E72D297353CC}">
              <c16:uniqueId val="{00000000-15A7-8941-9F41-4039CC9F0323}"/>
            </c:ext>
          </c:extLst>
        </c:ser>
        <c:ser>
          <c:idx val="1"/>
          <c:order val="1"/>
          <c:tx>
            <c:strRef>
              <c:f>Sheet1!$A$3</c:f>
              <c:strCache>
                <c:ptCount val="1"/>
                <c:pt idx="0">
                  <c:v>Region 2</c:v>
                </c:pt>
              </c:strCache>
            </c:strRef>
          </c:tx>
          <c:spPr>
            <a:solidFill>
              <a:schemeClr val="accent1">
                <a:lumMod val="20000"/>
                <a:lumOff val="80000"/>
              </a:schemeClr>
            </a:solidFill>
            <a:ln w="12700" cap="flat">
              <a:noFill/>
              <a:miter lim="400000"/>
            </a:ln>
            <a:effectLst/>
          </c:spPr>
          <c:invertIfNegative val="0"/>
          <c:cat>
            <c:strRef>
              <c:f>Sheet1!$B$1:$B$1</c:f>
              <c:strCache>
                <c:ptCount val="1"/>
                <c:pt idx="0">
                  <c:v>2019</c:v>
                </c:pt>
              </c:strCache>
            </c:strRef>
          </c:cat>
          <c:val>
            <c:numRef>
              <c:f>Sheet1!$B$3:$B$3</c:f>
              <c:numCache>
                <c:formatCode>General</c:formatCode>
                <c:ptCount val="1"/>
                <c:pt idx="0">
                  <c:v>30</c:v>
                </c:pt>
              </c:numCache>
            </c:numRef>
          </c:val>
          <c:extLst>
            <c:ext xmlns:c16="http://schemas.microsoft.com/office/drawing/2014/chart" uri="{C3380CC4-5D6E-409C-BE32-E72D297353CC}">
              <c16:uniqueId val="{00000001-15A7-8941-9F41-4039CC9F0323}"/>
            </c:ext>
          </c:extLst>
        </c:ser>
        <c:dLbls>
          <c:showLegendKey val="0"/>
          <c:showVal val="0"/>
          <c:showCatName val="0"/>
          <c:showSerName val="0"/>
          <c:showPercent val="0"/>
          <c:showBubbleSize val="0"/>
        </c:dLbls>
        <c:gapWidth val="100"/>
        <c:axId val="230136448"/>
        <c:axId val="230146432"/>
      </c:barChart>
      <c:catAx>
        <c:axId val="230136448"/>
        <c:scaling>
          <c:orientation val="minMax"/>
        </c:scaling>
        <c:delete val="0"/>
        <c:axPos val="b"/>
        <c:numFmt formatCode="General" sourceLinked="0"/>
        <c:majorTickMark val="none"/>
        <c:minorTickMark val="none"/>
        <c:tickLblPos val="low"/>
        <c:spPr>
          <a:ln w="12700" cap="flat">
            <a:solidFill>
              <a:schemeClr val="bg1">
                <a:lumMod val="75000"/>
              </a:schemeClr>
            </a:solidFill>
            <a:prstDash val="solid"/>
            <a:miter lim="400000"/>
          </a:ln>
        </c:spPr>
        <c:txPr>
          <a:bodyPr rot="0"/>
          <a:lstStyle/>
          <a:p>
            <a:pPr>
              <a:defRPr sz="1200" b="0" i="0" u="none" strike="noStrike">
                <a:solidFill>
                  <a:schemeClr val="tx1"/>
                </a:solidFill>
                <a:latin typeface="Arial"/>
                <a:cs typeface="Arial"/>
              </a:defRPr>
            </a:pPr>
            <a:endParaRPr lang="en-US"/>
          </a:p>
        </c:txPr>
        <c:crossAx val="230146432"/>
        <c:crosses val="autoZero"/>
        <c:auto val="1"/>
        <c:lblAlgn val="ctr"/>
        <c:lblOffset val="100"/>
        <c:noMultiLvlLbl val="1"/>
      </c:catAx>
      <c:valAx>
        <c:axId val="230146432"/>
        <c:scaling>
          <c:orientation val="minMax"/>
        </c:scaling>
        <c:delete val="0"/>
        <c:axPos val="l"/>
        <c:majorGridlines>
          <c:spPr>
            <a:ln w="12700"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00" b="0" i="0" u="none" strike="noStrike">
                <a:solidFill>
                  <a:srgbClr val="000000"/>
                </a:solidFill>
                <a:latin typeface="Arial"/>
                <a:cs typeface="Arial"/>
              </a:defRPr>
            </a:pPr>
            <a:endParaRPr lang="en-US"/>
          </a:p>
        </c:txPr>
        <c:crossAx val="230136448"/>
        <c:crosses val="autoZero"/>
        <c:crossBetween val="between"/>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2015</c:v>
                </c:pt>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8505-1D49-BD87-60F0054CE7BB}"/>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8505-1D49-BD87-60F0054CE7BB}"/>
              </c:ext>
            </c:extLst>
          </c:dPt>
          <c:cat>
            <c:strRef>
              <c:f>Sheet1!$B$1:$C$1</c:f>
              <c:strCache>
                <c:ptCount val="2"/>
                <c:pt idx="0">
                  <c:v>Background fill</c:v>
                </c:pt>
                <c:pt idx="1">
                  <c:v>Data</c:v>
                </c:pt>
              </c:strCache>
            </c:strRef>
          </c:cat>
          <c:val>
            <c:numRef>
              <c:f>Sheet1!$B$2:$C$2</c:f>
              <c:numCache>
                <c:formatCode>General</c:formatCode>
                <c:ptCount val="2"/>
                <c:pt idx="0">
                  <c:v>30</c:v>
                </c:pt>
                <c:pt idx="1">
                  <c:v>70</c:v>
                </c:pt>
              </c:numCache>
            </c:numRef>
          </c:val>
          <c:extLst>
            <c:ext xmlns:c16="http://schemas.microsoft.com/office/drawing/2014/chart" uri="{C3380CC4-5D6E-409C-BE32-E72D297353CC}">
              <c16:uniqueId val="{00000004-8505-1D49-BD87-60F0054CE7B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2015</c:v>
                </c:pt>
              </c:strCache>
            </c:strRef>
          </c:tx>
          <c:spPr>
            <a:solidFill>
              <a:srgbClr val="98CCB8"/>
            </a:solidFill>
            <a:ln w="12700" cap="flat">
              <a:noFill/>
              <a:miter lim="400000"/>
            </a:ln>
            <a:effectLst/>
          </c:spPr>
          <c:dPt>
            <c:idx val="0"/>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1-73CE-A149-B2E8-332C858775AC}"/>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73CE-A149-B2E8-332C858775AC}"/>
              </c:ext>
            </c:extLst>
          </c:dPt>
          <c:cat>
            <c:strRef>
              <c:f>Sheet1!$B$1:$C$1</c:f>
              <c:strCache>
                <c:ptCount val="2"/>
                <c:pt idx="0">
                  <c:v>Background fill</c:v>
                </c:pt>
                <c:pt idx="1">
                  <c:v>Data</c:v>
                </c:pt>
              </c:strCache>
            </c:strRef>
          </c:cat>
          <c:val>
            <c:numRef>
              <c:f>Sheet1!$B$2:$C$2</c:f>
              <c:numCache>
                <c:formatCode>General</c:formatCode>
                <c:ptCount val="2"/>
                <c:pt idx="0">
                  <c:v>40</c:v>
                </c:pt>
                <c:pt idx="1">
                  <c:v>60</c:v>
                </c:pt>
              </c:numCache>
            </c:numRef>
          </c:val>
          <c:extLst>
            <c:ext xmlns:c16="http://schemas.microsoft.com/office/drawing/2014/chart" uri="{C3380CC4-5D6E-409C-BE32-E72D297353CC}">
              <c16:uniqueId val="{00000004-73CE-A149-B2E8-332C858775A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124CB-76D5-4B6B-B482-243E3CFAB8F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94BB40D-2D91-4BC4-9144-31B51A2154DC}">
      <dgm:prSet phldrT="[Text]"/>
      <dgm:spPr>
        <a:solidFill>
          <a:schemeClr val="accent4"/>
        </a:solidFill>
      </dgm:spPr>
      <dgm:t>
        <a:bodyPr/>
        <a:lstStyle/>
        <a:p>
          <a:r>
            <a:rPr lang="id-ID"/>
            <a:t>   </a:t>
          </a:r>
          <a:endParaRPr lang="en-US"/>
        </a:p>
      </dgm:t>
    </dgm:pt>
    <dgm:pt modelId="{0A13E18A-93F1-4BCF-B1DD-9C7EC3A60BA7}" type="parTrans" cxnId="{1B5B6316-ABE1-488A-9B42-86CF15512375}">
      <dgm:prSet/>
      <dgm:spPr/>
      <dgm:t>
        <a:bodyPr/>
        <a:lstStyle/>
        <a:p>
          <a:endParaRPr lang="en-US"/>
        </a:p>
      </dgm:t>
    </dgm:pt>
    <dgm:pt modelId="{DCC2EBD2-484C-451E-AA85-F1E209E0B12D}" type="sibTrans" cxnId="{1B5B6316-ABE1-488A-9B42-86CF15512375}">
      <dgm:prSet/>
      <dgm:spPr/>
      <dgm:t>
        <a:bodyPr/>
        <a:lstStyle/>
        <a:p>
          <a:endParaRPr lang="en-US"/>
        </a:p>
      </dgm:t>
    </dgm:pt>
    <dgm:pt modelId="{93629BE8-75B7-46F4-84E3-6D82D7470780}">
      <dgm:prSet phldrT="[Text]"/>
      <dgm:spPr>
        <a:solidFill>
          <a:schemeClr val="accent3"/>
        </a:solidFill>
      </dgm:spPr>
      <dgm:t>
        <a:bodyPr/>
        <a:lstStyle/>
        <a:p>
          <a:r>
            <a:rPr lang="id-ID"/>
            <a:t>    </a:t>
          </a:r>
          <a:endParaRPr lang="en-US"/>
        </a:p>
      </dgm:t>
    </dgm:pt>
    <dgm:pt modelId="{BBB38D44-4CDB-48FF-BB46-2CE26BC1F543}" type="parTrans" cxnId="{9FAB3D91-2F31-44A7-B179-3ED417E90B5F}">
      <dgm:prSet/>
      <dgm:spPr/>
      <dgm:t>
        <a:bodyPr/>
        <a:lstStyle/>
        <a:p>
          <a:endParaRPr lang="en-US"/>
        </a:p>
      </dgm:t>
    </dgm:pt>
    <dgm:pt modelId="{C8C5F8FF-A4CB-4C5B-956D-8E37C4E34FDB}" type="sibTrans" cxnId="{9FAB3D91-2F31-44A7-B179-3ED417E90B5F}">
      <dgm:prSet/>
      <dgm:spPr/>
      <dgm:t>
        <a:bodyPr/>
        <a:lstStyle/>
        <a:p>
          <a:endParaRPr lang="en-US"/>
        </a:p>
      </dgm:t>
    </dgm:pt>
    <dgm:pt modelId="{47EBDF67-3FDE-408C-9DA0-A71F32DF049F}">
      <dgm:prSet phldrT="[Text]"/>
      <dgm:spPr/>
      <dgm:t>
        <a:bodyPr/>
        <a:lstStyle/>
        <a:p>
          <a:r>
            <a:rPr lang="id-ID"/>
            <a:t>   </a:t>
          </a:r>
          <a:endParaRPr lang="en-US"/>
        </a:p>
      </dgm:t>
    </dgm:pt>
    <dgm:pt modelId="{1D99C236-6F8F-4496-9D19-C3E033F26053}" type="parTrans" cxnId="{B06DBE94-F3E1-4773-A6A3-59243F3583D4}">
      <dgm:prSet/>
      <dgm:spPr/>
      <dgm:t>
        <a:bodyPr/>
        <a:lstStyle/>
        <a:p>
          <a:endParaRPr lang="en-US"/>
        </a:p>
      </dgm:t>
    </dgm:pt>
    <dgm:pt modelId="{442670C6-DC5E-475B-BB7E-EE2A91F3FAD4}" type="sibTrans" cxnId="{B06DBE94-F3E1-4773-A6A3-59243F3583D4}">
      <dgm:prSet/>
      <dgm:spPr/>
      <dgm:t>
        <a:bodyPr/>
        <a:lstStyle/>
        <a:p>
          <a:endParaRPr lang="en-US"/>
        </a:p>
      </dgm:t>
    </dgm:pt>
    <dgm:pt modelId="{544AE1E6-3F6C-427D-A58F-48C8506D2ED3}">
      <dgm:prSet phldrT="[Text]"/>
      <dgm:spPr>
        <a:solidFill>
          <a:schemeClr val="accent6"/>
        </a:solidFill>
      </dgm:spPr>
      <dgm:t>
        <a:bodyPr/>
        <a:lstStyle/>
        <a:p>
          <a:r>
            <a:rPr lang="id-ID"/>
            <a:t>   </a:t>
          </a:r>
          <a:endParaRPr lang="en-US"/>
        </a:p>
      </dgm:t>
    </dgm:pt>
    <dgm:pt modelId="{831ECDBC-2A41-4A06-AF55-1C6EEDA12905}" type="parTrans" cxnId="{45C127E9-724E-49AB-BB1D-24687C0522B5}">
      <dgm:prSet/>
      <dgm:spPr/>
      <dgm:t>
        <a:bodyPr/>
        <a:lstStyle/>
        <a:p>
          <a:endParaRPr lang="en-US"/>
        </a:p>
      </dgm:t>
    </dgm:pt>
    <dgm:pt modelId="{54B8246A-CACF-48CF-BF64-B1389F8E278F}" type="sibTrans" cxnId="{45C127E9-724E-49AB-BB1D-24687C0522B5}">
      <dgm:prSet/>
      <dgm:spPr/>
      <dgm:t>
        <a:bodyPr/>
        <a:lstStyle/>
        <a:p>
          <a:endParaRPr lang="en-US"/>
        </a:p>
      </dgm:t>
    </dgm:pt>
    <dgm:pt modelId="{EF210445-D9B0-4DF5-9C2F-7366984FB4E3}">
      <dgm:prSet phldrT="[Text]"/>
      <dgm:spPr>
        <a:solidFill>
          <a:schemeClr val="accent2"/>
        </a:solidFill>
      </dgm:spPr>
      <dgm:t>
        <a:bodyPr/>
        <a:lstStyle/>
        <a:p>
          <a:r>
            <a:rPr lang="id-ID"/>
            <a:t>   </a:t>
          </a:r>
          <a:endParaRPr lang="en-US"/>
        </a:p>
      </dgm:t>
    </dgm:pt>
    <dgm:pt modelId="{CCDCB8B2-6625-4A88-B59E-674A96A38E73}" type="sibTrans" cxnId="{91284AD3-AD70-407A-8594-C9200EB994A5}">
      <dgm:prSet/>
      <dgm:spPr/>
      <dgm:t>
        <a:bodyPr/>
        <a:lstStyle/>
        <a:p>
          <a:endParaRPr lang="en-US"/>
        </a:p>
      </dgm:t>
    </dgm:pt>
    <dgm:pt modelId="{ED87A18E-6971-47DA-81EB-27DF2D48BD2B}" type="parTrans" cxnId="{91284AD3-AD70-407A-8594-C9200EB994A5}">
      <dgm:prSet/>
      <dgm:spPr/>
      <dgm:t>
        <a:bodyPr/>
        <a:lstStyle/>
        <a:p>
          <a:endParaRPr lang="en-US"/>
        </a:p>
      </dgm:t>
    </dgm:pt>
    <dgm:pt modelId="{C49A2E40-D612-40BD-B072-1C0419F88E00}" type="pres">
      <dgm:prSet presAssocID="{17F124CB-76D5-4B6B-B482-243E3CFAB8F5}" presName="diagram" presStyleCnt="0">
        <dgm:presLayoutVars>
          <dgm:chMax val="1"/>
          <dgm:dir/>
          <dgm:animLvl val="ctr"/>
          <dgm:resizeHandles val="exact"/>
        </dgm:presLayoutVars>
      </dgm:prSet>
      <dgm:spPr/>
    </dgm:pt>
    <dgm:pt modelId="{E8EDB27F-EB74-47D4-A506-16782204C8B5}" type="pres">
      <dgm:prSet presAssocID="{17F124CB-76D5-4B6B-B482-243E3CFAB8F5}" presName="matrix" presStyleCnt="0"/>
      <dgm:spPr/>
    </dgm:pt>
    <dgm:pt modelId="{B96C985E-F039-4B76-A06A-27A7DD02E3AF}" type="pres">
      <dgm:prSet presAssocID="{17F124CB-76D5-4B6B-B482-243E3CFAB8F5}" presName="tile1" presStyleLbl="node1" presStyleIdx="0" presStyleCnt="4"/>
      <dgm:spPr/>
    </dgm:pt>
    <dgm:pt modelId="{224F446A-CDF5-44F0-B3E5-8B603E26E566}" type="pres">
      <dgm:prSet presAssocID="{17F124CB-76D5-4B6B-B482-243E3CFAB8F5}" presName="tile1text" presStyleLbl="node1" presStyleIdx="0" presStyleCnt="4">
        <dgm:presLayoutVars>
          <dgm:chMax val="0"/>
          <dgm:chPref val="0"/>
          <dgm:bulletEnabled val="1"/>
        </dgm:presLayoutVars>
      </dgm:prSet>
      <dgm:spPr/>
    </dgm:pt>
    <dgm:pt modelId="{8417507F-A12F-4EC8-AFE3-CBDBD0B121EA}" type="pres">
      <dgm:prSet presAssocID="{17F124CB-76D5-4B6B-B482-243E3CFAB8F5}" presName="tile2" presStyleLbl="node1" presStyleIdx="1" presStyleCnt="4"/>
      <dgm:spPr/>
    </dgm:pt>
    <dgm:pt modelId="{EB2F876F-F443-4C4E-A580-0EC78B33E9E8}" type="pres">
      <dgm:prSet presAssocID="{17F124CB-76D5-4B6B-B482-243E3CFAB8F5}" presName="tile2text" presStyleLbl="node1" presStyleIdx="1" presStyleCnt="4">
        <dgm:presLayoutVars>
          <dgm:chMax val="0"/>
          <dgm:chPref val="0"/>
          <dgm:bulletEnabled val="1"/>
        </dgm:presLayoutVars>
      </dgm:prSet>
      <dgm:spPr/>
    </dgm:pt>
    <dgm:pt modelId="{589741F2-B278-4A4D-B297-7E7B36174F75}" type="pres">
      <dgm:prSet presAssocID="{17F124CB-76D5-4B6B-B482-243E3CFAB8F5}" presName="tile3" presStyleLbl="node1" presStyleIdx="2" presStyleCnt="4"/>
      <dgm:spPr/>
    </dgm:pt>
    <dgm:pt modelId="{07CB0192-C702-4191-AC89-009D1E57178F}" type="pres">
      <dgm:prSet presAssocID="{17F124CB-76D5-4B6B-B482-243E3CFAB8F5}" presName="tile3text" presStyleLbl="node1" presStyleIdx="2" presStyleCnt="4">
        <dgm:presLayoutVars>
          <dgm:chMax val="0"/>
          <dgm:chPref val="0"/>
          <dgm:bulletEnabled val="1"/>
        </dgm:presLayoutVars>
      </dgm:prSet>
      <dgm:spPr/>
    </dgm:pt>
    <dgm:pt modelId="{A973E049-B17B-4679-9958-D5C8C173C439}" type="pres">
      <dgm:prSet presAssocID="{17F124CB-76D5-4B6B-B482-243E3CFAB8F5}" presName="tile4" presStyleLbl="node1" presStyleIdx="3" presStyleCnt="4" custLinFactNeighborX="-3"/>
      <dgm:spPr/>
    </dgm:pt>
    <dgm:pt modelId="{ABA30D6A-DB32-41C4-A088-787661EF9FC5}" type="pres">
      <dgm:prSet presAssocID="{17F124CB-76D5-4B6B-B482-243E3CFAB8F5}" presName="tile4text" presStyleLbl="node1" presStyleIdx="3" presStyleCnt="4">
        <dgm:presLayoutVars>
          <dgm:chMax val="0"/>
          <dgm:chPref val="0"/>
          <dgm:bulletEnabled val="1"/>
        </dgm:presLayoutVars>
      </dgm:prSet>
      <dgm:spPr/>
    </dgm:pt>
    <dgm:pt modelId="{A6F30D21-8286-4E5E-B8F6-2FB3DAC5F3CB}" type="pres">
      <dgm:prSet presAssocID="{17F124CB-76D5-4B6B-B482-243E3CFAB8F5}" presName="centerTile" presStyleLbl="fgShp" presStyleIdx="0" presStyleCnt="1">
        <dgm:presLayoutVars>
          <dgm:chMax val="0"/>
          <dgm:chPref val="0"/>
        </dgm:presLayoutVars>
      </dgm:prSet>
      <dgm:spPr/>
    </dgm:pt>
  </dgm:ptLst>
  <dgm:cxnLst>
    <dgm:cxn modelId="{F5007C0F-4CE1-46F3-9771-04232FC05425}" type="presOf" srcId="{544AE1E6-3F6C-427D-A58F-48C8506D2ED3}" destId="{589741F2-B278-4A4D-B297-7E7B36174F75}" srcOrd="0" destOrd="0" presId="urn:microsoft.com/office/officeart/2005/8/layout/matrix1"/>
    <dgm:cxn modelId="{1B5B6316-ABE1-488A-9B42-86CF15512375}" srcId="{17F124CB-76D5-4B6B-B482-243E3CFAB8F5}" destId="{C94BB40D-2D91-4BC4-9144-31B51A2154DC}" srcOrd="0" destOrd="0" parTransId="{0A13E18A-93F1-4BCF-B1DD-9C7EC3A60BA7}" sibTransId="{DCC2EBD2-484C-451E-AA85-F1E209E0B12D}"/>
    <dgm:cxn modelId="{CD0D9216-92EB-40A3-8CA2-1C3A839DECE4}" type="presOf" srcId="{EF210445-D9B0-4DF5-9C2F-7366984FB4E3}" destId="{ABA30D6A-DB32-41C4-A088-787661EF9FC5}" srcOrd="1" destOrd="0" presId="urn:microsoft.com/office/officeart/2005/8/layout/matrix1"/>
    <dgm:cxn modelId="{9CFDB25B-9D07-48A8-A7B9-FADF63BE610E}" type="presOf" srcId="{544AE1E6-3F6C-427D-A58F-48C8506D2ED3}" destId="{07CB0192-C702-4191-AC89-009D1E57178F}" srcOrd="1" destOrd="0" presId="urn:microsoft.com/office/officeart/2005/8/layout/matrix1"/>
    <dgm:cxn modelId="{684F005A-D5BE-4988-B7B5-935DF1AE62FC}" type="presOf" srcId="{93629BE8-75B7-46F4-84E3-6D82D7470780}" destId="{224F446A-CDF5-44F0-B3E5-8B603E26E566}" srcOrd="1" destOrd="0" presId="urn:microsoft.com/office/officeart/2005/8/layout/matrix1"/>
    <dgm:cxn modelId="{48E43B8A-F758-4D15-8308-A72FF48BA814}" type="presOf" srcId="{93629BE8-75B7-46F4-84E3-6D82D7470780}" destId="{B96C985E-F039-4B76-A06A-27A7DD02E3AF}" srcOrd="0" destOrd="0" presId="urn:microsoft.com/office/officeart/2005/8/layout/matrix1"/>
    <dgm:cxn modelId="{9FAB3D91-2F31-44A7-B179-3ED417E90B5F}" srcId="{C94BB40D-2D91-4BC4-9144-31B51A2154DC}" destId="{93629BE8-75B7-46F4-84E3-6D82D7470780}" srcOrd="0" destOrd="0" parTransId="{BBB38D44-4CDB-48FF-BB46-2CE26BC1F543}" sibTransId="{C8C5F8FF-A4CB-4C5B-956D-8E37C4E34FDB}"/>
    <dgm:cxn modelId="{B06DBE94-F3E1-4773-A6A3-59243F3583D4}" srcId="{C94BB40D-2D91-4BC4-9144-31B51A2154DC}" destId="{47EBDF67-3FDE-408C-9DA0-A71F32DF049F}" srcOrd="1" destOrd="0" parTransId="{1D99C236-6F8F-4496-9D19-C3E033F26053}" sibTransId="{442670C6-DC5E-475B-BB7E-EE2A91F3FAD4}"/>
    <dgm:cxn modelId="{37B95C9E-BF41-4D72-AA12-6B7C7C484FC0}" type="presOf" srcId="{17F124CB-76D5-4B6B-B482-243E3CFAB8F5}" destId="{C49A2E40-D612-40BD-B072-1C0419F88E00}" srcOrd="0" destOrd="0" presId="urn:microsoft.com/office/officeart/2005/8/layout/matrix1"/>
    <dgm:cxn modelId="{126FB09F-ABE8-4762-AC24-F71C5498A943}" type="presOf" srcId="{47EBDF67-3FDE-408C-9DA0-A71F32DF049F}" destId="{8417507F-A12F-4EC8-AFE3-CBDBD0B121EA}" srcOrd="0" destOrd="0" presId="urn:microsoft.com/office/officeart/2005/8/layout/matrix1"/>
    <dgm:cxn modelId="{B73F1FC8-3C27-4787-949E-3FD3D1DF7E1D}" type="presOf" srcId="{EF210445-D9B0-4DF5-9C2F-7366984FB4E3}" destId="{A973E049-B17B-4679-9958-D5C8C173C439}" srcOrd="0" destOrd="0" presId="urn:microsoft.com/office/officeart/2005/8/layout/matrix1"/>
    <dgm:cxn modelId="{91284AD3-AD70-407A-8594-C9200EB994A5}" srcId="{C94BB40D-2D91-4BC4-9144-31B51A2154DC}" destId="{EF210445-D9B0-4DF5-9C2F-7366984FB4E3}" srcOrd="3" destOrd="0" parTransId="{ED87A18E-6971-47DA-81EB-27DF2D48BD2B}" sibTransId="{CCDCB8B2-6625-4A88-B59E-674A96A38E73}"/>
    <dgm:cxn modelId="{059552D8-E0C0-4264-B355-BFB5D7474761}" type="presOf" srcId="{47EBDF67-3FDE-408C-9DA0-A71F32DF049F}" destId="{EB2F876F-F443-4C4E-A580-0EC78B33E9E8}" srcOrd="1" destOrd="0" presId="urn:microsoft.com/office/officeart/2005/8/layout/matrix1"/>
    <dgm:cxn modelId="{5E479FDE-BA26-4180-A79A-59569CAF772A}" type="presOf" srcId="{C94BB40D-2D91-4BC4-9144-31B51A2154DC}" destId="{A6F30D21-8286-4E5E-B8F6-2FB3DAC5F3CB}" srcOrd="0" destOrd="0" presId="urn:microsoft.com/office/officeart/2005/8/layout/matrix1"/>
    <dgm:cxn modelId="{45C127E9-724E-49AB-BB1D-24687C0522B5}" srcId="{C94BB40D-2D91-4BC4-9144-31B51A2154DC}" destId="{544AE1E6-3F6C-427D-A58F-48C8506D2ED3}" srcOrd="2" destOrd="0" parTransId="{831ECDBC-2A41-4A06-AF55-1C6EEDA12905}" sibTransId="{54B8246A-CACF-48CF-BF64-B1389F8E278F}"/>
    <dgm:cxn modelId="{9AA54D63-DF2A-4A27-B41C-81FE2FF89916}" type="presParOf" srcId="{C49A2E40-D612-40BD-B072-1C0419F88E00}" destId="{E8EDB27F-EB74-47D4-A506-16782204C8B5}" srcOrd="0" destOrd="0" presId="urn:microsoft.com/office/officeart/2005/8/layout/matrix1"/>
    <dgm:cxn modelId="{E79460D1-537C-467C-A928-8E1C7DB11F76}" type="presParOf" srcId="{E8EDB27F-EB74-47D4-A506-16782204C8B5}" destId="{B96C985E-F039-4B76-A06A-27A7DD02E3AF}" srcOrd="0" destOrd="0" presId="urn:microsoft.com/office/officeart/2005/8/layout/matrix1"/>
    <dgm:cxn modelId="{8788E2BA-8CDB-4A21-94F9-96EEF8BBC3E8}" type="presParOf" srcId="{E8EDB27F-EB74-47D4-A506-16782204C8B5}" destId="{224F446A-CDF5-44F0-B3E5-8B603E26E566}" srcOrd="1" destOrd="0" presId="urn:microsoft.com/office/officeart/2005/8/layout/matrix1"/>
    <dgm:cxn modelId="{B888F5FA-805F-4810-97E8-17D4AE6D61D1}" type="presParOf" srcId="{E8EDB27F-EB74-47D4-A506-16782204C8B5}" destId="{8417507F-A12F-4EC8-AFE3-CBDBD0B121EA}" srcOrd="2" destOrd="0" presId="urn:microsoft.com/office/officeart/2005/8/layout/matrix1"/>
    <dgm:cxn modelId="{703F40C4-1FD3-40C9-988B-4C9D11467DD5}" type="presParOf" srcId="{E8EDB27F-EB74-47D4-A506-16782204C8B5}" destId="{EB2F876F-F443-4C4E-A580-0EC78B33E9E8}" srcOrd="3" destOrd="0" presId="urn:microsoft.com/office/officeart/2005/8/layout/matrix1"/>
    <dgm:cxn modelId="{B936948C-459A-4551-81CA-9E8714CAA5A3}" type="presParOf" srcId="{E8EDB27F-EB74-47D4-A506-16782204C8B5}" destId="{589741F2-B278-4A4D-B297-7E7B36174F75}" srcOrd="4" destOrd="0" presId="urn:microsoft.com/office/officeart/2005/8/layout/matrix1"/>
    <dgm:cxn modelId="{2B3EEB21-4047-4389-A84D-BF458A441C17}" type="presParOf" srcId="{E8EDB27F-EB74-47D4-A506-16782204C8B5}" destId="{07CB0192-C702-4191-AC89-009D1E57178F}" srcOrd="5" destOrd="0" presId="urn:microsoft.com/office/officeart/2005/8/layout/matrix1"/>
    <dgm:cxn modelId="{1C44B593-CFFE-46CD-B509-96DE57AC6796}" type="presParOf" srcId="{E8EDB27F-EB74-47D4-A506-16782204C8B5}" destId="{A973E049-B17B-4679-9958-D5C8C173C439}" srcOrd="6" destOrd="0" presId="urn:microsoft.com/office/officeart/2005/8/layout/matrix1"/>
    <dgm:cxn modelId="{FC6855F0-6F37-4BAE-9C5C-43E78C9E31B3}" type="presParOf" srcId="{E8EDB27F-EB74-47D4-A506-16782204C8B5}" destId="{ABA30D6A-DB32-41C4-A088-787661EF9FC5}" srcOrd="7" destOrd="0" presId="urn:microsoft.com/office/officeart/2005/8/layout/matrix1"/>
    <dgm:cxn modelId="{6FC3A56A-2647-441F-B139-E308CC63B259}" type="presParOf" srcId="{C49A2E40-D612-40BD-B072-1C0419F88E00}" destId="{A6F30D21-8286-4E5E-B8F6-2FB3DAC5F3C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D2955-85F9-4D03-B554-AE589A9B57BA}" type="doc">
      <dgm:prSet loTypeId="urn:microsoft.com/office/officeart/2005/8/layout/pyramid1" loCatId="pyramid" qsTypeId="urn:microsoft.com/office/officeart/2005/8/quickstyle/simple1" qsCatId="simple" csTypeId="urn:microsoft.com/office/officeart/2005/8/colors/accent1_2" csCatId="accent1" phldr="1"/>
      <dgm:spPr/>
    </dgm:pt>
    <dgm:pt modelId="{437A8D34-4F9A-4614-87F3-C9C5AD328A46}">
      <dgm:prSet phldrT="[Text]" custT="1"/>
      <dgm:spPr>
        <a:solidFill>
          <a:srgbClr val="FF0000"/>
        </a:solidFill>
      </dgm:spPr>
      <dgm:t>
        <a:bodyPr anchor="b"/>
        <a:lstStyle/>
        <a:p>
          <a:r>
            <a:rPr lang="en-GB" sz="1600" b="1">
              <a:solidFill>
                <a:schemeClr val="bg1"/>
              </a:solidFill>
              <a:latin typeface="+mj-lt"/>
            </a:rPr>
            <a:t>1</a:t>
          </a:r>
          <a:br>
            <a:rPr lang="en-GB" sz="1600">
              <a:solidFill>
                <a:schemeClr val="bg1"/>
              </a:solidFill>
            </a:rPr>
          </a:br>
          <a:r>
            <a:rPr lang="en-GB" sz="1200">
              <a:solidFill>
                <a:schemeClr val="bg1"/>
              </a:solidFill>
            </a:rPr>
            <a:t>ITEM</a:t>
          </a:r>
          <a:endParaRPr lang="en-GB" sz="1600">
            <a:solidFill>
              <a:schemeClr val="bg1"/>
            </a:solidFill>
          </a:endParaRPr>
        </a:p>
      </dgm:t>
    </dgm:pt>
    <dgm:pt modelId="{8A20E178-65D8-4E91-A83F-5CBECB79C707}" type="parTrans" cxnId="{52FACD00-BC79-4244-A581-B943BF335939}">
      <dgm:prSet/>
      <dgm:spPr/>
      <dgm:t>
        <a:bodyPr/>
        <a:lstStyle/>
        <a:p>
          <a:endParaRPr lang="en-GB"/>
        </a:p>
      </dgm:t>
    </dgm:pt>
    <dgm:pt modelId="{B51FF866-1581-4E4D-943E-8EBEE60DADDC}" type="sibTrans" cxnId="{52FACD00-BC79-4244-A581-B943BF335939}">
      <dgm:prSet/>
      <dgm:spPr/>
      <dgm:t>
        <a:bodyPr/>
        <a:lstStyle/>
        <a:p>
          <a:endParaRPr lang="en-GB"/>
        </a:p>
      </dgm:t>
    </dgm:pt>
    <dgm:pt modelId="{E9626416-8BB8-4246-AC8C-92EA49BC4103}">
      <dgm:prSet phldrT="[Text]" custT="1"/>
      <dgm:spPr>
        <a:solidFill>
          <a:schemeClr val="accent2"/>
        </a:solidFill>
      </dgm:spPr>
      <dgm:t>
        <a:bodyPr anchor="ctr"/>
        <a:lstStyle/>
        <a:p>
          <a:r>
            <a:rPr lang="en-GB" sz="1600" b="1">
              <a:solidFill>
                <a:schemeClr val="bg1"/>
              </a:solidFill>
              <a:latin typeface="+mj-lt"/>
            </a:rPr>
            <a:t>2</a:t>
          </a:r>
          <a:br>
            <a:rPr lang="en-GB" sz="1600">
              <a:solidFill>
                <a:schemeClr val="bg1"/>
              </a:solidFill>
            </a:rPr>
          </a:br>
          <a:r>
            <a:rPr lang="en-GB" sz="1200">
              <a:solidFill>
                <a:schemeClr val="bg1"/>
              </a:solidFill>
            </a:rPr>
            <a:t>ITEM</a:t>
          </a:r>
          <a:endParaRPr lang="en-GB" sz="1600">
            <a:solidFill>
              <a:schemeClr val="bg1"/>
            </a:solidFill>
          </a:endParaRPr>
        </a:p>
      </dgm:t>
    </dgm:pt>
    <dgm:pt modelId="{C2C0E820-6F54-40FE-B602-60671F08994D}" type="parTrans" cxnId="{5E135ED6-ABEE-43DC-9D5C-028803D3A9EF}">
      <dgm:prSet/>
      <dgm:spPr/>
      <dgm:t>
        <a:bodyPr/>
        <a:lstStyle/>
        <a:p>
          <a:endParaRPr lang="en-GB"/>
        </a:p>
      </dgm:t>
    </dgm:pt>
    <dgm:pt modelId="{61C1BC58-D11D-4503-B3BE-F7476C88DB23}" type="sibTrans" cxnId="{5E135ED6-ABEE-43DC-9D5C-028803D3A9EF}">
      <dgm:prSet/>
      <dgm:spPr/>
      <dgm:t>
        <a:bodyPr/>
        <a:lstStyle/>
        <a:p>
          <a:endParaRPr lang="en-GB"/>
        </a:p>
      </dgm:t>
    </dgm:pt>
    <dgm:pt modelId="{2AD0828B-974A-41CD-9497-451E3BF56B92}">
      <dgm:prSet phldrT="[Text]" custT="1"/>
      <dgm:spPr>
        <a:solidFill>
          <a:schemeClr val="accent3"/>
        </a:solidFill>
      </dgm:spPr>
      <dgm:t>
        <a:bodyPr anchor="ctr"/>
        <a:lstStyle/>
        <a:p>
          <a:r>
            <a:rPr lang="en-GB" sz="1600" b="1">
              <a:solidFill>
                <a:schemeClr val="bg1"/>
              </a:solidFill>
              <a:latin typeface="+mj-lt"/>
            </a:rPr>
            <a:t>3</a:t>
          </a:r>
          <a:br>
            <a:rPr lang="en-GB" sz="1600">
              <a:solidFill>
                <a:schemeClr val="bg1"/>
              </a:solidFill>
            </a:rPr>
          </a:br>
          <a:r>
            <a:rPr lang="en-GB" sz="1200">
              <a:solidFill>
                <a:schemeClr val="bg1"/>
              </a:solidFill>
            </a:rPr>
            <a:t>ITEM</a:t>
          </a:r>
          <a:endParaRPr lang="en-GB" sz="1600">
            <a:solidFill>
              <a:schemeClr val="bg1"/>
            </a:solidFill>
          </a:endParaRPr>
        </a:p>
      </dgm:t>
    </dgm:pt>
    <dgm:pt modelId="{2E4D8522-2996-4081-8ACC-6B9CD92BB19E}" type="parTrans" cxnId="{73C5202B-6A51-49D5-9D67-2E2E1CA0357B}">
      <dgm:prSet/>
      <dgm:spPr/>
      <dgm:t>
        <a:bodyPr/>
        <a:lstStyle/>
        <a:p>
          <a:endParaRPr lang="en-GB"/>
        </a:p>
      </dgm:t>
    </dgm:pt>
    <dgm:pt modelId="{55EEC6FA-496D-4CE9-888E-2795FC3B607A}" type="sibTrans" cxnId="{73C5202B-6A51-49D5-9D67-2E2E1CA0357B}">
      <dgm:prSet/>
      <dgm:spPr/>
      <dgm:t>
        <a:bodyPr/>
        <a:lstStyle/>
        <a:p>
          <a:endParaRPr lang="en-GB"/>
        </a:p>
      </dgm:t>
    </dgm:pt>
    <dgm:pt modelId="{055C8270-165B-4A6F-A76A-65ACD6F5DEF8}">
      <dgm:prSet phldrT="[Text]" custT="1"/>
      <dgm:spPr>
        <a:solidFill>
          <a:schemeClr val="accent1"/>
        </a:solidFill>
      </dgm:spPr>
      <dgm:t>
        <a:bodyPr anchor="ctr"/>
        <a:lstStyle/>
        <a:p>
          <a:r>
            <a:rPr lang="en-GB" sz="1600" b="1">
              <a:solidFill>
                <a:schemeClr val="bg1"/>
              </a:solidFill>
              <a:latin typeface="+mj-lt"/>
            </a:rPr>
            <a:t>4</a:t>
          </a:r>
          <a:br>
            <a:rPr lang="en-GB" sz="1600">
              <a:solidFill>
                <a:schemeClr val="bg1"/>
              </a:solidFill>
            </a:rPr>
          </a:br>
          <a:r>
            <a:rPr lang="en-GB" sz="1200">
              <a:solidFill>
                <a:schemeClr val="bg1"/>
              </a:solidFill>
            </a:rPr>
            <a:t>ITEM</a:t>
          </a:r>
          <a:endParaRPr lang="en-GB" sz="1600">
            <a:solidFill>
              <a:schemeClr val="bg1"/>
            </a:solidFill>
          </a:endParaRPr>
        </a:p>
      </dgm:t>
    </dgm:pt>
    <dgm:pt modelId="{CF61784D-A42C-42E8-BA68-9081C48B94E1}" type="parTrans" cxnId="{21BB11B9-FC2A-4F31-B441-C150A468C565}">
      <dgm:prSet/>
      <dgm:spPr/>
      <dgm:t>
        <a:bodyPr/>
        <a:lstStyle/>
        <a:p>
          <a:endParaRPr lang="en-GB"/>
        </a:p>
      </dgm:t>
    </dgm:pt>
    <dgm:pt modelId="{EED90C1A-DEE9-4D29-B0A6-9188BEB39FDA}" type="sibTrans" cxnId="{21BB11B9-FC2A-4F31-B441-C150A468C565}">
      <dgm:prSet/>
      <dgm:spPr/>
      <dgm:t>
        <a:bodyPr/>
        <a:lstStyle/>
        <a:p>
          <a:endParaRPr lang="en-GB"/>
        </a:p>
      </dgm:t>
    </dgm:pt>
    <dgm:pt modelId="{E7BE0794-B3DD-4CF2-98CA-B338E31373C1}">
      <dgm:prSet phldrT="[Text]" custT="1"/>
      <dgm:spPr>
        <a:solidFill>
          <a:schemeClr val="tx1"/>
        </a:solidFill>
      </dgm:spPr>
      <dgm:t>
        <a:bodyPr anchor="ctr"/>
        <a:lstStyle/>
        <a:p>
          <a:r>
            <a:rPr lang="en-GB" sz="1600" b="1">
              <a:solidFill>
                <a:schemeClr val="bg1"/>
              </a:solidFill>
              <a:latin typeface="+mj-lt"/>
            </a:rPr>
            <a:t>5</a:t>
          </a:r>
          <a:br>
            <a:rPr lang="en-GB" sz="1600">
              <a:solidFill>
                <a:schemeClr val="bg1"/>
              </a:solidFill>
              <a:latin typeface="+mn-lt"/>
            </a:rPr>
          </a:br>
          <a:r>
            <a:rPr lang="en-GB" sz="1200">
              <a:solidFill>
                <a:schemeClr val="bg1"/>
              </a:solidFill>
              <a:latin typeface="+mn-lt"/>
            </a:rPr>
            <a:t>ITEM</a:t>
          </a:r>
        </a:p>
      </dgm:t>
    </dgm:pt>
    <dgm:pt modelId="{7BE79A2C-2B82-4CB0-9DB9-DB45069FD44C}" type="parTrans" cxnId="{B2AE8331-9597-4596-9771-09AAEAE38265}">
      <dgm:prSet/>
      <dgm:spPr/>
      <dgm:t>
        <a:bodyPr/>
        <a:lstStyle/>
        <a:p>
          <a:endParaRPr lang="en-GB"/>
        </a:p>
      </dgm:t>
    </dgm:pt>
    <dgm:pt modelId="{D95BFB5C-727E-4C6D-A87B-C827212E883D}" type="sibTrans" cxnId="{B2AE8331-9597-4596-9771-09AAEAE38265}">
      <dgm:prSet/>
      <dgm:spPr/>
      <dgm:t>
        <a:bodyPr/>
        <a:lstStyle/>
        <a:p>
          <a:endParaRPr lang="en-GB"/>
        </a:p>
      </dgm:t>
    </dgm:pt>
    <dgm:pt modelId="{2929A9F7-5496-4A4A-B23F-D52B1ED7C2DE}" type="pres">
      <dgm:prSet presAssocID="{F84D2955-85F9-4D03-B554-AE589A9B57BA}" presName="Name0" presStyleCnt="0">
        <dgm:presLayoutVars>
          <dgm:dir/>
          <dgm:animLvl val="lvl"/>
          <dgm:resizeHandles val="exact"/>
        </dgm:presLayoutVars>
      </dgm:prSet>
      <dgm:spPr/>
    </dgm:pt>
    <dgm:pt modelId="{073E8107-3B7A-4A22-A85E-39AD03111FA2}" type="pres">
      <dgm:prSet presAssocID="{437A8D34-4F9A-4614-87F3-C9C5AD328A46}" presName="Name8" presStyleCnt="0"/>
      <dgm:spPr/>
    </dgm:pt>
    <dgm:pt modelId="{D20290BC-93BF-4CEF-B624-3A26EB6EE0AD}" type="pres">
      <dgm:prSet presAssocID="{437A8D34-4F9A-4614-87F3-C9C5AD328A46}" presName="level" presStyleLbl="node1" presStyleIdx="0" presStyleCnt="5">
        <dgm:presLayoutVars>
          <dgm:chMax val="1"/>
          <dgm:bulletEnabled val="1"/>
        </dgm:presLayoutVars>
      </dgm:prSet>
      <dgm:spPr/>
    </dgm:pt>
    <dgm:pt modelId="{D0603FF7-7106-43C9-BB3D-75DBC70E5F43}" type="pres">
      <dgm:prSet presAssocID="{437A8D34-4F9A-4614-87F3-C9C5AD328A46}" presName="levelTx" presStyleLbl="revTx" presStyleIdx="0" presStyleCnt="0">
        <dgm:presLayoutVars>
          <dgm:chMax val="1"/>
          <dgm:bulletEnabled val="1"/>
        </dgm:presLayoutVars>
      </dgm:prSet>
      <dgm:spPr/>
    </dgm:pt>
    <dgm:pt modelId="{75F82D55-3CDF-4CD5-9D83-32EE8113A38A}" type="pres">
      <dgm:prSet presAssocID="{E9626416-8BB8-4246-AC8C-92EA49BC4103}" presName="Name8" presStyleCnt="0"/>
      <dgm:spPr/>
    </dgm:pt>
    <dgm:pt modelId="{BDAC5C96-D8F2-4F31-B0CB-5046D7B29FD3}" type="pres">
      <dgm:prSet presAssocID="{E9626416-8BB8-4246-AC8C-92EA49BC4103}" presName="level" presStyleLbl="node1" presStyleIdx="1" presStyleCnt="5">
        <dgm:presLayoutVars>
          <dgm:chMax val="1"/>
          <dgm:bulletEnabled val="1"/>
        </dgm:presLayoutVars>
      </dgm:prSet>
      <dgm:spPr/>
    </dgm:pt>
    <dgm:pt modelId="{31676B18-1724-475A-B1DF-481CC3D402A7}" type="pres">
      <dgm:prSet presAssocID="{E9626416-8BB8-4246-AC8C-92EA49BC4103}" presName="levelTx" presStyleLbl="revTx" presStyleIdx="0" presStyleCnt="0">
        <dgm:presLayoutVars>
          <dgm:chMax val="1"/>
          <dgm:bulletEnabled val="1"/>
        </dgm:presLayoutVars>
      </dgm:prSet>
      <dgm:spPr/>
    </dgm:pt>
    <dgm:pt modelId="{85FCB2EE-A0E1-4E60-90D9-4B39AA572260}" type="pres">
      <dgm:prSet presAssocID="{2AD0828B-974A-41CD-9497-451E3BF56B92}" presName="Name8" presStyleCnt="0"/>
      <dgm:spPr/>
    </dgm:pt>
    <dgm:pt modelId="{8B7529B6-0DFB-488F-BC28-CE07D758FA41}" type="pres">
      <dgm:prSet presAssocID="{2AD0828B-974A-41CD-9497-451E3BF56B92}" presName="level" presStyleLbl="node1" presStyleIdx="2" presStyleCnt="5">
        <dgm:presLayoutVars>
          <dgm:chMax val="1"/>
          <dgm:bulletEnabled val="1"/>
        </dgm:presLayoutVars>
      </dgm:prSet>
      <dgm:spPr/>
    </dgm:pt>
    <dgm:pt modelId="{0FD5BFA0-1C71-435F-8A1A-2F59EFF31F6A}" type="pres">
      <dgm:prSet presAssocID="{2AD0828B-974A-41CD-9497-451E3BF56B92}" presName="levelTx" presStyleLbl="revTx" presStyleIdx="0" presStyleCnt="0">
        <dgm:presLayoutVars>
          <dgm:chMax val="1"/>
          <dgm:bulletEnabled val="1"/>
        </dgm:presLayoutVars>
      </dgm:prSet>
      <dgm:spPr/>
    </dgm:pt>
    <dgm:pt modelId="{0E5DFD06-EDCD-46CE-B356-9932AE001F74}" type="pres">
      <dgm:prSet presAssocID="{055C8270-165B-4A6F-A76A-65ACD6F5DEF8}" presName="Name8" presStyleCnt="0"/>
      <dgm:spPr/>
    </dgm:pt>
    <dgm:pt modelId="{C08C7AFD-3A1D-41E9-8A60-CFE181033AC4}" type="pres">
      <dgm:prSet presAssocID="{055C8270-165B-4A6F-A76A-65ACD6F5DEF8}" presName="level" presStyleLbl="node1" presStyleIdx="3" presStyleCnt="5">
        <dgm:presLayoutVars>
          <dgm:chMax val="1"/>
          <dgm:bulletEnabled val="1"/>
        </dgm:presLayoutVars>
      </dgm:prSet>
      <dgm:spPr/>
    </dgm:pt>
    <dgm:pt modelId="{710D9F2B-E738-4FB0-B368-DD76A5A6D4D7}" type="pres">
      <dgm:prSet presAssocID="{055C8270-165B-4A6F-A76A-65ACD6F5DEF8}" presName="levelTx" presStyleLbl="revTx" presStyleIdx="0" presStyleCnt="0">
        <dgm:presLayoutVars>
          <dgm:chMax val="1"/>
          <dgm:bulletEnabled val="1"/>
        </dgm:presLayoutVars>
      </dgm:prSet>
      <dgm:spPr/>
    </dgm:pt>
    <dgm:pt modelId="{CF9E6A48-0A35-4961-8C2C-9A4B3D514F99}" type="pres">
      <dgm:prSet presAssocID="{E7BE0794-B3DD-4CF2-98CA-B338E31373C1}" presName="Name8" presStyleCnt="0"/>
      <dgm:spPr/>
    </dgm:pt>
    <dgm:pt modelId="{B739A4F8-69ED-4E7E-84D5-5BE41597B4D4}" type="pres">
      <dgm:prSet presAssocID="{E7BE0794-B3DD-4CF2-98CA-B338E31373C1}" presName="level" presStyleLbl="node1" presStyleIdx="4" presStyleCnt="5">
        <dgm:presLayoutVars>
          <dgm:chMax val="1"/>
          <dgm:bulletEnabled val="1"/>
        </dgm:presLayoutVars>
      </dgm:prSet>
      <dgm:spPr/>
    </dgm:pt>
    <dgm:pt modelId="{FCFA5CDE-249B-41D8-A905-8CB52DF986A3}" type="pres">
      <dgm:prSet presAssocID="{E7BE0794-B3DD-4CF2-98CA-B338E31373C1}" presName="levelTx" presStyleLbl="revTx" presStyleIdx="0" presStyleCnt="0">
        <dgm:presLayoutVars>
          <dgm:chMax val="1"/>
          <dgm:bulletEnabled val="1"/>
        </dgm:presLayoutVars>
      </dgm:prSet>
      <dgm:spPr/>
    </dgm:pt>
  </dgm:ptLst>
  <dgm:cxnLst>
    <dgm:cxn modelId="{52FACD00-BC79-4244-A581-B943BF335939}" srcId="{F84D2955-85F9-4D03-B554-AE589A9B57BA}" destId="{437A8D34-4F9A-4614-87F3-C9C5AD328A46}" srcOrd="0" destOrd="0" parTransId="{8A20E178-65D8-4E91-A83F-5CBECB79C707}" sibTransId="{B51FF866-1581-4E4D-943E-8EBEE60DADDC}"/>
    <dgm:cxn modelId="{19B63711-E297-458F-A8A9-F68D86FCAC44}" type="presOf" srcId="{E7BE0794-B3DD-4CF2-98CA-B338E31373C1}" destId="{FCFA5CDE-249B-41D8-A905-8CB52DF986A3}" srcOrd="1" destOrd="0" presId="urn:microsoft.com/office/officeart/2005/8/layout/pyramid1"/>
    <dgm:cxn modelId="{73C5202B-6A51-49D5-9D67-2E2E1CA0357B}" srcId="{F84D2955-85F9-4D03-B554-AE589A9B57BA}" destId="{2AD0828B-974A-41CD-9497-451E3BF56B92}" srcOrd="2" destOrd="0" parTransId="{2E4D8522-2996-4081-8ACC-6B9CD92BB19E}" sibTransId="{55EEC6FA-496D-4CE9-888E-2795FC3B607A}"/>
    <dgm:cxn modelId="{B2AE8331-9597-4596-9771-09AAEAE38265}" srcId="{F84D2955-85F9-4D03-B554-AE589A9B57BA}" destId="{E7BE0794-B3DD-4CF2-98CA-B338E31373C1}" srcOrd="4" destOrd="0" parTransId="{7BE79A2C-2B82-4CB0-9DB9-DB45069FD44C}" sibTransId="{D95BFB5C-727E-4C6D-A87B-C827212E883D}"/>
    <dgm:cxn modelId="{100A7E36-F9D3-4FA8-928E-497A55B6A5CB}" type="presOf" srcId="{437A8D34-4F9A-4614-87F3-C9C5AD328A46}" destId="{D0603FF7-7106-43C9-BB3D-75DBC70E5F43}" srcOrd="1" destOrd="0" presId="urn:microsoft.com/office/officeart/2005/8/layout/pyramid1"/>
    <dgm:cxn modelId="{52243D81-EF04-4E46-B670-00CB809E6D0C}" type="presOf" srcId="{E9626416-8BB8-4246-AC8C-92EA49BC4103}" destId="{31676B18-1724-475A-B1DF-481CC3D402A7}" srcOrd="1" destOrd="0" presId="urn:microsoft.com/office/officeart/2005/8/layout/pyramid1"/>
    <dgm:cxn modelId="{53BD009D-80B3-4CE8-AC0B-0B8C371B51E0}" type="presOf" srcId="{F84D2955-85F9-4D03-B554-AE589A9B57BA}" destId="{2929A9F7-5496-4A4A-B23F-D52B1ED7C2DE}" srcOrd="0" destOrd="0" presId="urn:microsoft.com/office/officeart/2005/8/layout/pyramid1"/>
    <dgm:cxn modelId="{719AD8A9-3574-4E5E-8A9C-A5A915BCAFA9}" type="presOf" srcId="{055C8270-165B-4A6F-A76A-65ACD6F5DEF8}" destId="{710D9F2B-E738-4FB0-B368-DD76A5A6D4D7}" srcOrd="1" destOrd="0" presId="urn:microsoft.com/office/officeart/2005/8/layout/pyramid1"/>
    <dgm:cxn modelId="{21BB11B9-FC2A-4F31-B441-C150A468C565}" srcId="{F84D2955-85F9-4D03-B554-AE589A9B57BA}" destId="{055C8270-165B-4A6F-A76A-65ACD6F5DEF8}" srcOrd="3" destOrd="0" parTransId="{CF61784D-A42C-42E8-BA68-9081C48B94E1}" sibTransId="{EED90C1A-DEE9-4D29-B0A6-9188BEB39FDA}"/>
    <dgm:cxn modelId="{96CEE0CA-1E6B-4222-9816-5A1860561CED}" type="presOf" srcId="{437A8D34-4F9A-4614-87F3-C9C5AD328A46}" destId="{D20290BC-93BF-4CEF-B624-3A26EB6EE0AD}" srcOrd="0" destOrd="0" presId="urn:microsoft.com/office/officeart/2005/8/layout/pyramid1"/>
    <dgm:cxn modelId="{F2048ACB-F044-4B44-AD47-D8D5AAFD78DC}" type="presOf" srcId="{055C8270-165B-4A6F-A76A-65ACD6F5DEF8}" destId="{C08C7AFD-3A1D-41E9-8A60-CFE181033AC4}" srcOrd="0" destOrd="0" presId="urn:microsoft.com/office/officeart/2005/8/layout/pyramid1"/>
    <dgm:cxn modelId="{5E135ED6-ABEE-43DC-9D5C-028803D3A9EF}" srcId="{F84D2955-85F9-4D03-B554-AE589A9B57BA}" destId="{E9626416-8BB8-4246-AC8C-92EA49BC4103}" srcOrd="1" destOrd="0" parTransId="{C2C0E820-6F54-40FE-B602-60671F08994D}" sibTransId="{61C1BC58-D11D-4503-B3BE-F7476C88DB23}"/>
    <dgm:cxn modelId="{E03DF6DA-73A8-4422-9753-3536BD0A34FA}" type="presOf" srcId="{2AD0828B-974A-41CD-9497-451E3BF56B92}" destId="{0FD5BFA0-1C71-435F-8A1A-2F59EFF31F6A}" srcOrd="1" destOrd="0" presId="urn:microsoft.com/office/officeart/2005/8/layout/pyramid1"/>
    <dgm:cxn modelId="{EE5A7CDC-2C45-4ED4-8586-33A1248D48D1}" type="presOf" srcId="{2AD0828B-974A-41CD-9497-451E3BF56B92}" destId="{8B7529B6-0DFB-488F-BC28-CE07D758FA41}" srcOrd="0" destOrd="0" presId="urn:microsoft.com/office/officeart/2005/8/layout/pyramid1"/>
    <dgm:cxn modelId="{AC15F9EB-FBE5-433B-AB89-16549BF368C4}" type="presOf" srcId="{E9626416-8BB8-4246-AC8C-92EA49BC4103}" destId="{BDAC5C96-D8F2-4F31-B0CB-5046D7B29FD3}" srcOrd="0" destOrd="0" presId="urn:microsoft.com/office/officeart/2005/8/layout/pyramid1"/>
    <dgm:cxn modelId="{8EB2DAEC-8637-4A5C-A785-EDF33E129A71}" type="presOf" srcId="{E7BE0794-B3DD-4CF2-98CA-B338E31373C1}" destId="{B739A4F8-69ED-4E7E-84D5-5BE41597B4D4}" srcOrd="0" destOrd="0" presId="urn:microsoft.com/office/officeart/2005/8/layout/pyramid1"/>
    <dgm:cxn modelId="{934A33B7-97C5-48D2-938A-F86E9249339B}" type="presParOf" srcId="{2929A9F7-5496-4A4A-B23F-D52B1ED7C2DE}" destId="{073E8107-3B7A-4A22-A85E-39AD03111FA2}" srcOrd="0" destOrd="0" presId="urn:microsoft.com/office/officeart/2005/8/layout/pyramid1"/>
    <dgm:cxn modelId="{BBB36078-D0CD-4437-AC64-537BB6097F34}" type="presParOf" srcId="{073E8107-3B7A-4A22-A85E-39AD03111FA2}" destId="{D20290BC-93BF-4CEF-B624-3A26EB6EE0AD}" srcOrd="0" destOrd="0" presId="urn:microsoft.com/office/officeart/2005/8/layout/pyramid1"/>
    <dgm:cxn modelId="{CFBA451F-CF9E-47EA-8C0E-E607BE87FB23}" type="presParOf" srcId="{073E8107-3B7A-4A22-A85E-39AD03111FA2}" destId="{D0603FF7-7106-43C9-BB3D-75DBC70E5F43}" srcOrd="1" destOrd="0" presId="urn:microsoft.com/office/officeart/2005/8/layout/pyramid1"/>
    <dgm:cxn modelId="{0BA9AD9D-501D-4F3C-BC7B-C322912A2BE3}" type="presParOf" srcId="{2929A9F7-5496-4A4A-B23F-D52B1ED7C2DE}" destId="{75F82D55-3CDF-4CD5-9D83-32EE8113A38A}" srcOrd="1" destOrd="0" presId="urn:microsoft.com/office/officeart/2005/8/layout/pyramid1"/>
    <dgm:cxn modelId="{CE4BF523-1831-4520-B4AC-903B69568B0D}" type="presParOf" srcId="{75F82D55-3CDF-4CD5-9D83-32EE8113A38A}" destId="{BDAC5C96-D8F2-4F31-B0CB-5046D7B29FD3}" srcOrd="0" destOrd="0" presId="urn:microsoft.com/office/officeart/2005/8/layout/pyramid1"/>
    <dgm:cxn modelId="{1599A391-A214-45CF-BEDC-8E2ECDE5D28F}" type="presParOf" srcId="{75F82D55-3CDF-4CD5-9D83-32EE8113A38A}" destId="{31676B18-1724-475A-B1DF-481CC3D402A7}" srcOrd="1" destOrd="0" presId="urn:microsoft.com/office/officeart/2005/8/layout/pyramid1"/>
    <dgm:cxn modelId="{B8B4B092-9676-46E3-BA99-5CDE8BE7BCEE}" type="presParOf" srcId="{2929A9F7-5496-4A4A-B23F-D52B1ED7C2DE}" destId="{85FCB2EE-A0E1-4E60-90D9-4B39AA572260}" srcOrd="2" destOrd="0" presId="urn:microsoft.com/office/officeart/2005/8/layout/pyramid1"/>
    <dgm:cxn modelId="{0A2C8CF3-9525-4EA7-9C17-FC94F14D247B}" type="presParOf" srcId="{85FCB2EE-A0E1-4E60-90D9-4B39AA572260}" destId="{8B7529B6-0DFB-488F-BC28-CE07D758FA41}" srcOrd="0" destOrd="0" presId="urn:microsoft.com/office/officeart/2005/8/layout/pyramid1"/>
    <dgm:cxn modelId="{4663DC09-B17B-418D-98EA-4AA4F21BCB08}" type="presParOf" srcId="{85FCB2EE-A0E1-4E60-90D9-4B39AA572260}" destId="{0FD5BFA0-1C71-435F-8A1A-2F59EFF31F6A}" srcOrd="1" destOrd="0" presId="urn:microsoft.com/office/officeart/2005/8/layout/pyramid1"/>
    <dgm:cxn modelId="{A35A56F8-3D6E-4EE4-BEE1-3CA61F815CCE}" type="presParOf" srcId="{2929A9F7-5496-4A4A-B23F-D52B1ED7C2DE}" destId="{0E5DFD06-EDCD-46CE-B356-9932AE001F74}" srcOrd="3" destOrd="0" presId="urn:microsoft.com/office/officeart/2005/8/layout/pyramid1"/>
    <dgm:cxn modelId="{65078EBB-5B09-4A1E-88F2-26126576E519}" type="presParOf" srcId="{0E5DFD06-EDCD-46CE-B356-9932AE001F74}" destId="{C08C7AFD-3A1D-41E9-8A60-CFE181033AC4}" srcOrd="0" destOrd="0" presId="urn:microsoft.com/office/officeart/2005/8/layout/pyramid1"/>
    <dgm:cxn modelId="{DE99F26A-8251-4F1C-89C8-D6FAC9293089}" type="presParOf" srcId="{0E5DFD06-EDCD-46CE-B356-9932AE001F74}" destId="{710D9F2B-E738-4FB0-B368-DD76A5A6D4D7}" srcOrd="1" destOrd="0" presId="urn:microsoft.com/office/officeart/2005/8/layout/pyramid1"/>
    <dgm:cxn modelId="{90A11B25-6C4C-4249-96B4-FC4E4CD10F61}" type="presParOf" srcId="{2929A9F7-5496-4A4A-B23F-D52B1ED7C2DE}" destId="{CF9E6A48-0A35-4961-8C2C-9A4B3D514F99}" srcOrd="4" destOrd="0" presId="urn:microsoft.com/office/officeart/2005/8/layout/pyramid1"/>
    <dgm:cxn modelId="{3EE9F96E-669D-4327-85CE-47D0DFA04C78}" type="presParOf" srcId="{CF9E6A48-0A35-4961-8C2C-9A4B3D514F99}" destId="{B739A4F8-69ED-4E7E-84D5-5BE41597B4D4}" srcOrd="0" destOrd="0" presId="urn:microsoft.com/office/officeart/2005/8/layout/pyramid1"/>
    <dgm:cxn modelId="{1BF4F5D2-3199-4329-8C5B-2040D6664696}" type="presParOf" srcId="{CF9E6A48-0A35-4961-8C2C-9A4B3D514F99}" destId="{FCFA5CDE-249B-41D8-A905-8CB52DF986A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D2955-85F9-4D03-B554-AE589A9B57BA}" type="doc">
      <dgm:prSet loTypeId="urn:microsoft.com/office/officeart/2005/8/layout/pyramid1" loCatId="pyramid" qsTypeId="urn:microsoft.com/office/officeart/2005/8/quickstyle/simple1" qsCatId="simple" csTypeId="urn:microsoft.com/office/officeart/2005/8/colors/accent1_2" csCatId="accent1" phldr="1"/>
      <dgm:spPr/>
    </dgm:pt>
    <dgm:pt modelId="{437A8D34-4F9A-4614-87F3-C9C5AD328A46}">
      <dgm:prSet phldrT="[Text]" custT="1"/>
      <dgm:spPr>
        <a:solidFill>
          <a:srgbClr val="FF0000"/>
        </a:solidFill>
      </dgm:spPr>
      <dgm:t>
        <a:bodyPr anchor="b"/>
        <a:lstStyle/>
        <a:p>
          <a:r>
            <a:rPr lang="en-GB" sz="1200" b="1">
              <a:solidFill>
                <a:schemeClr val="bg1"/>
              </a:solidFill>
              <a:latin typeface="+mj-lt"/>
            </a:rPr>
            <a:t>1</a:t>
          </a:r>
          <a:br>
            <a:rPr lang="en-GB" sz="1200">
              <a:solidFill>
                <a:schemeClr val="bg1"/>
              </a:solidFill>
            </a:rPr>
          </a:br>
          <a:r>
            <a:rPr lang="en-GB" sz="1050">
              <a:solidFill>
                <a:schemeClr val="bg1"/>
              </a:solidFill>
            </a:rPr>
            <a:t>ITEM</a:t>
          </a:r>
          <a:endParaRPr lang="en-GB" sz="1200">
            <a:solidFill>
              <a:schemeClr val="bg1"/>
            </a:solidFill>
          </a:endParaRPr>
        </a:p>
      </dgm:t>
    </dgm:pt>
    <dgm:pt modelId="{8A20E178-65D8-4E91-A83F-5CBECB79C707}" type="parTrans" cxnId="{52FACD00-BC79-4244-A581-B943BF335939}">
      <dgm:prSet/>
      <dgm:spPr/>
      <dgm:t>
        <a:bodyPr/>
        <a:lstStyle/>
        <a:p>
          <a:endParaRPr lang="en-GB"/>
        </a:p>
      </dgm:t>
    </dgm:pt>
    <dgm:pt modelId="{B51FF866-1581-4E4D-943E-8EBEE60DADDC}" type="sibTrans" cxnId="{52FACD00-BC79-4244-A581-B943BF335939}">
      <dgm:prSet/>
      <dgm:spPr/>
      <dgm:t>
        <a:bodyPr/>
        <a:lstStyle/>
        <a:p>
          <a:endParaRPr lang="en-GB"/>
        </a:p>
      </dgm:t>
    </dgm:pt>
    <dgm:pt modelId="{E9626416-8BB8-4246-AC8C-92EA49BC4103}">
      <dgm:prSet phldrT="[Text]" custT="1"/>
      <dgm:spPr>
        <a:solidFill>
          <a:schemeClr val="accent2"/>
        </a:solidFill>
      </dgm:spPr>
      <dgm:t>
        <a:bodyPr anchor="ctr"/>
        <a:lstStyle/>
        <a:p>
          <a:r>
            <a:rPr lang="en-GB" sz="1200" b="1">
              <a:solidFill>
                <a:schemeClr val="bg1"/>
              </a:solidFill>
              <a:latin typeface="+mj-lt"/>
            </a:rPr>
            <a:t>2</a:t>
          </a:r>
          <a:br>
            <a:rPr lang="en-GB" sz="1200">
              <a:solidFill>
                <a:schemeClr val="bg1"/>
              </a:solidFill>
            </a:rPr>
          </a:br>
          <a:r>
            <a:rPr lang="en-GB" sz="1050">
              <a:solidFill>
                <a:schemeClr val="bg1"/>
              </a:solidFill>
            </a:rPr>
            <a:t>ITEM</a:t>
          </a:r>
          <a:endParaRPr lang="en-GB" sz="1200">
            <a:solidFill>
              <a:schemeClr val="bg1"/>
            </a:solidFill>
          </a:endParaRPr>
        </a:p>
      </dgm:t>
    </dgm:pt>
    <dgm:pt modelId="{C2C0E820-6F54-40FE-B602-60671F08994D}" type="parTrans" cxnId="{5E135ED6-ABEE-43DC-9D5C-028803D3A9EF}">
      <dgm:prSet/>
      <dgm:spPr/>
      <dgm:t>
        <a:bodyPr/>
        <a:lstStyle/>
        <a:p>
          <a:endParaRPr lang="en-GB"/>
        </a:p>
      </dgm:t>
    </dgm:pt>
    <dgm:pt modelId="{61C1BC58-D11D-4503-B3BE-F7476C88DB23}" type="sibTrans" cxnId="{5E135ED6-ABEE-43DC-9D5C-028803D3A9EF}">
      <dgm:prSet/>
      <dgm:spPr/>
      <dgm:t>
        <a:bodyPr/>
        <a:lstStyle/>
        <a:p>
          <a:endParaRPr lang="en-GB"/>
        </a:p>
      </dgm:t>
    </dgm:pt>
    <dgm:pt modelId="{2AD0828B-974A-41CD-9497-451E3BF56B92}">
      <dgm:prSet phldrT="[Text]" custT="1"/>
      <dgm:spPr>
        <a:solidFill>
          <a:schemeClr val="accent3"/>
        </a:solidFill>
      </dgm:spPr>
      <dgm:t>
        <a:bodyPr anchor="ctr"/>
        <a:lstStyle/>
        <a:p>
          <a:r>
            <a:rPr lang="en-GB" sz="1200" b="1">
              <a:solidFill>
                <a:schemeClr val="bg1"/>
              </a:solidFill>
              <a:latin typeface="+mj-lt"/>
            </a:rPr>
            <a:t>3</a:t>
          </a:r>
          <a:br>
            <a:rPr lang="en-GB" sz="1200">
              <a:solidFill>
                <a:schemeClr val="bg1"/>
              </a:solidFill>
            </a:rPr>
          </a:br>
          <a:r>
            <a:rPr lang="en-GB" sz="1050">
              <a:solidFill>
                <a:schemeClr val="bg1"/>
              </a:solidFill>
            </a:rPr>
            <a:t>ITEM</a:t>
          </a:r>
          <a:endParaRPr lang="en-GB" sz="1200">
            <a:solidFill>
              <a:schemeClr val="bg1"/>
            </a:solidFill>
          </a:endParaRPr>
        </a:p>
      </dgm:t>
    </dgm:pt>
    <dgm:pt modelId="{2E4D8522-2996-4081-8ACC-6B9CD92BB19E}" type="parTrans" cxnId="{73C5202B-6A51-49D5-9D67-2E2E1CA0357B}">
      <dgm:prSet/>
      <dgm:spPr/>
      <dgm:t>
        <a:bodyPr/>
        <a:lstStyle/>
        <a:p>
          <a:endParaRPr lang="en-GB"/>
        </a:p>
      </dgm:t>
    </dgm:pt>
    <dgm:pt modelId="{55EEC6FA-496D-4CE9-888E-2795FC3B607A}" type="sibTrans" cxnId="{73C5202B-6A51-49D5-9D67-2E2E1CA0357B}">
      <dgm:prSet/>
      <dgm:spPr/>
      <dgm:t>
        <a:bodyPr/>
        <a:lstStyle/>
        <a:p>
          <a:endParaRPr lang="en-GB"/>
        </a:p>
      </dgm:t>
    </dgm:pt>
    <dgm:pt modelId="{055C8270-165B-4A6F-A76A-65ACD6F5DEF8}">
      <dgm:prSet phldrT="[Text]" custT="1"/>
      <dgm:spPr>
        <a:solidFill>
          <a:schemeClr val="accent1"/>
        </a:solidFill>
      </dgm:spPr>
      <dgm:t>
        <a:bodyPr anchor="ctr"/>
        <a:lstStyle/>
        <a:p>
          <a:r>
            <a:rPr lang="en-GB" sz="1200" b="1">
              <a:solidFill>
                <a:schemeClr val="bg1"/>
              </a:solidFill>
              <a:latin typeface="+mj-lt"/>
            </a:rPr>
            <a:t>4</a:t>
          </a:r>
          <a:br>
            <a:rPr lang="en-GB" sz="1200">
              <a:solidFill>
                <a:schemeClr val="bg1"/>
              </a:solidFill>
            </a:rPr>
          </a:br>
          <a:r>
            <a:rPr lang="en-GB" sz="1050">
              <a:solidFill>
                <a:schemeClr val="bg1"/>
              </a:solidFill>
            </a:rPr>
            <a:t>ITEM</a:t>
          </a:r>
          <a:endParaRPr lang="en-GB" sz="1200">
            <a:solidFill>
              <a:schemeClr val="bg1"/>
            </a:solidFill>
          </a:endParaRPr>
        </a:p>
      </dgm:t>
    </dgm:pt>
    <dgm:pt modelId="{CF61784D-A42C-42E8-BA68-9081C48B94E1}" type="parTrans" cxnId="{21BB11B9-FC2A-4F31-B441-C150A468C565}">
      <dgm:prSet/>
      <dgm:spPr/>
      <dgm:t>
        <a:bodyPr/>
        <a:lstStyle/>
        <a:p>
          <a:endParaRPr lang="en-GB"/>
        </a:p>
      </dgm:t>
    </dgm:pt>
    <dgm:pt modelId="{EED90C1A-DEE9-4D29-B0A6-9188BEB39FDA}" type="sibTrans" cxnId="{21BB11B9-FC2A-4F31-B441-C150A468C565}">
      <dgm:prSet/>
      <dgm:spPr/>
      <dgm:t>
        <a:bodyPr/>
        <a:lstStyle/>
        <a:p>
          <a:endParaRPr lang="en-GB"/>
        </a:p>
      </dgm:t>
    </dgm:pt>
    <dgm:pt modelId="{E7BE0794-B3DD-4CF2-98CA-B338E31373C1}">
      <dgm:prSet phldrT="[Text]" custT="1"/>
      <dgm:spPr>
        <a:solidFill>
          <a:schemeClr val="tx1"/>
        </a:solidFill>
      </dgm:spPr>
      <dgm:t>
        <a:bodyPr anchor="ctr"/>
        <a:lstStyle/>
        <a:p>
          <a:r>
            <a:rPr lang="en-GB" sz="1200" b="1">
              <a:solidFill>
                <a:schemeClr val="bg1"/>
              </a:solidFill>
              <a:latin typeface="+mj-lt"/>
            </a:rPr>
            <a:t>5</a:t>
          </a:r>
          <a:br>
            <a:rPr lang="en-GB" sz="1200">
              <a:solidFill>
                <a:schemeClr val="bg1"/>
              </a:solidFill>
              <a:latin typeface="+mn-lt"/>
            </a:rPr>
          </a:br>
          <a:r>
            <a:rPr lang="en-GB" sz="1050">
              <a:solidFill>
                <a:schemeClr val="bg1"/>
              </a:solidFill>
              <a:latin typeface="+mn-lt"/>
            </a:rPr>
            <a:t>ITEM</a:t>
          </a:r>
        </a:p>
      </dgm:t>
    </dgm:pt>
    <dgm:pt modelId="{7BE79A2C-2B82-4CB0-9DB9-DB45069FD44C}" type="parTrans" cxnId="{B2AE8331-9597-4596-9771-09AAEAE38265}">
      <dgm:prSet/>
      <dgm:spPr/>
      <dgm:t>
        <a:bodyPr/>
        <a:lstStyle/>
        <a:p>
          <a:endParaRPr lang="en-GB"/>
        </a:p>
      </dgm:t>
    </dgm:pt>
    <dgm:pt modelId="{D95BFB5C-727E-4C6D-A87B-C827212E883D}" type="sibTrans" cxnId="{B2AE8331-9597-4596-9771-09AAEAE38265}">
      <dgm:prSet/>
      <dgm:spPr/>
      <dgm:t>
        <a:bodyPr/>
        <a:lstStyle/>
        <a:p>
          <a:endParaRPr lang="en-GB"/>
        </a:p>
      </dgm:t>
    </dgm:pt>
    <dgm:pt modelId="{2929A9F7-5496-4A4A-B23F-D52B1ED7C2DE}" type="pres">
      <dgm:prSet presAssocID="{F84D2955-85F9-4D03-B554-AE589A9B57BA}" presName="Name0" presStyleCnt="0">
        <dgm:presLayoutVars>
          <dgm:dir/>
          <dgm:animLvl val="lvl"/>
          <dgm:resizeHandles val="exact"/>
        </dgm:presLayoutVars>
      </dgm:prSet>
      <dgm:spPr/>
    </dgm:pt>
    <dgm:pt modelId="{073E8107-3B7A-4A22-A85E-39AD03111FA2}" type="pres">
      <dgm:prSet presAssocID="{437A8D34-4F9A-4614-87F3-C9C5AD328A46}" presName="Name8" presStyleCnt="0"/>
      <dgm:spPr/>
    </dgm:pt>
    <dgm:pt modelId="{D20290BC-93BF-4CEF-B624-3A26EB6EE0AD}" type="pres">
      <dgm:prSet presAssocID="{437A8D34-4F9A-4614-87F3-C9C5AD328A46}" presName="level" presStyleLbl="node1" presStyleIdx="0" presStyleCnt="5">
        <dgm:presLayoutVars>
          <dgm:chMax val="1"/>
          <dgm:bulletEnabled val="1"/>
        </dgm:presLayoutVars>
      </dgm:prSet>
      <dgm:spPr/>
    </dgm:pt>
    <dgm:pt modelId="{D0603FF7-7106-43C9-BB3D-75DBC70E5F43}" type="pres">
      <dgm:prSet presAssocID="{437A8D34-4F9A-4614-87F3-C9C5AD328A46}" presName="levelTx" presStyleLbl="revTx" presStyleIdx="0" presStyleCnt="0">
        <dgm:presLayoutVars>
          <dgm:chMax val="1"/>
          <dgm:bulletEnabled val="1"/>
        </dgm:presLayoutVars>
      </dgm:prSet>
      <dgm:spPr/>
    </dgm:pt>
    <dgm:pt modelId="{75F82D55-3CDF-4CD5-9D83-32EE8113A38A}" type="pres">
      <dgm:prSet presAssocID="{E9626416-8BB8-4246-AC8C-92EA49BC4103}" presName="Name8" presStyleCnt="0"/>
      <dgm:spPr/>
    </dgm:pt>
    <dgm:pt modelId="{BDAC5C96-D8F2-4F31-B0CB-5046D7B29FD3}" type="pres">
      <dgm:prSet presAssocID="{E9626416-8BB8-4246-AC8C-92EA49BC4103}" presName="level" presStyleLbl="node1" presStyleIdx="1" presStyleCnt="5">
        <dgm:presLayoutVars>
          <dgm:chMax val="1"/>
          <dgm:bulletEnabled val="1"/>
        </dgm:presLayoutVars>
      </dgm:prSet>
      <dgm:spPr/>
    </dgm:pt>
    <dgm:pt modelId="{31676B18-1724-475A-B1DF-481CC3D402A7}" type="pres">
      <dgm:prSet presAssocID="{E9626416-8BB8-4246-AC8C-92EA49BC4103}" presName="levelTx" presStyleLbl="revTx" presStyleIdx="0" presStyleCnt="0">
        <dgm:presLayoutVars>
          <dgm:chMax val="1"/>
          <dgm:bulletEnabled val="1"/>
        </dgm:presLayoutVars>
      </dgm:prSet>
      <dgm:spPr/>
    </dgm:pt>
    <dgm:pt modelId="{85FCB2EE-A0E1-4E60-90D9-4B39AA572260}" type="pres">
      <dgm:prSet presAssocID="{2AD0828B-974A-41CD-9497-451E3BF56B92}" presName="Name8" presStyleCnt="0"/>
      <dgm:spPr/>
    </dgm:pt>
    <dgm:pt modelId="{8B7529B6-0DFB-488F-BC28-CE07D758FA41}" type="pres">
      <dgm:prSet presAssocID="{2AD0828B-974A-41CD-9497-451E3BF56B92}" presName="level" presStyleLbl="node1" presStyleIdx="2" presStyleCnt="5">
        <dgm:presLayoutVars>
          <dgm:chMax val="1"/>
          <dgm:bulletEnabled val="1"/>
        </dgm:presLayoutVars>
      </dgm:prSet>
      <dgm:spPr/>
    </dgm:pt>
    <dgm:pt modelId="{0FD5BFA0-1C71-435F-8A1A-2F59EFF31F6A}" type="pres">
      <dgm:prSet presAssocID="{2AD0828B-974A-41CD-9497-451E3BF56B92}" presName="levelTx" presStyleLbl="revTx" presStyleIdx="0" presStyleCnt="0">
        <dgm:presLayoutVars>
          <dgm:chMax val="1"/>
          <dgm:bulletEnabled val="1"/>
        </dgm:presLayoutVars>
      </dgm:prSet>
      <dgm:spPr/>
    </dgm:pt>
    <dgm:pt modelId="{0E5DFD06-EDCD-46CE-B356-9932AE001F74}" type="pres">
      <dgm:prSet presAssocID="{055C8270-165B-4A6F-A76A-65ACD6F5DEF8}" presName="Name8" presStyleCnt="0"/>
      <dgm:spPr/>
    </dgm:pt>
    <dgm:pt modelId="{C08C7AFD-3A1D-41E9-8A60-CFE181033AC4}" type="pres">
      <dgm:prSet presAssocID="{055C8270-165B-4A6F-A76A-65ACD6F5DEF8}" presName="level" presStyleLbl="node1" presStyleIdx="3" presStyleCnt="5">
        <dgm:presLayoutVars>
          <dgm:chMax val="1"/>
          <dgm:bulletEnabled val="1"/>
        </dgm:presLayoutVars>
      </dgm:prSet>
      <dgm:spPr/>
    </dgm:pt>
    <dgm:pt modelId="{710D9F2B-E738-4FB0-B368-DD76A5A6D4D7}" type="pres">
      <dgm:prSet presAssocID="{055C8270-165B-4A6F-A76A-65ACD6F5DEF8}" presName="levelTx" presStyleLbl="revTx" presStyleIdx="0" presStyleCnt="0">
        <dgm:presLayoutVars>
          <dgm:chMax val="1"/>
          <dgm:bulletEnabled val="1"/>
        </dgm:presLayoutVars>
      </dgm:prSet>
      <dgm:spPr/>
    </dgm:pt>
    <dgm:pt modelId="{CF9E6A48-0A35-4961-8C2C-9A4B3D514F99}" type="pres">
      <dgm:prSet presAssocID="{E7BE0794-B3DD-4CF2-98CA-B338E31373C1}" presName="Name8" presStyleCnt="0"/>
      <dgm:spPr/>
    </dgm:pt>
    <dgm:pt modelId="{B739A4F8-69ED-4E7E-84D5-5BE41597B4D4}" type="pres">
      <dgm:prSet presAssocID="{E7BE0794-B3DD-4CF2-98CA-B338E31373C1}" presName="level" presStyleLbl="node1" presStyleIdx="4" presStyleCnt="5">
        <dgm:presLayoutVars>
          <dgm:chMax val="1"/>
          <dgm:bulletEnabled val="1"/>
        </dgm:presLayoutVars>
      </dgm:prSet>
      <dgm:spPr/>
    </dgm:pt>
    <dgm:pt modelId="{FCFA5CDE-249B-41D8-A905-8CB52DF986A3}" type="pres">
      <dgm:prSet presAssocID="{E7BE0794-B3DD-4CF2-98CA-B338E31373C1}" presName="levelTx" presStyleLbl="revTx" presStyleIdx="0" presStyleCnt="0">
        <dgm:presLayoutVars>
          <dgm:chMax val="1"/>
          <dgm:bulletEnabled val="1"/>
        </dgm:presLayoutVars>
      </dgm:prSet>
      <dgm:spPr/>
    </dgm:pt>
  </dgm:ptLst>
  <dgm:cxnLst>
    <dgm:cxn modelId="{52FACD00-BC79-4244-A581-B943BF335939}" srcId="{F84D2955-85F9-4D03-B554-AE589A9B57BA}" destId="{437A8D34-4F9A-4614-87F3-C9C5AD328A46}" srcOrd="0" destOrd="0" parTransId="{8A20E178-65D8-4E91-A83F-5CBECB79C707}" sibTransId="{B51FF866-1581-4E4D-943E-8EBEE60DADDC}"/>
    <dgm:cxn modelId="{19B63711-E297-458F-A8A9-F68D86FCAC44}" type="presOf" srcId="{E7BE0794-B3DD-4CF2-98CA-B338E31373C1}" destId="{FCFA5CDE-249B-41D8-A905-8CB52DF986A3}" srcOrd="1" destOrd="0" presId="urn:microsoft.com/office/officeart/2005/8/layout/pyramid1"/>
    <dgm:cxn modelId="{73C5202B-6A51-49D5-9D67-2E2E1CA0357B}" srcId="{F84D2955-85F9-4D03-B554-AE589A9B57BA}" destId="{2AD0828B-974A-41CD-9497-451E3BF56B92}" srcOrd="2" destOrd="0" parTransId="{2E4D8522-2996-4081-8ACC-6B9CD92BB19E}" sibTransId="{55EEC6FA-496D-4CE9-888E-2795FC3B607A}"/>
    <dgm:cxn modelId="{B2AE8331-9597-4596-9771-09AAEAE38265}" srcId="{F84D2955-85F9-4D03-B554-AE589A9B57BA}" destId="{E7BE0794-B3DD-4CF2-98CA-B338E31373C1}" srcOrd="4" destOrd="0" parTransId="{7BE79A2C-2B82-4CB0-9DB9-DB45069FD44C}" sibTransId="{D95BFB5C-727E-4C6D-A87B-C827212E883D}"/>
    <dgm:cxn modelId="{100A7E36-F9D3-4FA8-928E-497A55B6A5CB}" type="presOf" srcId="{437A8D34-4F9A-4614-87F3-C9C5AD328A46}" destId="{D0603FF7-7106-43C9-BB3D-75DBC70E5F43}" srcOrd="1" destOrd="0" presId="urn:microsoft.com/office/officeart/2005/8/layout/pyramid1"/>
    <dgm:cxn modelId="{52243D81-EF04-4E46-B670-00CB809E6D0C}" type="presOf" srcId="{E9626416-8BB8-4246-AC8C-92EA49BC4103}" destId="{31676B18-1724-475A-B1DF-481CC3D402A7}" srcOrd="1" destOrd="0" presId="urn:microsoft.com/office/officeart/2005/8/layout/pyramid1"/>
    <dgm:cxn modelId="{53BD009D-80B3-4CE8-AC0B-0B8C371B51E0}" type="presOf" srcId="{F84D2955-85F9-4D03-B554-AE589A9B57BA}" destId="{2929A9F7-5496-4A4A-B23F-D52B1ED7C2DE}" srcOrd="0" destOrd="0" presId="urn:microsoft.com/office/officeart/2005/8/layout/pyramid1"/>
    <dgm:cxn modelId="{719AD8A9-3574-4E5E-8A9C-A5A915BCAFA9}" type="presOf" srcId="{055C8270-165B-4A6F-A76A-65ACD6F5DEF8}" destId="{710D9F2B-E738-4FB0-B368-DD76A5A6D4D7}" srcOrd="1" destOrd="0" presId="urn:microsoft.com/office/officeart/2005/8/layout/pyramid1"/>
    <dgm:cxn modelId="{21BB11B9-FC2A-4F31-B441-C150A468C565}" srcId="{F84D2955-85F9-4D03-B554-AE589A9B57BA}" destId="{055C8270-165B-4A6F-A76A-65ACD6F5DEF8}" srcOrd="3" destOrd="0" parTransId="{CF61784D-A42C-42E8-BA68-9081C48B94E1}" sibTransId="{EED90C1A-DEE9-4D29-B0A6-9188BEB39FDA}"/>
    <dgm:cxn modelId="{96CEE0CA-1E6B-4222-9816-5A1860561CED}" type="presOf" srcId="{437A8D34-4F9A-4614-87F3-C9C5AD328A46}" destId="{D20290BC-93BF-4CEF-B624-3A26EB6EE0AD}" srcOrd="0" destOrd="0" presId="urn:microsoft.com/office/officeart/2005/8/layout/pyramid1"/>
    <dgm:cxn modelId="{F2048ACB-F044-4B44-AD47-D8D5AAFD78DC}" type="presOf" srcId="{055C8270-165B-4A6F-A76A-65ACD6F5DEF8}" destId="{C08C7AFD-3A1D-41E9-8A60-CFE181033AC4}" srcOrd="0" destOrd="0" presId="urn:microsoft.com/office/officeart/2005/8/layout/pyramid1"/>
    <dgm:cxn modelId="{5E135ED6-ABEE-43DC-9D5C-028803D3A9EF}" srcId="{F84D2955-85F9-4D03-B554-AE589A9B57BA}" destId="{E9626416-8BB8-4246-AC8C-92EA49BC4103}" srcOrd="1" destOrd="0" parTransId="{C2C0E820-6F54-40FE-B602-60671F08994D}" sibTransId="{61C1BC58-D11D-4503-B3BE-F7476C88DB23}"/>
    <dgm:cxn modelId="{E03DF6DA-73A8-4422-9753-3536BD0A34FA}" type="presOf" srcId="{2AD0828B-974A-41CD-9497-451E3BF56B92}" destId="{0FD5BFA0-1C71-435F-8A1A-2F59EFF31F6A}" srcOrd="1" destOrd="0" presId="urn:microsoft.com/office/officeart/2005/8/layout/pyramid1"/>
    <dgm:cxn modelId="{EE5A7CDC-2C45-4ED4-8586-33A1248D48D1}" type="presOf" srcId="{2AD0828B-974A-41CD-9497-451E3BF56B92}" destId="{8B7529B6-0DFB-488F-BC28-CE07D758FA41}" srcOrd="0" destOrd="0" presId="urn:microsoft.com/office/officeart/2005/8/layout/pyramid1"/>
    <dgm:cxn modelId="{AC15F9EB-FBE5-433B-AB89-16549BF368C4}" type="presOf" srcId="{E9626416-8BB8-4246-AC8C-92EA49BC4103}" destId="{BDAC5C96-D8F2-4F31-B0CB-5046D7B29FD3}" srcOrd="0" destOrd="0" presId="urn:microsoft.com/office/officeart/2005/8/layout/pyramid1"/>
    <dgm:cxn modelId="{8EB2DAEC-8637-4A5C-A785-EDF33E129A71}" type="presOf" srcId="{E7BE0794-B3DD-4CF2-98CA-B338E31373C1}" destId="{B739A4F8-69ED-4E7E-84D5-5BE41597B4D4}" srcOrd="0" destOrd="0" presId="urn:microsoft.com/office/officeart/2005/8/layout/pyramid1"/>
    <dgm:cxn modelId="{934A33B7-97C5-48D2-938A-F86E9249339B}" type="presParOf" srcId="{2929A9F7-5496-4A4A-B23F-D52B1ED7C2DE}" destId="{073E8107-3B7A-4A22-A85E-39AD03111FA2}" srcOrd="0" destOrd="0" presId="urn:microsoft.com/office/officeart/2005/8/layout/pyramid1"/>
    <dgm:cxn modelId="{BBB36078-D0CD-4437-AC64-537BB6097F34}" type="presParOf" srcId="{073E8107-3B7A-4A22-A85E-39AD03111FA2}" destId="{D20290BC-93BF-4CEF-B624-3A26EB6EE0AD}" srcOrd="0" destOrd="0" presId="urn:microsoft.com/office/officeart/2005/8/layout/pyramid1"/>
    <dgm:cxn modelId="{CFBA451F-CF9E-47EA-8C0E-E607BE87FB23}" type="presParOf" srcId="{073E8107-3B7A-4A22-A85E-39AD03111FA2}" destId="{D0603FF7-7106-43C9-BB3D-75DBC70E5F43}" srcOrd="1" destOrd="0" presId="urn:microsoft.com/office/officeart/2005/8/layout/pyramid1"/>
    <dgm:cxn modelId="{0BA9AD9D-501D-4F3C-BC7B-C322912A2BE3}" type="presParOf" srcId="{2929A9F7-5496-4A4A-B23F-D52B1ED7C2DE}" destId="{75F82D55-3CDF-4CD5-9D83-32EE8113A38A}" srcOrd="1" destOrd="0" presId="urn:microsoft.com/office/officeart/2005/8/layout/pyramid1"/>
    <dgm:cxn modelId="{CE4BF523-1831-4520-B4AC-903B69568B0D}" type="presParOf" srcId="{75F82D55-3CDF-4CD5-9D83-32EE8113A38A}" destId="{BDAC5C96-D8F2-4F31-B0CB-5046D7B29FD3}" srcOrd="0" destOrd="0" presId="urn:microsoft.com/office/officeart/2005/8/layout/pyramid1"/>
    <dgm:cxn modelId="{1599A391-A214-45CF-BEDC-8E2ECDE5D28F}" type="presParOf" srcId="{75F82D55-3CDF-4CD5-9D83-32EE8113A38A}" destId="{31676B18-1724-475A-B1DF-481CC3D402A7}" srcOrd="1" destOrd="0" presId="urn:microsoft.com/office/officeart/2005/8/layout/pyramid1"/>
    <dgm:cxn modelId="{B8B4B092-9676-46E3-BA99-5CDE8BE7BCEE}" type="presParOf" srcId="{2929A9F7-5496-4A4A-B23F-D52B1ED7C2DE}" destId="{85FCB2EE-A0E1-4E60-90D9-4B39AA572260}" srcOrd="2" destOrd="0" presId="urn:microsoft.com/office/officeart/2005/8/layout/pyramid1"/>
    <dgm:cxn modelId="{0A2C8CF3-9525-4EA7-9C17-FC94F14D247B}" type="presParOf" srcId="{85FCB2EE-A0E1-4E60-90D9-4B39AA572260}" destId="{8B7529B6-0DFB-488F-BC28-CE07D758FA41}" srcOrd="0" destOrd="0" presId="urn:microsoft.com/office/officeart/2005/8/layout/pyramid1"/>
    <dgm:cxn modelId="{4663DC09-B17B-418D-98EA-4AA4F21BCB08}" type="presParOf" srcId="{85FCB2EE-A0E1-4E60-90D9-4B39AA572260}" destId="{0FD5BFA0-1C71-435F-8A1A-2F59EFF31F6A}" srcOrd="1" destOrd="0" presId="urn:microsoft.com/office/officeart/2005/8/layout/pyramid1"/>
    <dgm:cxn modelId="{A35A56F8-3D6E-4EE4-BEE1-3CA61F815CCE}" type="presParOf" srcId="{2929A9F7-5496-4A4A-B23F-D52B1ED7C2DE}" destId="{0E5DFD06-EDCD-46CE-B356-9932AE001F74}" srcOrd="3" destOrd="0" presId="urn:microsoft.com/office/officeart/2005/8/layout/pyramid1"/>
    <dgm:cxn modelId="{65078EBB-5B09-4A1E-88F2-26126576E519}" type="presParOf" srcId="{0E5DFD06-EDCD-46CE-B356-9932AE001F74}" destId="{C08C7AFD-3A1D-41E9-8A60-CFE181033AC4}" srcOrd="0" destOrd="0" presId="urn:microsoft.com/office/officeart/2005/8/layout/pyramid1"/>
    <dgm:cxn modelId="{DE99F26A-8251-4F1C-89C8-D6FAC9293089}" type="presParOf" srcId="{0E5DFD06-EDCD-46CE-B356-9932AE001F74}" destId="{710D9F2B-E738-4FB0-B368-DD76A5A6D4D7}" srcOrd="1" destOrd="0" presId="urn:microsoft.com/office/officeart/2005/8/layout/pyramid1"/>
    <dgm:cxn modelId="{90A11B25-6C4C-4249-96B4-FC4E4CD10F61}" type="presParOf" srcId="{2929A9F7-5496-4A4A-B23F-D52B1ED7C2DE}" destId="{CF9E6A48-0A35-4961-8C2C-9A4B3D514F99}" srcOrd="4" destOrd="0" presId="urn:microsoft.com/office/officeart/2005/8/layout/pyramid1"/>
    <dgm:cxn modelId="{3EE9F96E-669D-4327-85CE-47D0DFA04C78}" type="presParOf" srcId="{CF9E6A48-0A35-4961-8C2C-9A4B3D514F99}" destId="{B739A4F8-69ED-4E7E-84D5-5BE41597B4D4}" srcOrd="0" destOrd="0" presId="urn:microsoft.com/office/officeart/2005/8/layout/pyramid1"/>
    <dgm:cxn modelId="{1BF4F5D2-3199-4329-8C5B-2040D6664696}" type="presParOf" srcId="{CF9E6A48-0A35-4961-8C2C-9A4B3D514F99}" destId="{FCFA5CDE-249B-41D8-A905-8CB52DF986A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C985E-F039-4B76-A06A-27A7DD02E3AF}">
      <dsp:nvSpPr>
        <dsp:cNvPr id="0" name=""/>
        <dsp:cNvSpPr/>
      </dsp:nvSpPr>
      <dsp:spPr>
        <a:xfrm rot="16200000">
          <a:off x="413465" y="-413465"/>
          <a:ext cx="1516487" cy="2343418"/>
        </a:xfrm>
        <a:prstGeom prst="round1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id-ID" sz="3300" kern="1200"/>
            <a:t>    </a:t>
          </a:r>
          <a:endParaRPr lang="en-US" sz="3300" kern="1200"/>
        </a:p>
      </dsp:txBody>
      <dsp:txXfrm rot="5400000">
        <a:off x="0" y="0"/>
        <a:ext cx="2343418" cy="1137365"/>
      </dsp:txXfrm>
    </dsp:sp>
    <dsp:sp modelId="{8417507F-A12F-4EC8-AFE3-CBDBD0B121EA}">
      <dsp:nvSpPr>
        <dsp:cNvPr id="0" name=""/>
        <dsp:cNvSpPr/>
      </dsp:nvSpPr>
      <dsp:spPr>
        <a:xfrm>
          <a:off x="2343418" y="0"/>
          <a:ext cx="2343418" cy="151648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id-ID" sz="3300" kern="1200"/>
            <a:t>   </a:t>
          </a:r>
          <a:endParaRPr lang="en-US" sz="3300" kern="1200"/>
        </a:p>
      </dsp:txBody>
      <dsp:txXfrm>
        <a:off x="2343418" y="0"/>
        <a:ext cx="2343418" cy="1137365"/>
      </dsp:txXfrm>
    </dsp:sp>
    <dsp:sp modelId="{589741F2-B278-4A4D-B297-7E7B36174F75}">
      <dsp:nvSpPr>
        <dsp:cNvPr id="0" name=""/>
        <dsp:cNvSpPr/>
      </dsp:nvSpPr>
      <dsp:spPr>
        <a:xfrm rot="10800000">
          <a:off x="0" y="1516487"/>
          <a:ext cx="2343418" cy="1516487"/>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id-ID" sz="3300" kern="1200"/>
            <a:t>   </a:t>
          </a:r>
          <a:endParaRPr lang="en-US" sz="3300" kern="1200"/>
        </a:p>
      </dsp:txBody>
      <dsp:txXfrm rot="10800000">
        <a:off x="0" y="1895609"/>
        <a:ext cx="2343418" cy="1137365"/>
      </dsp:txXfrm>
    </dsp:sp>
    <dsp:sp modelId="{A973E049-B17B-4679-9958-D5C8C173C439}">
      <dsp:nvSpPr>
        <dsp:cNvPr id="0" name=""/>
        <dsp:cNvSpPr/>
      </dsp:nvSpPr>
      <dsp:spPr>
        <a:xfrm rot="5400000">
          <a:off x="2756812" y="1103022"/>
          <a:ext cx="1516487" cy="2343418"/>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id-ID" sz="3300" kern="1200"/>
            <a:t>   </a:t>
          </a:r>
          <a:endParaRPr lang="en-US" sz="3300" kern="1200"/>
        </a:p>
      </dsp:txBody>
      <dsp:txXfrm rot="-5400000">
        <a:off x="2343347" y="1895609"/>
        <a:ext cx="2343418" cy="1137365"/>
      </dsp:txXfrm>
    </dsp:sp>
    <dsp:sp modelId="{A6F30D21-8286-4E5E-B8F6-2FB3DAC5F3CB}">
      <dsp:nvSpPr>
        <dsp:cNvPr id="0" name=""/>
        <dsp:cNvSpPr/>
      </dsp:nvSpPr>
      <dsp:spPr>
        <a:xfrm>
          <a:off x="1640392" y="1137365"/>
          <a:ext cx="1406050" cy="758243"/>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d-ID" sz="3300" kern="1200"/>
            <a:t>   </a:t>
          </a:r>
          <a:endParaRPr lang="en-US" sz="3300" kern="1200"/>
        </a:p>
      </dsp:txBody>
      <dsp:txXfrm>
        <a:off x="1677406" y="1174379"/>
        <a:ext cx="1332022" cy="684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90BC-93BF-4CEF-B624-3A26EB6EE0AD}">
      <dsp:nvSpPr>
        <dsp:cNvPr id="0" name=""/>
        <dsp:cNvSpPr/>
      </dsp:nvSpPr>
      <dsp:spPr>
        <a:xfrm>
          <a:off x="1543094" y="0"/>
          <a:ext cx="771547" cy="724196"/>
        </a:xfrm>
        <a:prstGeom prst="trapezoid">
          <a:avLst>
            <a:gd name="adj" fmla="val 53269"/>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mj-lt"/>
            </a:rPr>
            <a:t>1</a:t>
          </a:r>
          <a:br>
            <a:rPr lang="en-GB" sz="1600" kern="1200">
              <a:solidFill>
                <a:schemeClr val="bg1"/>
              </a:solidFill>
            </a:rPr>
          </a:br>
          <a:r>
            <a:rPr lang="en-GB" sz="1200" kern="1200">
              <a:solidFill>
                <a:schemeClr val="bg1"/>
              </a:solidFill>
            </a:rPr>
            <a:t>ITEM</a:t>
          </a:r>
          <a:endParaRPr lang="en-GB" sz="1600" kern="1200">
            <a:solidFill>
              <a:schemeClr val="bg1"/>
            </a:solidFill>
          </a:endParaRPr>
        </a:p>
      </dsp:txBody>
      <dsp:txXfrm>
        <a:off x="1543094" y="0"/>
        <a:ext cx="771547" cy="724196"/>
      </dsp:txXfrm>
    </dsp:sp>
    <dsp:sp modelId="{BDAC5C96-D8F2-4F31-B0CB-5046D7B29FD3}">
      <dsp:nvSpPr>
        <dsp:cNvPr id="0" name=""/>
        <dsp:cNvSpPr/>
      </dsp:nvSpPr>
      <dsp:spPr>
        <a:xfrm>
          <a:off x="1157320" y="724196"/>
          <a:ext cx="1543094" cy="724196"/>
        </a:xfrm>
        <a:prstGeom prst="trapezoid">
          <a:avLst>
            <a:gd name="adj" fmla="val 53269"/>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mj-lt"/>
            </a:rPr>
            <a:t>2</a:t>
          </a:r>
          <a:br>
            <a:rPr lang="en-GB" sz="1600" kern="1200">
              <a:solidFill>
                <a:schemeClr val="bg1"/>
              </a:solidFill>
            </a:rPr>
          </a:br>
          <a:r>
            <a:rPr lang="en-GB" sz="1200" kern="1200">
              <a:solidFill>
                <a:schemeClr val="bg1"/>
              </a:solidFill>
            </a:rPr>
            <a:t>ITEM</a:t>
          </a:r>
          <a:endParaRPr lang="en-GB" sz="1600" kern="1200">
            <a:solidFill>
              <a:schemeClr val="bg1"/>
            </a:solidFill>
          </a:endParaRPr>
        </a:p>
      </dsp:txBody>
      <dsp:txXfrm>
        <a:off x="1427361" y="724196"/>
        <a:ext cx="1003011" cy="724196"/>
      </dsp:txXfrm>
    </dsp:sp>
    <dsp:sp modelId="{8B7529B6-0DFB-488F-BC28-CE07D758FA41}">
      <dsp:nvSpPr>
        <dsp:cNvPr id="0" name=""/>
        <dsp:cNvSpPr/>
      </dsp:nvSpPr>
      <dsp:spPr>
        <a:xfrm>
          <a:off x="771547" y="1448393"/>
          <a:ext cx="2314641" cy="724196"/>
        </a:xfrm>
        <a:prstGeom prst="trapezoid">
          <a:avLst>
            <a:gd name="adj" fmla="val 53269"/>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mj-lt"/>
            </a:rPr>
            <a:t>3</a:t>
          </a:r>
          <a:br>
            <a:rPr lang="en-GB" sz="1600" kern="1200">
              <a:solidFill>
                <a:schemeClr val="bg1"/>
              </a:solidFill>
            </a:rPr>
          </a:br>
          <a:r>
            <a:rPr lang="en-GB" sz="1200" kern="1200">
              <a:solidFill>
                <a:schemeClr val="bg1"/>
              </a:solidFill>
            </a:rPr>
            <a:t>ITEM</a:t>
          </a:r>
          <a:endParaRPr lang="en-GB" sz="1600" kern="1200">
            <a:solidFill>
              <a:schemeClr val="bg1"/>
            </a:solidFill>
          </a:endParaRPr>
        </a:p>
      </dsp:txBody>
      <dsp:txXfrm>
        <a:off x="1176609" y="1448393"/>
        <a:ext cx="1504516" cy="724196"/>
      </dsp:txXfrm>
    </dsp:sp>
    <dsp:sp modelId="{C08C7AFD-3A1D-41E9-8A60-CFE181033AC4}">
      <dsp:nvSpPr>
        <dsp:cNvPr id="0" name=""/>
        <dsp:cNvSpPr/>
      </dsp:nvSpPr>
      <dsp:spPr>
        <a:xfrm>
          <a:off x="385773" y="2172590"/>
          <a:ext cx="3086188" cy="724196"/>
        </a:xfrm>
        <a:prstGeom prst="trapezoid">
          <a:avLst>
            <a:gd name="adj" fmla="val 53269"/>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mj-lt"/>
            </a:rPr>
            <a:t>4</a:t>
          </a:r>
          <a:br>
            <a:rPr lang="en-GB" sz="1600" kern="1200">
              <a:solidFill>
                <a:schemeClr val="bg1"/>
              </a:solidFill>
            </a:rPr>
          </a:br>
          <a:r>
            <a:rPr lang="en-GB" sz="1200" kern="1200">
              <a:solidFill>
                <a:schemeClr val="bg1"/>
              </a:solidFill>
            </a:rPr>
            <a:t>ITEM</a:t>
          </a:r>
          <a:endParaRPr lang="en-GB" sz="1600" kern="1200">
            <a:solidFill>
              <a:schemeClr val="bg1"/>
            </a:solidFill>
          </a:endParaRPr>
        </a:p>
      </dsp:txBody>
      <dsp:txXfrm>
        <a:off x="925856" y="2172590"/>
        <a:ext cx="2006022" cy="724196"/>
      </dsp:txXfrm>
    </dsp:sp>
    <dsp:sp modelId="{B739A4F8-69ED-4E7E-84D5-5BE41597B4D4}">
      <dsp:nvSpPr>
        <dsp:cNvPr id="0" name=""/>
        <dsp:cNvSpPr/>
      </dsp:nvSpPr>
      <dsp:spPr>
        <a:xfrm>
          <a:off x="0" y="2896787"/>
          <a:ext cx="3857735" cy="724196"/>
        </a:xfrm>
        <a:prstGeom prst="trapezoid">
          <a:avLst>
            <a:gd name="adj" fmla="val 53269"/>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latin typeface="+mj-lt"/>
            </a:rPr>
            <a:t>5</a:t>
          </a:r>
          <a:br>
            <a:rPr lang="en-GB" sz="1600" kern="1200">
              <a:solidFill>
                <a:schemeClr val="bg1"/>
              </a:solidFill>
              <a:latin typeface="+mn-lt"/>
            </a:rPr>
          </a:br>
          <a:r>
            <a:rPr lang="en-GB" sz="1200" kern="1200">
              <a:solidFill>
                <a:schemeClr val="bg1"/>
              </a:solidFill>
              <a:latin typeface="+mn-lt"/>
            </a:rPr>
            <a:t>ITEM</a:t>
          </a:r>
        </a:p>
      </dsp:txBody>
      <dsp:txXfrm>
        <a:off x="675103" y="2896787"/>
        <a:ext cx="2507527" cy="724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90BC-93BF-4CEF-B624-3A26EB6EE0AD}">
      <dsp:nvSpPr>
        <dsp:cNvPr id="0" name=""/>
        <dsp:cNvSpPr/>
      </dsp:nvSpPr>
      <dsp:spPr>
        <a:xfrm>
          <a:off x="1074157" y="0"/>
          <a:ext cx="537078" cy="509107"/>
        </a:xfrm>
        <a:prstGeom prst="trapezoid">
          <a:avLst>
            <a:gd name="adj" fmla="val 52747"/>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b"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j-lt"/>
            </a:rPr>
            <a:t>1</a:t>
          </a:r>
          <a:br>
            <a:rPr lang="en-GB" sz="1200" kern="1200">
              <a:solidFill>
                <a:schemeClr val="bg1"/>
              </a:solidFill>
            </a:rPr>
          </a:br>
          <a:r>
            <a:rPr lang="en-GB" sz="1050" kern="1200">
              <a:solidFill>
                <a:schemeClr val="bg1"/>
              </a:solidFill>
            </a:rPr>
            <a:t>ITEM</a:t>
          </a:r>
          <a:endParaRPr lang="en-GB" sz="1200" kern="1200">
            <a:solidFill>
              <a:schemeClr val="bg1"/>
            </a:solidFill>
          </a:endParaRPr>
        </a:p>
      </dsp:txBody>
      <dsp:txXfrm>
        <a:off x="1074157" y="0"/>
        <a:ext cx="537078" cy="509107"/>
      </dsp:txXfrm>
    </dsp:sp>
    <dsp:sp modelId="{BDAC5C96-D8F2-4F31-B0CB-5046D7B29FD3}">
      <dsp:nvSpPr>
        <dsp:cNvPr id="0" name=""/>
        <dsp:cNvSpPr/>
      </dsp:nvSpPr>
      <dsp:spPr>
        <a:xfrm>
          <a:off x="805618" y="509107"/>
          <a:ext cx="1074157" cy="509107"/>
        </a:xfrm>
        <a:prstGeom prst="trapezoid">
          <a:avLst>
            <a:gd name="adj" fmla="val 5274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j-lt"/>
            </a:rPr>
            <a:t>2</a:t>
          </a:r>
          <a:br>
            <a:rPr lang="en-GB" sz="1200" kern="1200">
              <a:solidFill>
                <a:schemeClr val="bg1"/>
              </a:solidFill>
            </a:rPr>
          </a:br>
          <a:r>
            <a:rPr lang="en-GB" sz="1050" kern="1200">
              <a:solidFill>
                <a:schemeClr val="bg1"/>
              </a:solidFill>
            </a:rPr>
            <a:t>ITEM</a:t>
          </a:r>
          <a:endParaRPr lang="en-GB" sz="1200" kern="1200">
            <a:solidFill>
              <a:schemeClr val="bg1"/>
            </a:solidFill>
          </a:endParaRPr>
        </a:p>
      </dsp:txBody>
      <dsp:txXfrm>
        <a:off x="993595" y="509107"/>
        <a:ext cx="698202" cy="509107"/>
      </dsp:txXfrm>
    </dsp:sp>
    <dsp:sp modelId="{8B7529B6-0DFB-488F-BC28-CE07D758FA41}">
      <dsp:nvSpPr>
        <dsp:cNvPr id="0" name=""/>
        <dsp:cNvSpPr/>
      </dsp:nvSpPr>
      <dsp:spPr>
        <a:xfrm>
          <a:off x="537078" y="1018215"/>
          <a:ext cx="1611236" cy="509107"/>
        </a:xfrm>
        <a:prstGeom prst="trapezoid">
          <a:avLst>
            <a:gd name="adj" fmla="val 52747"/>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j-lt"/>
            </a:rPr>
            <a:t>3</a:t>
          </a:r>
          <a:br>
            <a:rPr lang="en-GB" sz="1200" kern="1200">
              <a:solidFill>
                <a:schemeClr val="bg1"/>
              </a:solidFill>
            </a:rPr>
          </a:br>
          <a:r>
            <a:rPr lang="en-GB" sz="1050" kern="1200">
              <a:solidFill>
                <a:schemeClr val="bg1"/>
              </a:solidFill>
            </a:rPr>
            <a:t>ITEM</a:t>
          </a:r>
          <a:endParaRPr lang="en-GB" sz="1200" kern="1200">
            <a:solidFill>
              <a:schemeClr val="bg1"/>
            </a:solidFill>
          </a:endParaRPr>
        </a:p>
      </dsp:txBody>
      <dsp:txXfrm>
        <a:off x="819045" y="1018215"/>
        <a:ext cx="1047303" cy="509107"/>
      </dsp:txXfrm>
    </dsp:sp>
    <dsp:sp modelId="{C08C7AFD-3A1D-41E9-8A60-CFE181033AC4}">
      <dsp:nvSpPr>
        <dsp:cNvPr id="0" name=""/>
        <dsp:cNvSpPr/>
      </dsp:nvSpPr>
      <dsp:spPr>
        <a:xfrm>
          <a:off x="268539" y="1527322"/>
          <a:ext cx="2148315" cy="509107"/>
        </a:xfrm>
        <a:prstGeom prst="trapezoid">
          <a:avLst>
            <a:gd name="adj" fmla="val 52747"/>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j-lt"/>
            </a:rPr>
            <a:t>4</a:t>
          </a:r>
          <a:br>
            <a:rPr lang="en-GB" sz="1200" kern="1200">
              <a:solidFill>
                <a:schemeClr val="bg1"/>
              </a:solidFill>
            </a:rPr>
          </a:br>
          <a:r>
            <a:rPr lang="en-GB" sz="1050" kern="1200">
              <a:solidFill>
                <a:schemeClr val="bg1"/>
              </a:solidFill>
            </a:rPr>
            <a:t>ITEM</a:t>
          </a:r>
          <a:endParaRPr lang="en-GB" sz="1200" kern="1200">
            <a:solidFill>
              <a:schemeClr val="bg1"/>
            </a:solidFill>
          </a:endParaRPr>
        </a:p>
      </dsp:txBody>
      <dsp:txXfrm>
        <a:off x="644494" y="1527322"/>
        <a:ext cx="1396404" cy="509107"/>
      </dsp:txXfrm>
    </dsp:sp>
    <dsp:sp modelId="{B739A4F8-69ED-4E7E-84D5-5BE41597B4D4}">
      <dsp:nvSpPr>
        <dsp:cNvPr id="0" name=""/>
        <dsp:cNvSpPr/>
      </dsp:nvSpPr>
      <dsp:spPr>
        <a:xfrm>
          <a:off x="0" y="2036430"/>
          <a:ext cx="2685394" cy="509107"/>
        </a:xfrm>
        <a:prstGeom prst="trapezoid">
          <a:avLst>
            <a:gd name="adj" fmla="val 52747"/>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j-lt"/>
            </a:rPr>
            <a:t>5</a:t>
          </a:r>
          <a:br>
            <a:rPr lang="en-GB" sz="1200" kern="1200">
              <a:solidFill>
                <a:schemeClr val="bg1"/>
              </a:solidFill>
              <a:latin typeface="+mn-lt"/>
            </a:rPr>
          </a:br>
          <a:r>
            <a:rPr lang="en-GB" sz="1050" kern="1200">
              <a:solidFill>
                <a:schemeClr val="bg1"/>
              </a:solidFill>
              <a:latin typeface="+mn-lt"/>
            </a:rPr>
            <a:t>ITEM</a:t>
          </a:r>
        </a:p>
      </dsp:txBody>
      <dsp:txXfrm>
        <a:off x="469943" y="2036430"/>
        <a:ext cx="1745506" cy="50910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36269-ACE4-EF41-B06C-1B53B8AF845E}" type="datetimeFigureOut">
              <a:rPr lang="en-US" smtClean="0"/>
              <a:t>2/18/2021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758E83-FBF0-F749-9B24-3990BB334ABC}" type="slidenum">
              <a:rPr lang="en-US" smtClean="0"/>
              <a:t>‹#›</a:t>
            </a:fld>
            <a:endParaRPr lang="en-US"/>
          </a:p>
        </p:txBody>
      </p:sp>
    </p:spTree>
    <p:extLst>
      <p:ext uri="{BB962C8B-B14F-4D97-AF65-F5344CB8AC3E}">
        <p14:creationId xmlns:p14="http://schemas.microsoft.com/office/powerpoint/2010/main" val="239789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A2FA1-6ADA-3442-A4CE-9D877C39104B}"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56BA7-A51E-6F4A-AC8A-9D5F0D685644}" type="slidenum">
              <a:rPr lang="en-US" smtClean="0"/>
              <a:t>‹#›</a:t>
            </a:fld>
            <a:endParaRPr lang="en-US"/>
          </a:p>
        </p:txBody>
      </p:sp>
    </p:spTree>
    <p:extLst>
      <p:ext uri="{BB962C8B-B14F-4D97-AF65-F5344CB8AC3E}">
        <p14:creationId xmlns:p14="http://schemas.microsoft.com/office/powerpoint/2010/main" val="3519151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56BA7-A51E-6F4A-AC8A-9D5F0D685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946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56BA7-A51E-6F4A-AC8A-9D5F0D685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022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656BA7-A51E-6F4A-AC8A-9D5F0D6856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36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8ABE670-3CC9-D34E-9D7D-37D2F4AB9A59}"/>
              </a:ext>
            </a:extLst>
          </p:cNvPr>
          <p:cNvSpPr>
            <a:spLocks noGrp="1"/>
          </p:cNvSpPr>
          <p:nvPr>
            <p:ph sz="half" idx="1"/>
          </p:nvPr>
        </p:nvSpPr>
        <p:spPr>
          <a:xfrm>
            <a:off x="408515" y="3633864"/>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mj-lt"/>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a:extLst>
              <a:ext uri="{FF2B5EF4-FFF2-40B4-BE49-F238E27FC236}">
                <a16:creationId xmlns:a16="http://schemas.microsoft.com/office/drawing/2014/main" id="{B8F6469A-EF25-A949-8193-02ADAA67604E}"/>
              </a:ext>
            </a:extLst>
          </p:cNvPr>
          <p:cNvSpPr>
            <a:spLocks noGrp="1"/>
          </p:cNvSpPr>
          <p:nvPr>
            <p:ph sz="half" idx="16"/>
          </p:nvPr>
        </p:nvSpPr>
        <p:spPr>
          <a:xfrm>
            <a:off x="408515" y="4257706"/>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7285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48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A366BF8-AD80-4222-970F-8231190C064F}"/>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6" name="Text Placeholder 11">
            <a:extLst>
              <a:ext uri="{FF2B5EF4-FFF2-40B4-BE49-F238E27FC236}">
                <a16:creationId xmlns:a16="http://schemas.microsoft.com/office/drawing/2014/main" id="{A00A7FDA-CD28-4A7E-B0F1-3A9060C9E6C2}"/>
              </a:ext>
            </a:extLst>
          </p:cNvPr>
          <p:cNvSpPr txBox="1">
            <a:spLocks/>
          </p:cNvSpPr>
          <p:nvPr userDrawn="1"/>
        </p:nvSpPr>
        <p:spPr>
          <a:xfrm>
            <a:off x="2537015" y="4904248"/>
            <a:ext cx="1671638" cy="194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7" name="Text Placeholder 11">
            <a:extLst>
              <a:ext uri="{FF2B5EF4-FFF2-40B4-BE49-F238E27FC236}">
                <a16:creationId xmlns:a16="http://schemas.microsoft.com/office/drawing/2014/main" id="{02AF9D57-6170-4D82-9676-96C20BEBCB1C}"/>
              </a:ext>
            </a:extLst>
          </p:cNvPr>
          <p:cNvSpPr txBox="1">
            <a:spLocks/>
          </p:cNvSpPr>
          <p:nvPr userDrawn="1"/>
        </p:nvSpPr>
        <p:spPr>
          <a:xfrm>
            <a:off x="4439491" y="4904248"/>
            <a:ext cx="1991587" cy="194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9" name="Slide Number Placeholder 3">
            <a:extLst>
              <a:ext uri="{FF2B5EF4-FFF2-40B4-BE49-F238E27FC236}">
                <a16:creationId xmlns:a16="http://schemas.microsoft.com/office/drawing/2014/main" id="{E7995EF8-2083-40E0-A51A-9EF7D16ABFD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20" name="Footer Placeholder 2">
            <a:extLst>
              <a:ext uri="{FF2B5EF4-FFF2-40B4-BE49-F238E27FC236}">
                <a16:creationId xmlns:a16="http://schemas.microsoft.com/office/drawing/2014/main" id="{A7942DD3-266D-465A-B524-5FBDE42D222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22" name="Date Placeholder 13">
            <a:extLst>
              <a:ext uri="{FF2B5EF4-FFF2-40B4-BE49-F238E27FC236}">
                <a16:creationId xmlns:a16="http://schemas.microsoft.com/office/drawing/2014/main" id="{081DD463-15C9-4758-B976-A8A558435A3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18 February, 2021</a:t>
            </a:fld>
            <a:endParaRPr lang="en-GB" dirty="0"/>
          </a:p>
        </p:txBody>
      </p:sp>
    </p:spTree>
    <p:extLst>
      <p:ext uri="{BB962C8B-B14F-4D97-AF65-F5344CB8AC3E}">
        <p14:creationId xmlns:p14="http://schemas.microsoft.com/office/powerpoint/2010/main" val="69343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B0EF88-2D87-DC45-9A5B-4A97D2BF51BE}"/>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1A7995DD-9A75-2A40-A27F-39BE78B2BFB2}"/>
              </a:ext>
            </a:extLst>
          </p:cNvPr>
          <p:cNvSpPr>
            <a:spLocks noGrp="1"/>
          </p:cNvSpPr>
          <p:nvPr>
            <p:ph sz="half" idx="1"/>
          </p:nvPr>
        </p:nvSpPr>
        <p:spPr>
          <a:xfrm>
            <a:off x="419733" y="1028700"/>
            <a:ext cx="8317867" cy="3748569"/>
          </a:xfrm>
          <a:prstGeom prst="rect">
            <a:avLst/>
          </a:prstGeom>
        </p:spPr>
        <p:txBody>
          <a:bodyPr lIns="0" tIns="0" rIns="0" bIns="0">
            <a:normAutofit/>
          </a:bodyPr>
          <a:lstStyle>
            <a:lvl1pPr marL="285750" indent="-285750">
              <a:buFont typeface="Arial"/>
              <a:buChar char="•"/>
              <a:defRPr sz="16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Slide Number Placeholder 3">
            <a:extLst>
              <a:ext uri="{FF2B5EF4-FFF2-40B4-BE49-F238E27FC236}">
                <a16:creationId xmlns:a16="http://schemas.microsoft.com/office/drawing/2014/main" id="{54292FA6-8CF8-4651-996A-4B5C5E0A961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11" name="Footer Placeholder 2">
            <a:extLst>
              <a:ext uri="{FF2B5EF4-FFF2-40B4-BE49-F238E27FC236}">
                <a16:creationId xmlns:a16="http://schemas.microsoft.com/office/drawing/2014/main" id="{85113C03-7C98-4434-96C1-D6D03F077B0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12" name="Date Placeholder 13">
            <a:extLst>
              <a:ext uri="{FF2B5EF4-FFF2-40B4-BE49-F238E27FC236}">
                <a16:creationId xmlns:a16="http://schemas.microsoft.com/office/drawing/2014/main" id="{4EF1F667-F7B1-4083-B10B-9FD52EC5DC6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26A30540-D323-4ADA-87AA-70EE6C94EF16}" type="datetime3">
              <a:rPr lang="en-GB" smtClean="0"/>
              <a:t>18 February, 2021</a:t>
            </a:fld>
            <a:endParaRPr lang="en-GB" dirty="0"/>
          </a:p>
        </p:txBody>
      </p:sp>
    </p:spTree>
    <p:extLst>
      <p:ext uri="{BB962C8B-B14F-4D97-AF65-F5344CB8AC3E}">
        <p14:creationId xmlns:p14="http://schemas.microsoft.com/office/powerpoint/2010/main" val="125219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6DFC96-F9D2-0E46-9E11-540A64DF0960}"/>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B02B2B02-A4FD-B042-8EBC-61EF63D08EA1}"/>
              </a:ext>
            </a:extLst>
          </p:cNvPr>
          <p:cNvSpPr>
            <a:spLocks noGrp="1"/>
          </p:cNvSpPr>
          <p:nvPr>
            <p:ph sz="half" idx="1"/>
          </p:nvPr>
        </p:nvSpPr>
        <p:spPr>
          <a:xfrm>
            <a:off x="419099" y="1028700"/>
            <a:ext cx="4057651" cy="3748569"/>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4242A4BA-6CE2-DC45-B9FE-90BFD6B28746}"/>
              </a:ext>
            </a:extLst>
          </p:cNvPr>
          <p:cNvSpPr>
            <a:spLocks noGrp="1"/>
          </p:cNvSpPr>
          <p:nvPr>
            <p:ph sz="half" idx="13"/>
          </p:nvPr>
        </p:nvSpPr>
        <p:spPr>
          <a:xfrm>
            <a:off x="4679950" y="1028700"/>
            <a:ext cx="4057650" cy="3748569"/>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Slide Number Placeholder 3">
            <a:extLst>
              <a:ext uri="{FF2B5EF4-FFF2-40B4-BE49-F238E27FC236}">
                <a16:creationId xmlns:a16="http://schemas.microsoft.com/office/drawing/2014/main" id="{86C70B2B-B59B-42B6-9B25-BF3C264BE33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10" name="Footer Placeholder 2">
            <a:extLst>
              <a:ext uri="{FF2B5EF4-FFF2-40B4-BE49-F238E27FC236}">
                <a16:creationId xmlns:a16="http://schemas.microsoft.com/office/drawing/2014/main" id="{20D83066-9858-4CDF-B8C2-C75D90B943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11" name="Date Placeholder 13">
            <a:extLst>
              <a:ext uri="{FF2B5EF4-FFF2-40B4-BE49-F238E27FC236}">
                <a16:creationId xmlns:a16="http://schemas.microsoft.com/office/drawing/2014/main" id="{BC4B71EB-9B8B-48AB-B5D9-893D341E455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3985C4F-1ACB-40F0-950D-A03CCE469FD2}" type="datetime3">
              <a:rPr lang="en-GB" smtClean="0"/>
              <a:t>18 February, 2021</a:t>
            </a:fld>
            <a:endParaRPr lang="en-GB" dirty="0"/>
          </a:p>
        </p:txBody>
      </p:sp>
    </p:spTree>
    <p:extLst>
      <p:ext uri="{BB962C8B-B14F-4D97-AF65-F5344CB8AC3E}">
        <p14:creationId xmlns:p14="http://schemas.microsoft.com/office/powerpoint/2010/main" val="4285650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058492-F4C7-7A4E-9926-DE277C52885C}"/>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76147AE4-B2B0-B144-8AFD-748F8351F9A6}"/>
              </a:ext>
            </a:extLst>
          </p:cNvPr>
          <p:cNvSpPr>
            <a:spLocks noGrp="1"/>
          </p:cNvSpPr>
          <p:nvPr>
            <p:ph sz="half" idx="1"/>
          </p:nvPr>
        </p:nvSpPr>
        <p:spPr>
          <a:xfrm>
            <a:off x="419099" y="1028700"/>
            <a:ext cx="4057651" cy="35655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Picture Placeholder 10">
            <a:extLst>
              <a:ext uri="{FF2B5EF4-FFF2-40B4-BE49-F238E27FC236}">
                <a16:creationId xmlns:a16="http://schemas.microsoft.com/office/drawing/2014/main" id="{BB514168-2BB4-B043-A41F-539F77301797}"/>
              </a:ext>
            </a:extLst>
          </p:cNvPr>
          <p:cNvSpPr>
            <a:spLocks noGrp="1"/>
          </p:cNvSpPr>
          <p:nvPr>
            <p:ph type="pic" sz="quarter" idx="13"/>
          </p:nvPr>
        </p:nvSpPr>
        <p:spPr>
          <a:xfrm>
            <a:off x="4679950" y="1028700"/>
            <a:ext cx="4057650" cy="3565525"/>
          </a:xfrm>
          <a:prstGeom prst="rect">
            <a:avLst/>
          </a:prstGeom>
        </p:spPr>
        <p:txBody>
          <a:bodyPr>
            <a:normAutofit/>
          </a:bodyPr>
          <a:lstStyle>
            <a:lvl1pPr marL="0" indent="0">
              <a:buNone/>
              <a:defRPr sz="1600" b="0" i="0">
                <a:solidFill>
                  <a:schemeClr val="tx1">
                    <a:lumMod val="85000"/>
                    <a:lumOff val="15000"/>
                  </a:schemeClr>
                </a:solidFill>
                <a:latin typeface="Colart Standard Light" pitchFamily="50" charset="0"/>
                <a:cs typeface="Arial"/>
              </a:defRPr>
            </a:lvl1pPr>
          </a:lstStyle>
          <a:p>
            <a:endParaRPr lang="en-US"/>
          </a:p>
        </p:txBody>
      </p:sp>
      <p:sp>
        <p:nvSpPr>
          <p:cNvPr id="6" name="Slide Number Placeholder 3">
            <a:extLst>
              <a:ext uri="{FF2B5EF4-FFF2-40B4-BE49-F238E27FC236}">
                <a16:creationId xmlns:a16="http://schemas.microsoft.com/office/drawing/2014/main" id="{72138CC9-860A-405B-8421-0FF7DA9AC45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7" name="Footer Placeholder 2">
            <a:extLst>
              <a:ext uri="{FF2B5EF4-FFF2-40B4-BE49-F238E27FC236}">
                <a16:creationId xmlns:a16="http://schemas.microsoft.com/office/drawing/2014/main" id="{F7FE2734-3CD5-474A-BC3B-CE4B7C86FFD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11" name="Date Placeholder 13">
            <a:extLst>
              <a:ext uri="{FF2B5EF4-FFF2-40B4-BE49-F238E27FC236}">
                <a16:creationId xmlns:a16="http://schemas.microsoft.com/office/drawing/2014/main" id="{11ED40B5-E714-432B-B3EB-7DA3F500E22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6C93AA6-7E29-406F-900D-28FA6AC585CF}" type="datetime3">
              <a:rPr lang="en-GB" smtClean="0"/>
              <a:t>18 February, 2021</a:t>
            </a:fld>
            <a:endParaRPr lang="en-GB" dirty="0"/>
          </a:p>
        </p:txBody>
      </p:sp>
    </p:spTree>
    <p:extLst>
      <p:ext uri="{BB962C8B-B14F-4D97-AF65-F5344CB8AC3E}">
        <p14:creationId xmlns:p14="http://schemas.microsoft.com/office/powerpoint/2010/main" val="78655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F558247-1725-B54B-852E-17C74F9BCB36}"/>
              </a:ext>
            </a:extLst>
          </p:cNvPr>
          <p:cNvSpPr>
            <a:spLocks noGrp="1"/>
          </p:cNvSpPr>
          <p:nvPr>
            <p:ph type="pic" sz="quarter" idx="13"/>
          </p:nvPr>
        </p:nvSpPr>
        <p:spPr>
          <a:xfrm>
            <a:off x="467995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1" name="Picture Placeholder 10">
            <a:extLst>
              <a:ext uri="{FF2B5EF4-FFF2-40B4-BE49-F238E27FC236}">
                <a16:creationId xmlns:a16="http://schemas.microsoft.com/office/drawing/2014/main" id="{7A49E4B7-B15A-8448-BA24-49E047E62BF0}"/>
              </a:ext>
            </a:extLst>
          </p:cNvPr>
          <p:cNvSpPr>
            <a:spLocks noGrp="1"/>
          </p:cNvSpPr>
          <p:nvPr>
            <p:ph type="pic" sz="quarter" idx="14"/>
          </p:nvPr>
        </p:nvSpPr>
        <p:spPr>
          <a:xfrm>
            <a:off x="41910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2" name="Content Placeholder 2">
            <a:extLst>
              <a:ext uri="{FF2B5EF4-FFF2-40B4-BE49-F238E27FC236}">
                <a16:creationId xmlns:a16="http://schemas.microsoft.com/office/drawing/2014/main" id="{856B4708-2B33-E34F-8F5C-236782BF5CAD}"/>
              </a:ext>
            </a:extLst>
          </p:cNvPr>
          <p:cNvSpPr>
            <a:spLocks noGrp="1"/>
          </p:cNvSpPr>
          <p:nvPr>
            <p:ph sz="half" idx="1"/>
          </p:nvPr>
        </p:nvSpPr>
        <p:spPr>
          <a:xfrm>
            <a:off x="419100" y="3028951"/>
            <a:ext cx="4057650" cy="1748318"/>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3" name="Content Placeholder 2">
            <a:extLst>
              <a:ext uri="{FF2B5EF4-FFF2-40B4-BE49-F238E27FC236}">
                <a16:creationId xmlns:a16="http://schemas.microsoft.com/office/drawing/2014/main" id="{13C31720-FAD5-1A48-B6C5-535973307A7D}"/>
              </a:ext>
            </a:extLst>
          </p:cNvPr>
          <p:cNvSpPr>
            <a:spLocks noGrp="1"/>
          </p:cNvSpPr>
          <p:nvPr>
            <p:ph sz="half" idx="15"/>
          </p:nvPr>
        </p:nvSpPr>
        <p:spPr>
          <a:xfrm>
            <a:off x="4679950" y="3028950"/>
            <a:ext cx="4057650" cy="1748318"/>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Title 1">
            <a:extLst>
              <a:ext uri="{FF2B5EF4-FFF2-40B4-BE49-F238E27FC236}">
                <a16:creationId xmlns:a16="http://schemas.microsoft.com/office/drawing/2014/main" id="{AA4C7B19-7820-0540-8385-CD44A8A247E6}"/>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Slide Number Placeholder 3">
            <a:extLst>
              <a:ext uri="{FF2B5EF4-FFF2-40B4-BE49-F238E27FC236}">
                <a16:creationId xmlns:a16="http://schemas.microsoft.com/office/drawing/2014/main" id="{4F2059D0-916F-49A1-9BC4-0DD839A6CC67}"/>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9" name="Footer Placeholder 2">
            <a:extLst>
              <a:ext uri="{FF2B5EF4-FFF2-40B4-BE49-F238E27FC236}">
                <a16:creationId xmlns:a16="http://schemas.microsoft.com/office/drawing/2014/main" id="{B1265B7B-5284-41E0-8A51-85890840275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15" name="Date Placeholder 13">
            <a:extLst>
              <a:ext uri="{FF2B5EF4-FFF2-40B4-BE49-F238E27FC236}">
                <a16:creationId xmlns:a16="http://schemas.microsoft.com/office/drawing/2014/main" id="{13F75789-C8D3-4C27-A773-02603CC97F0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851659EF-E014-45D6-B0E5-78446918008A}" type="datetime3">
              <a:rPr lang="en-GB" smtClean="0"/>
              <a:t>18 February, 2021</a:t>
            </a:fld>
            <a:endParaRPr lang="en-GB" dirty="0"/>
          </a:p>
        </p:txBody>
      </p:sp>
    </p:spTree>
    <p:extLst>
      <p:ext uri="{BB962C8B-B14F-4D97-AF65-F5344CB8AC3E}">
        <p14:creationId xmlns:p14="http://schemas.microsoft.com/office/powerpoint/2010/main" val="68009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79AAE30-836B-7547-A758-A750DE5E8054}"/>
              </a:ext>
            </a:extLst>
          </p:cNvPr>
          <p:cNvSpPr>
            <a:spLocks noGrp="1"/>
          </p:cNvSpPr>
          <p:nvPr>
            <p:ph type="pic" sz="quarter" idx="13"/>
          </p:nvPr>
        </p:nvSpPr>
        <p:spPr>
          <a:xfrm>
            <a:off x="419100" y="102869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7" name="Picture Placeholder 10">
            <a:extLst>
              <a:ext uri="{FF2B5EF4-FFF2-40B4-BE49-F238E27FC236}">
                <a16:creationId xmlns:a16="http://schemas.microsoft.com/office/drawing/2014/main" id="{9A400ACC-8C4E-8546-9A0E-1649018D1182}"/>
              </a:ext>
            </a:extLst>
          </p:cNvPr>
          <p:cNvSpPr>
            <a:spLocks noGrp="1"/>
          </p:cNvSpPr>
          <p:nvPr>
            <p:ph type="pic" sz="quarter" idx="14"/>
          </p:nvPr>
        </p:nvSpPr>
        <p:spPr>
          <a:xfrm>
            <a:off x="419100" y="2266814"/>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8" name="Picture Placeholder 10">
            <a:extLst>
              <a:ext uri="{FF2B5EF4-FFF2-40B4-BE49-F238E27FC236}">
                <a16:creationId xmlns:a16="http://schemas.microsoft.com/office/drawing/2014/main" id="{1364E7C3-7FDA-C846-AE94-F749DA218067}"/>
              </a:ext>
            </a:extLst>
          </p:cNvPr>
          <p:cNvSpPr>
            <a:spLocks noGrp="1"/>
          </p:cNvSpPr>
          <p:nvPr>
            <p:ph type="pic" sz="quarter" idx="15"/>
          </p:nvPr>
        </p:nvSpPr>
        <p:spPr>
          <a:xfrm>
            <a:off x="419733" y="350492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9" name="Title 1">
            <a:extLst>
              <a:ext uri="{FF2B5EF4-FFF2-40B4-BE49-F238E27FC236}">
                <a16:creationId xmlns:a16="http://schemas.microsoft.com/office/drawing/2014/main" id="{D90CE5C4-1945-9C44-8FB8-DB36EBE72A10}"/>
              </a:ext>
            </a:extLst>
          </p:cNvPr>
          <p:cNvSpPr>
            <a:spLocks noGrp="1"/>
          </p:cNvSpPr>
          <p:nvPr>
            <p:ph type="ctrTitle"/>
          </p:nvPr>
        </p:nvSpPr>
        <p:spPr>
          <a:xfrm>
            <a:off x="419099"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0" name="Content Placeholder 2">
            <a:extLst>
              <a:ext uri="{FF2B5EF4-FFF2-40B4-BE49-F238E27FC236}">
                <a16:creationId xmlns:a16="http://schemas.microsoft.com/office/drawing/2014/main" id="{4F48FC1B-25E7-C14B-9118-42CA5AB074BE}"/>
              </a:ext>
            </a:extLst>
          </p:cNvPr>
          <p:cNvSpPr>
            <a:spLocks noGrp="1"/>
          </p:cNvSpPr>
          <p:nvPr>
            <p:ph sz="half" idx="16"/>
          </p:nvPr>
        </p:nvSpPr>
        <p:spPr>
          <a:xfrm>
            <a:off x="2515233" y="350492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D13BE64E-ADB5-1F4C-A2F2-23C0C8843D48}"/>
              </a:ext>
            </a:extLst>
          </p:cNvPr>
          <p:cNvSpPr>
            <a:spLocks noGrp="1"/>
          </p:cNvSpPr>
          <p:nvPr>
            <p:ph sz="half" idx="19"/>
          </p:nvPr>
        </p:nvSpPr>
        <p:spPr>
          <a:xfrm>
            <a:off x="2514600" y="2266814"/>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Content Placeholder 2">
            <a:extLst>
              <a:ext uri="{FF2B5EF4-FFF2-40B4-BE49-F238E27FC236}">
                <a16:creationId xmlns:a16="http://schemas.microsoft.com/office/drawing/2014/main" id="{DDEF470C-A290-EA46-9898-401F38E843AE}"/>
              </a:ext>
            </a:extLst>
          </p:cNvPr>
          <p:cNvSpPr>
            <a:spLocks noGrp="1"/>
          </p:cNvSpPr>
          <p:nvPr>
            <p:ph sz="half" idx="20"/>
          </p:nvPr>
        </p:nvSpPr>
        <p:spPr>
          <a:xfrm>
            <a:off x="2514600" y="102869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Slide Number Placeholder 3">
            <a:extLst>
              <a:ext uri="{FF2B5EF4-FFF2-40B4-BE49-F238E27FC236}">
                <a16:creationId xmlns:a16="http://schemas.microsoft.com/office/drawing/2014/main" id="{CE6E63B1-82C9-4D05-B402-4511FD5112F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15" name="Footer Placeholder 2">
            <a:extLst>
              <a:ext uri="{FF2B5EF4-FFF2-40B4-BE49-F238E27FC236}">
                <a16:creationId xmlns:a16="http://schemas.microsoft.com/office/drawing/2014/main" id="{8775A128-D2DE-4D10-911B-76F8EFE149C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16" name="Date Placeholder 13">
            <a:extLst>
              <a:ext uri="{FF2B5EF4-FFF2-40B4-BE49-F238E27FC236}">
                <a16:creationId xmlns:a16="http://schemas.microsoft.com/office/drawing/2014/main" id="{30B40302-7081-44F8-9147-353D42152F03}"/>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F76DDC6-B99C-49F4-9B8B-38106EE1A905}" type="datetime3">
              <a:rPr lang="en-GB" smtClean="0"/>
              <a:t>18 February, 2021</a:t>
            </a:fld>
            <a:endParaRPr lang="en-GB" dirty="0"/>
          </a:p>
        </p:txBody>
      </p:sp>
    </p:spTree>
    <p:extLst>
      <p:ext uri="{BB962C8B-B14F-4D97-AF65-F5344CB8AC3E}">
        <p14:creationId xmlns:p14="http://schemas.microsoft.com/office/powerpoint/2010/main" val="301936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D273FA-2B3E-A244-BD69-7F6E67EE0AD8}"/>
              </a:ext>
            </a:extLst>
          </p:cNvPr>
          <p:cNvSpPr>
            <a:spLocks noGrp="1"/>
          </p:cNvSpPr>
          <p:nvPr>
            <p:ph type="ctrTitle"/>
          </p:nvPr>
        </p:nvSpPr>
        <p:spPr>
          <a:xfrm>
            <a:off x="419100" y="365936"/>
            <a:ext cx="7143750"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4AACAA27-FDA3-1E41-8505-9C8CE55591DE}"/>
              </a:ext>
            </a:extLst>
          </p:cNvPr>
          <p:cNvSpPr>
            <a:spLocks noGrp="1"/>
          </p:cNvSpPr>
          <p:nvPr>
            <p:ph sz="half" idx="1"/>
          </p:nvPr>
        </p:nvSpPr>
        <p:spPr>
          <a:xfrm>
            <a:off x="5276850" y="1028700"/>
            <a:ext cx="3460750" cy="3748864"/>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7" name="Slide Number Placeholder 3">
            <a:extLst>
              <a:ext uri="{FF2B5EF4-FFF2-40B4-BE49-F238E27FC236}">
                <a16:creationId xmlns:a16="http://schemas.microsoft.com/office/drawing/2014/main" id="{4E76BFF4-14F7-48D0-A9F8-0CB4B06BE753}"/>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8" name="Footer Placeholder 2">
            <a:extLst>
              <a:ext uri="{FF2B5EF4-FFF2-40B4-BE49-F238E27FC236}">
                <a16:creationId xmlns:a16="http://schemas.microsoft.com/office/drawing/2014/main" id="{B7FC9DC7-45B7-4588-97AA-DA2C52075B8C}"/>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9" name="Date Placeholder 13">
            <a:extLst>
              <a:ext uri="{FF2B5EF4-FFF2-40B4-BE49-F238E27FC236}">
                <a16:creationId xmlns:a16="http://schemas.microsoft.com/office/drawing/2014/main" id="{8F73CFBC-49D5-4508-8FB7-2ED86C7779D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F3FA845A-D5B1-43B1-9C5F-196F4BC3A783}" type="datetime3">
              <a:rPr lang="en-GB" smtClean="0"/>
              <a:t>18 February, 2021</a:t>
            </a:fld>
            <a:endParaRPr lang="en-GB" dirty="0"/>
          </a:p>
        </p:txBody>
      </p:sp>
    </p:spTree>
    <p:extLst>
      <p:ext uri="{BB962C8B-B14F-4D97-AF65-F5344CB8AC3E}">
        <p14:creationId xmlns:p14="http://schemas.microsoft.com/office/powerpoint/2010/main" val="44052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DDFBF77-3F1D-064B-83CC-D2F62DBED4D6}"/>
              </a:ext>
            </a:extLst>
          </p:cNvPr>
          <p:cNvSpPr>
            <a:spLocks noGrp="1"/>
          </p:cNvSpPr>
          <p:nvPr>
            <p:ph sz="half" idx="16"/>
          </p:nvPr>
        </p:nvSpPr>
        <p:spPr>
          <a:xfrm>
            <a:off x="419100" y="3051883"/>
            <a:ext cx="1936117" cy="1725386"/>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196EBF69-A310-C341-815B-B3A957CFEFB4}"/>
              </a:ext>
            </a:extLst>
          </p:cNvPr>
          <p:cNvSpPr>
            <a:spLocks noGrp="1"/>
          </p:cNvSpPr>
          <p:nvPr>
            <p:ph sz="half" idx="17"/>
          </p:nvPr>
        </p:nvSpPr>
        <p:spPr>
          <a:xfrm>
            <a:off x="2540000" y="3051883"/>
            <a:ext cx="1936117"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Content Placeholder 2">
            <a:extLst>
              <a:ext uri="{FF2B5EF4-FFF2-40B4-BE49-F238E27FC236}">
                <a16:creationId xmlns:a16="http://schemas.microsoft.com/office/drawing/2014/main" id="{162BB5B3-A866-9046-8001-521EC1429779}"/>
              </a:ext>
            </a:extLst>
          </p:cNvPr>
          <p:cNvSpPr>
            <a:spLocks noGrp="1"/>
          </p:cNvSpPr>
          <p:nvPr>
            <p:ph sz="half" idx="18"/>
          </p:nvPr>
        </p:nvSpPr>
        <p:spPr>
          <a:xfrm>
            <a:off x="4679318" y="3051883"/>
            <a:ext cx="19304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7D7E5191-22C2-E544-9B6C-D78CD29DBCB4}"/>
              </a:ext>
            </a:extLst>
          </p:cNvPr>
          <p:cNvSpPr>
            <a:spLocks noGrp="1"/>
          </p:cNvSpPr>
          <p:nvPr>
            <p:ph sz="half" idx="19"/>
          </p:nvPr>
        </p:nvSpPr>
        <p:spPr>
          <a:xfrm>
            <a:off x="6819268" y="3051883"/>
            <a:ext cx="19177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Title 1">
            <a:extLst>
              <a:ext uri="{FF2B5EF4-FFF2-40B4-BE49-F238E27FC236}">
                <a16:creationId xmlns:a16="http://schemas.microsoft.com/office/drawing/2014/main" id="{2CC04EC1-4292-B34D-96CF-5B7C0E634917}"/>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3" name="Slide Number Placeholder 3">
            <a:extLst>
              <a:ext uri="{FF2B5EF4-FFF2-40B4-BE49-F238E27FC236}">
                <a16:creationId xmlns:a16="http://schemas.microsoft.com/office/drawing/2014/main" id="{A0BA8A9F-FC8F-40AE-A657-EB2AA0A75AE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14" name="Footer Placeholder 2">
            <a:extLst>
              <a:ext uri="{FF2B5EF4-FFF2-40B4-BE49-F238E27FC236}">
                <a16:creationId xmlns:a16="http://schemas.microsoft.com/office/drawing/2014/main" id="{EC535009-39A9-43CB-8284-DCAFF9460A6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15" name="Date Placeholder 13">
            <a:extLst>
              <a:ext uri="{FF2B5EF4-FFF2-40B4-BE49-F238E27FC236}">
                <a16:creationId xmlns:a16="http://schemas.microsoft.com/office/drawing/2014/main" id="{9CDF81CE-C792-4DAF-B1DC-740A99EC6D7C}"/>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A0B498A-B477-4359-AACC-3A0925F02163}" type="datetime3">
              <a:rPr lang="en-GB" smtClean="0"/>
              <a:t>18 February, 2021</a:t>
            </a:fld>
            <a:endParaRPr lang="en-GB" dirty="0"/>
          </a:p>
        </p:txBody>
      </p:sp>
    </p:spTree>
    <p:extLst>
      <p:ext uri="{BB962C8B-B14F-4D97-AF65-F5344CB8AC3E}">
        <p14:creationId xmlns:p14="http://schemas.microsoft.com/office/powerpoint/2010/main" val="107707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2FC-657B-B045-8EB4-D7538D4E886B}"/>
              </a:ext>
            </a:extLst>
          </p:cNvPr>
          <p:cNvSpPr>
            <a:spLocks noGrp="1"/>
          </p:cNvSpPr>
          <p:nvPr>
            <p:ph type="title"/>
          </p:nvPr>
        </p:nvSpPr>
        <p:spPr>
          <a:xfrm>
            <a:off x="628650" y="274638"/>
            <a:ext cx="7886700" cy="993775"/>
          </a:xfrm>
          <a:prstGeom prst="rect">
            <a:avLst/>
          </a:prstGeom>
        </p:spPr>
        <p:txBody>
          <a:bodyPr/>
          <a:lstStyle>
            <a:lvl1pPr>
              <a:defRPr>
                <a:solidFill>
                  <a:schemeClr val="tx1">
                    <a:lumMod val="85000"/>
                    <a:lumOff val="15000"/>
                  </a:schemeClr>
                </a:solidFill>
                <a:latin typeface="Colart Standard" pitchFamily="50"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32491E5E-3F66-4660-AFDD-F5CC049D919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5" name="Footer Placeholder 2">
            <a:extLst>
              <a:ext uri="{FF2B5EF4-FFF2-40B4-BE49-F238E27FC236}">
                <a16:creationId xmlns:a16="http://schemas.microsoft.com/office/drawing/2014/main" id="{E35283D5-DA3D-415C-AD1B-BFE802AD7F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dirty="0"/>
          </a:p>
        </p:txBody>
      </p:sp>
      <p:sp>
        <p:nvSpPr>
          <p:cNvPr id="6" name="Date Placeholder 13">
            <a:extLst>
              <a:ext uri="{FF2B5EF4-FFF2-40B4-BE49-F238E27FC236}">
                <a16:creationId xmlns:a16="http://schemas.microsoft.com/office/drawing/2014/main" id="{34065BB0-D49B-4FAF-80C6-28A8FB77205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C80FBF8-0DE8-49DB-94F8-3D586CF38FFE}" type="datetime3">
              <a:rPr lang="en-GB" smtClean="0"/>
              <a:t>18 February, 2021</a:t>
            </a:fld>
            <a:endParaRPr lang="en-GB" dirty="0"/>
          </a:p>
        </p:txBody>
      </p:sp>
    </p:spTree>
    <p:extLst>
      <p:ext uri="{BB962C8B-B14F-4D97-AF65-F5344CB8AC3E}">
        <p14:creationId xmlns:p14="http://schemas.microsoft.com/office/powerpoint/2010/main" val="41970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2F8B1-ACF0-D043-9E85-2C32EE4A6D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6" name="Picture 5">
            <a:extLst>
              <a:ext uri="{FF2B5EF4-FFF2-40B4-BE49-F238E27FC236}">
                <a16:creationId xmlns:a16="http://schemas.microsoft.com/office/drawing/2014/main" id="{F6242F10-8264-0F44-AA2F-1BD55F3FC5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
        <p:nvSpPr>
          <p:cNvPr id="3" name="Content Placeholder 2">
            <a:extLst>
              <a:ext uri="{FF2B5EF4-FFF2-40B4-BE49-F238E27FC236}">
                <a16:creationId xmlns:a16="http://schemas.microsoft.com/office/drawing/2014/main" id="{297EBB87-2332-FA4F-8D24-006B9EF1FE8B}"/>
              </a:ext>
            </a:extLst>
          </p:cNvPr>
          <p:cNvSpPr>
            <a:spLocks noGrp="1"/>
          </p:cNvSpPr>
          <p:nvPr>
            <p:ph sz="half" idx="1"/>
          </p:nvPr>
        </p:nvSpPr>
        <p:spPr>
          <a:xfrm>
            <a:off x="408515" y="3633863"/>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2">
            <a:extLst>
              <a:ext uri="{FF2B5EF4-FFF2-40B4-BE49-F238E27FC236}">
                <a16:creationId xmlns:a16="http://schemas.microsoft.com/office/drawing/2014/main" id="{0EEBEB02-01F8-5A47-92F4-29303EF3FC1D}"/>
              </a:ext>
            </a:extLst>
          </p:cNvPr>
          <p:cNvSpPr>
            <a:spLocks noGrp="1"/>
          </p:cNvSpPr>
          <p:nvPr>
            <p:ph sz="half" idx="16"/>
          </p:nvPr>
        </p:nvSpPr>
        <p:spPr>
          <a:xfrm>
            <a:off x="408515" y="4257705"/>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234647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A366BF8-AD80-4222-970F-8231190C064F}"/>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6" name="Text Placeholder 11">
            <a:extLst>
              <a:ext uri="{FF2B5EF4-FFF2-40B4-BE49-F238E27FC236}">
                <a16:creationId xmlns:a16="http://schemas.microsoft.com/office/drawing/2014/main" id="{A00A7FDA-CD28-4A7E-B0F1-3A9060C9E6C2}"/>
              </a:ext>
            </a:extLst>
          </p:cNvPr>
          <p:cNvSpPr txBox="1">
            <a:spLocks/>
          </p:cNvSpPr>
          <p:nvPr userDrawn="1"/>
        </p:nvSpPr>
        <p:spPr>
          <a:xfrm>
            <a:off x="2537015" y="4904248"/>
            <a:ext cx="1671638" cy="194339"/>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7" name="Text Placeholder 11">
            <a:extLst>
              <a:ext uri="{FF2B5EF4-FFF2-40B4-BE49-F238E27FC236}">
                <a16:creationId xmlns:a16="http://schemas.microsoft.com/office/drawing/2014/main" id="{02AF9D57-6170-4D82-9676-96C20BEBCB1C}"/>
              </a:ext>
            </a:extLst>
          </p:cNvPr>
          <p:cNvSpPr txBox="1">
            <a:spLocks/>
          </p:cNvSpPr>
          <p:nvPr userDrawn="1"/>
        </p:nvSpPr>
        <p:spPr>
          <a:xfrm>
            <a:off x="4439491" y="4904248"/>
            <a:ext cx="1991587" cy="194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9" name="Slide Number Placeholder 3">
            <a:extLst>
              <a:ext uri="{FF2B5EF4-FFF2-40B4-BE49-F238E27FC236}">
                <a16:creationId xmlns:a16="http://schemas.microsoft.com/office/drawing/2014/main" id="{E7995EF8-2083-40E0-A51A-9EF7D16ABFD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0" name="Footer Placeholder 2">
            <a:extLst>
              <a:ext uri="{FF2B5EF4-FFF2-40B4-BE49-F238E27FC236}">
                <a16:creationId xmlns:a16="http://schemas.microsoft.com/office/drawing/2014/main" id="{A7942DD3-266D-465A-B524-5FBDE42D222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2" name="Date Placeholder 13">
            <a:extLst>
              <a:ext uri="{FF2B5EF4-FFF2-40B4-BE49-F238E27FC236}">
                <a16:creationId xmlns:a16="http://schemas.microsoft.com/office/drawing/2014/main" id="{081DD463-15C9-4758-B976-A8A558435A3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18 February, 2021</a:t>
            </a:fld>
            <a:endParaRPr lang="en-GB"/>
          </a:p>
        </p:txBody>
      </p:sp>
    </p:spTree>
    <p:extLst>
      <p:ext uri="{BB962C8B-B14F-4D97-AF65-F5344CB8AC3E}">
        <p14:creationId xmlns:p14="http://schemas.microsoft.com/office/powerpoint/2010/main" val="2416022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B0EF88-2D87-DC45-9A5B-4A97D2BF51BE}"/>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1A7995DD-9A75-2A40-A27F-39BE78B2BFB2}"/>
              </a:ext>
            </a:extLst>
          </p:cNvPr>
          <p:cNvSpPr>
            <a:spLocks noGrp="1"/>
          </p:cNvSpPr>
          <p:nvPr>
            <p:ph sz="half" idx="1"/>
          </p:nvPr>
        </p:nvSpPr>
        <p:spPr>
          <a:xfrm>
            <a:off x="419733" y="1028700"/>
            <a:ext cx="8317867" cy="3748569"/>
          </a:xfrm>
          <a:prstGeom prst="rect">
            <a:avLst/>
          </a:prstGeom>
        </p:spPr>
        <p:txBody>
          <a:bodyPr lIns="0" tIns="0" rIns="0" bIns="0">
            <a:normAutofit/>
          </a:bodyPr>
          <a:lstStyle>
            <a:lvl1pPr marL="285750" indent="-285750">
              <a:buFont typeface="Arial"/>
              <a:buChar char="•"/>
              <a:defRPr sz="16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Slide Number Placeholder 3">
            <a:extLst>
              <a:ext uri="{FF2B5EF4-FFF2-40B4-BE49-F238E27FC236}">
                <a16:creationId xmlns:a16="http://schemas.microsoft.com/office/drawing/2014/main" id="{54292FA6-8CF8-4651-996A-4B5C5E0A9616}"/>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1" name="Footer Placeholder 2">
            <a:extLst>
              <a:ext uri="{FF2B5EF4-FFF2-40B4-BE49-F238E27FC236}">
                <a16:creationId xmlns:a16="http://schemas.microsoft.com/office/drawing/2014/main" id="{85113C03-7C98-4434-96C1-D6D03F077B0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2" name="Date Placeholder 13">
            <a:extLst>
              <a:ext uri="{FF2B5EF4-FFF2-40B4-BE49-F238E27FC236}">
                <a16:creationId xmlns:a16="http://schemas.microsoft.com/office/drawing/2014/main" id="{4EF1F667-F7B1-4083-B10B-9FD52EC5DC6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26A30540-D323-4ADA-87AA-70EE6C94EF16}" type="datetime3">
              <a:rPr lang="en-GB" smtClean="0"/>
              <a:t>18 February, 2021</a:t>
            </a:fld>
            <a:endParaRPr lang="en-GB"/>
          </a:p>
        </p:txBody>
      </p:sp>
    </p:spTree>
    <p:extLst>
      <p:ext uri="{BB962C8B-B14F-4D97-AF65-F5344CB8AC3E}">
        <p14:creationId xmlns:p14="http://schemas.microsoft.com/office/powerpoint/2010/main" val="3713195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6DFC96-F9D2-0E46-9E11-540A64DF0960}"/>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B02B2B02-A4FD-B042-8EBC-61EF63D08EA1}"/>
              </a:ext>
            </a:extLst>
          </p:cNvPr>
          <p:cNvSpPr>
            <a:spLocks noGrp="1"/>
          </p:cNvSpPr>
          <p:nvPr>
            <p:ph sz="half" idx="1"/>
          </p:nvPr>
        </p:nvSpPr>
        <p:spPr>
          <a:xfrm>
            <a:off x="419099" y="1028700"/>
            <a:ext cx="4057651" cy="3748569"/>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4242A4BA-6CE2-DC45-B9FE-90BFD6B28746}"/>
              </a:ext>
            </a:extLst>
          </p:cNvPr>
          <p:cNvSpPr>
            <a:spLocks noGrp="1"/>
          </p:cNvSpPr>
          <p:nvPr>
            <p:ph sz="half" idx="13"/>
          </p:nvPr>
        </p:nvSpPr>
        <p:spPr>
          <a:xfrm>
            <a:off x="4679950" y="1028700"/>
            <a:ext cx="4057650" cy="3748569"/>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Slide Number Placeholder 3">
            <a:extLst>
              <a:ext uri="{FF2B5EF4-FFF2-40B4-BE49-F238E27FC236}">
                <a16:creationId xmlns:a16="http://schemas.microsoft.com/office/drawing/2014/main" id="{86C70B2B-B59B-42B6-9B25-BF3C264BE33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0" name="Footer Placeholder 2">
            <a:extLst>
              <a:ext uri="{FF2B5EF4-FFF2-40B4-BE49-F238E27FC236}">
                <a16:creationId xmlns:a16="http://schemas.microsoft.com/office/drawing/2014/main" id="{20D83066-9858-4CDF-B8C2-C75D90B943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BC4B71EB-9B8B-48AB-B5D9-893D341E455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3985C4F-1ACB-40F0-950D-A03CCE469FD2}" type="datetime3">
              <a:rPr lang="en-GB" smtClean="0"/>
              <a:t>18 February, 2021</a:t>
            </a:fld>
            <a:endParaRPr lang="en-GB"/>
          </a:p>
        </p:txBody>
      </p:sp>
    </p:spTree>
    <p:extLst>
      <p:ext uri="{BB962C8B-B14F-4D97-AF65-F5344CB8AC3E}">
        <p14:creationId xmlns:p14="http://schemas.microsoft.com/office/powerpoint/2010/main" val="1349956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058492-F4C7-7A4E-9926-DE277C52885C}"/>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76147AE4-B2B0-B144-8AFD-748F8351F9A6}"/>
              </a:ext>
            </a:extLst>
          </p:cNvPr>
          <p:cNvSpPr>
            <a:spLocks noGrp="1"/>
          </p:cNvSpPr>
          <p:nvPr>
            <p:ph sz="half" idx="1"/>
          </p:nvPr>
        </p:nvSpPr>
        <p:spPr>
          <a:xfrm>
            <a:off x="419099" y="1028700"/>
            <a:ext cx="4057651" cy="35655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Picture Placeholder 10">
            <a:extLst>
              <a:ext uri="{FF2B5EF4-FFF2-40B4-BE49-F238E27FC236}">
                <a16:creationId xmlns:a16="http://schemas.microsoft.com/office/drawing/2014/main" id="{BB514168-2BB4-B043-A41F-539F77301797}"/>
              </a:ext>
            </a:extLst>
          </p:cNvPr>
          <p:cNvSpPr>
            <a:spLocks noGrp="1"/>
          </p:cNvSpPr>
          <p:nvPr>
            <p:ph type="pic" sz="quarter" idx="13"/>
          </p:nvPr>
        </p:nvSpPr>
        <p:spPr>
          <a:xfrm>
            <a:off x="4679950" y="1028700"/>
            <a:ext cx="4057650" cy="3565525"/>
          </a:xfrm>
          <a:prstGeom prst="rect">
            <a:avLst/>
          </a:prstGeom>
        </p:spPr>
        <p:txBody>
          <a:bodyPr>
            <a:normAutofit/>
          </a:bodyPr>
          <a:lstStyle>
            <a:lvl1pPr marL="0" indent="0">
              <a:buNone/>
              <a:defRPr sz="1600" b="0" i="0">
                <a:solidFill>
                  <a:schemeClr val="tx1">
                    <a:lumMod val="85000"/>
                    <a:lumOff val="15000"/>
                  </a:schemeClr>
                </a:solidFill>
                <a:latin typeface="Colart Standard Light" pitchFamily="50" charset="0"/>
                <a:cs typeface="Arial"/>
              </a:defRPr>
            </a:lvl1pPr>
          </a:lstStyle>
          <a:p>
            <a:endParaRPr lang="en-US"/>
          </a:p>
        </p:txBody>
      </p:sp>
      <p:sp>
        <p:nvSpPr>
          <p:cNvPr id="6" name="Slide Number Placeholder 3">
            <a:extLst>
              <a:ext uri="{FF2B5EF4-FFF2-40B4-BE49-F238E27FC236}">
                <a16:creationId xmlns:a16="http://schemas.microsoft.com/office/drawing/2014/main" id="{72138CC9-860A-405B-8421-0FF7DA9AC45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7" name="Footer Placeholder 2">
            <a:extLst>
              <a:ext uri="{FF2B5EF4-FFF2-40B4-BE49-F238E27FC236}">
                <a16:creationId xmlns:a16="http://schemas.microsoft.com/office/drawing/2014/main" id="{F7FE2734-3CD5-474A-BC3B-CE4B7C86FFD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1" name="Date Placeholder 13">
            <a:extLst>
              <a:ext uri="{FF2B5EF4-FFF2-40B4-BE49-F238E27FC236}">
                <a16:creationId xmlns:a16="http://schemas.microsoft.com/office/drawing/2014/main" id="{11ED40B5-E714-432B-B3EB-7DA3F500E22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6C93AA6-7E29-406F-900D-28FA6AC585CF}" type="datetime3">
              <a:rPr lang="en-GB" smtClean="0"/>
              <a:t>18 February, 2021</a:t>
            </a:fld>
            <a:endParaRPr lang="en-GB"/>
          </a:p>
        </p:txBody>
      </p:sp>
    </p:spTree>
    <p:extLst>
      <p:ext uri="{BB962C8B-B14F-4D97-AF65-F5344CB8AC3E}">
        <p14:creationId xmlns:p14="http://schemas.microsoft.com/office/powerpoint/2010/main" val="3493981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F558247-1725-B54B-852E-17C74F9BCB36}"/>
              </a:ext>
            </a:extLst>
          </p:cNvPr>
          <p:cNvSpPr>
            <a:spLocks noGrp="1"/>
          </p:cNvSpPr>
          <p:nvPr>
            <p:ph type="pic" sz="quarter" idx="13"/>
          </p:nvPr>
        </p:nvSpPr>
        <p:spPr>
          <a:xfrm>
            <a:off x="467995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1" name="Picture Placeholder 10">
            <a:extLst>
              <a:ext uri="{FF2B5EF4-FFF2-40B4-BE49-F238E27FC236}">
                <a16:creationId xmlns:a16="http://schemas.microsoft.com/office/drawing/2014/main" id="{7A49E4B7-B15A-8448-BA24-49E047E62BF0}"/>
              </a:ext>
            </a:extLst>
          </p:cNvPr>
          <p:cNvSpPr>
            <a:spLocks noGrp="1"/>
          </p:cNvSpPr>
          <p:nvPr>
            <p:ph type="pic" sz="quarter" idx="14"/>
          </p:nvPr>
        </p:nvSpPr>
        <p:spPr>
          <a:xfrm>
            <a:off x="419100" y="1028699"/>
            <a:ext cx="4057650" cy="1794393"/>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12" name="Content Placeholder 2">
            <a:extLst>
              <a:ext uri="{FF2B5EF4-FFF2-40B4-BE49-F238E27FC236}">
                <a16:creationId xmlns:a16="http://schemas.microsoft.com/office/drawing/2014/main" id="{856B4708-2B33-E34F-8F5C-236782BF5CAD}"/>
              </a:ext>
            </a:extLst>
          </p:cNvPr>
          <p:cNvSpPr>
            <a:spLocks noGrp="1"/>
          </p:cNvSpPr>
          <p:nvPr>
            <p:ph sz="half" idx="1"/>
          </p:nvPr>
        </p:nvSpPr>
        <p:spPr>
          <a:xfrm>
            <a:off x="419100" y="3028951"/>
            <a:ext cx="4057650" cy="1748318"/>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3" name="Content Placeholder 2">
            <a:extLst>
              <a:ext uri="{FF2B5EF4-FFF2-40B4-BE49-F238E27FC236}">
                <a16:creationId xmlns:a16="http://schemas.microsoft.com/office/drawing/2014/main" id="{13C31720-FAD5-1A48-B6C5-535973307A7D}"/>
              </a:ext>
            </a:extLst>
          </p:cNvPr>
          <p:cNvSpPr>
            <a:spLocks noGrp="1"/>
          </p:cNvSpPr>
          <p:nvPr>
            <p:ph sz="half" idx="15"/>
          </p:nvPr>
        </p:nvSpPr>
        <p:spPr>
          <a:xfrm>
            <a:off x="4679950" y="3028950"/>
            <a:ext cx="4057650" cy="1748318"/>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Title 1">
            <a:extLst>
              <a:ext uri="{FF2B5EF4-FFF2-40B4-BE49-F238E27FC236}">
                <a16:creationId xmlns:a16="http://schemas.microsoft.com/office/drawing/2014/main" id="{AA4C7B19-7820-0540-8385-CD44A8A247E6}"/>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8" name="Slide Number Placeholder 3">
            <a:extLst>
              <a:ext uri="{FF2B5EF4-FFF2-40B4-BE49-F238E27FC236}">
                <a16:creationId xmlns:a16="http://schemas.microsoft.com/office/drawing/2014/main" id="{4F2059D0-916F-49A1-9BC4-0DD839A6CC67}"/>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9" name="Footer Placeholder 2">
            <a:extLst>
              <a:ext uri="{FF2B5EF4-FFF2-40B4-BE49-F238E27FC236}">
                <a16:creationId xmlns:a16="http://schemas.microsoft.com/office/drawing/2014/main" id="{B1265B7B-5284-41E0-8A51-85890840275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13F75789-C8D3-4C27-A773-02603CC97F0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851659EF-E014-45D6-B0E5-78446918008A}" type="datetime3">
              <a:rPr lang="en-GB" smtClean="0"/>
              <a:t>18 February, 2021</a:t>
            </a:fld>
            <a:endParaRPr lang="en-GB"/>
          </a:p>
        </p:txBody>
      </p:sp>
    </p:spTree>
    <p:extLst>
      <p:ext uri="{BB962C8B-B14F-4D97-AF65-F5344CB8AC3E}">
        <p14:creationId xmlns:p14="http://schemas.microsoft.com/office/powerpoint/2010/main" val="232577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79AAE30-836B-7547-A758-A750DE5E8054}"/>
              </a:ext>
            </a:extLst>
          </p:cNvPr>
          <p:cNvSpPr>
            <a:spLocks noGrp="1"/>
          </p:cNvSpPr>
          <p:nvPr>
            <p:ph type="pic" sz="quarter" idx="13"/>
          </p:nvPr>
        </p:nvSpPr>
        <p:spPr>
          <a:xfrm>
            <a:off x="419100" y="102869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7" name="Picture Placeholder 10">
            <a:extLst>
              <a:ext uri="{FF2B5EF4-FFF2-40B4-BE49-F238E27FC236}">
                <a16:creationId xmlns:a16="http://schemas.microsoft.com/office/drawing/2014/main" id="{9A400ACC-8C4E-8546-9A0E-1649018D1182}"/>
              </a:ext>
            </a:extLst>
          </p:cNvPr>
          <p:cNvSpPr>
            <a:spLocks noGrp="1"/>
          </p:cNvSpPr>
          <p:nvPr>
            <p:ph type="pic" sz="quarter" idx="14"/>
          </p:nvPr>
        </p:nvSpPr>
        <p:spPr>
          <a:xfrm>
            <a:off x="419100" y="2266814"/>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8" name="Picture Placeholder 10">
            <a:extLst>
              <a:ext uri="{FF2B5EF4-FFF2-40B4-BE49-F238E27FC236}">
                <a16:creationId xmlns:a16="http://schemas.microsoft.com/office/drawing/2014/main" id="{1364E7C3-7FDA-C846-AE94-F749DA218067}"/>
              </a:ext>
            </a:extLst>
          </p:cNvPr>
          <p:cNvSpPr>
            <a:spLocks noGrp="1"/>
          </p:cNvSpPr>
          <p:nvPr>
            <p:ph type="pic" sz="quarter" idx="15"/>
          </p:nvPr>
        </p:nvSpPr>
        <p:spPr>
          <a:xfrm>
            <a:off x="419733" y="3504929"/>
            <a:ext cx="1943100" cy="1092471"/>
          </a:xfrm>
          <a:prstGeom prst="rect">
            <a:avLst/>
          </a:prstGeom>
        </p:spPr>
        <p:txBody>
          <a:bodyPr>
            <a:normAutofit/>
          </a:bodyPr>
          <a:lstStyle>
            <a:lvl1pPr marL="0" indent="0">
              <a:buNone/>
              <a:defRPr sz="1600" b="0" i="0">
                <a:solidFill>
                  <a:schemeClr val="tx1">
                    <a:lumMod val="85000"/>
                    <a:lumOff val="15000"/>
                  </a:schemeClr>
                </a:solidFill>
                <a:latin typeface="Colart Standard" pitchFamily="50" charset="0"/>
                <a:cs typeface="Arial"/>
              </a:defRPr>
            </a:lvl1pPr>
          </a:lstStyle>
          <a:p>
            <a:endParaRPr lang="en-US"/>
          </a:p>
        </p:txBody>
      </p:sp>
      <p:sp>
        <p:nvSpPr>
          <p:cNvPr id="9" name="Title 1">
            <a:extLst>
              <a:ext uri="{FF2B5EF4-FFF2-40B4-BE49-F238E27FC236}">
                <a16:creationId xmlns:a16="http://schemas.microsoft.com/office/drawing/2014/main" id="{D90CE5C4-1945-9C44-8FB8-DB36EBE72A10}"/>
              </a:ext>
            </a:extLst>
          </p:cNvPr>
          <p:cNvSpPr>
            <a:spLocks noGrp="1"/>
          </p:cNvSpPr>
          <p:nvPr>
            <p:ph type="ctrTitle"/>
          </p:nvPr>
        </p:nvSpPr>
        <p:spPr>
          <a:xfrm>
            <a:off x="419099"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0" name="Content Placeholder 2">
            <a:extLst>
              <a:ext uri="{FF2B5EF4-FFF2-40B4-BE49-F238E27FC236}">
                <a16:creationId xmlns:a16="http://schemas.microsoft.com/office/drawing/2014/main" id="{4F48FC1B-25E7-C14B-9118-42CA5AB074BE}"/>
              </a:ext>
            </a:extLst>
          </p:cNvPr>
          <p:cNvSpPr>
            <a:spLocks noGrp="1"/>
          </p:cNvSpPr>
          <p:nvPr>
            <p:ph sz="half" idx="16"/>
          </p:nvPr>
        </p:nvSpPr>
        <p:spPr>
          <a:xfrm>
            <a:off x="2515233" y="350492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D13BE64E-ADB5-1F4C-A2F2-23C0C8843D48}"/>
              </a:ext>
            </a:extLst>
          </p:cNvPr>
          <p:cNvSpPr>
            <a:spLocks noGrp="1"/>
          </p:cNvSpPr>
          <p:nvPr>
            <p:ph sz="half" idx="19"/>
          </p:nvPr>
        </p:nvSpPr>
        <p:spPr>
          <a:xfrm>
            <a:off x="2514600" y="2266814"/>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Content Placeholder 2">
            <a:extLst>
              <a:ext uri="{FF2B5EF4-FFF2-40B4-BE49-F238E27FC236}">
                <a16:creationId xmlns:a16="http://schemas.microsoft.com/office/drawing/2014/main" id="{DDEF470C-A290-EA46-9898-401F38E843AE}"/>
              </a:ext>
            </a:extLst>
          </p:cNvPr>
          <p:cNvSpPr>
            <a:spLocks noGrp="1"/>
          </p:cNvSpPr>
          <p:nvPr>
            <p:ph sz="half" idx="20"/>
          </p:nvPr>
        </p:nvSpPr>
        <p:spPr>
          <a:xfrm>
            <a:off x="2514600" y="1028699"/>
            <a:ext cx="6223000" cy="1092471"/>
          </a:xfrm>
          <a:prstGeom prst="rect">
            <a:avLst/>
          </a:prstGeom>
        </p:spPr>
        <p:txBody>
          <a:bodyPr lIns="0" tIns="0" rIns="0" bIns="0">
            <a:normAutofit/>
          </a:bodyPr>
          <a:lstStyle>
            <a:lvl1pPr marL="0" indent="0">
              <a:buNone/>
              <a:defRPr sz="1200">
                <a:solidFill>
                  <a:schemeClr val="tx1">
                    <a:lumMod val="85000"/>
                    <a:lumOff val="15000"/>
                  </a:schemeClr>
                </a:solidFill>
                <a:latin typeface="Colart Standard"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4" name="Slide Number Placeholder 3">
            <a:extLst>
              <a:ext uri="{FF2B5EF4-FFF2-40B4-BE49-F238E27FC236}">
                <a16:creationId xmlns:a16="http://schemas.microsoft.com/office/drawing/2014/main" id="{CE6E63B1-82C9-4D05-B402-4511FD5112F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5" name="Footer Placeholder 2">
            <a:extLst>
              <a:ext uri="{FF2B5EF4-FFF2-40B4-BE49-F238E27FC236}">
                <a16:creationId xmlns:a16="http://schemas.microsoft.com/office/drawing/2014/main" id="{8775A128-D2DE-4D10-911B-76F8EFE149C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6" name="Date Placeholder 13">
            <a:extLst>
              <a:ext uri="{FF2B5EF4-FFF2-40B4-BE49-F238E27FC236}">
                <a16:creationId xmlns:a16="http://schemas.microsoft.com/office/drawing/2014/main" id="{30B40302-7081-44F8-9147-353D42152F03}"/>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5F76DDC6-B99C-49F4-9B8B-38106EE1A905}" type="datetime3">
              <a:rPr lang="en-GB" smtClean="0"/>
              <a:t>18 February, 2021</a:t>
            </a:fld>
            <a:endParaRPr lang="en-GB"/>
          </a:p>
        </p:txBody>
      </p:sp>
    </p:spTree>
    <p:extLst>
      <p:ext uri="{BB962C8B-B14F-4D97-AF65-F5344CB8AC3E}">
        <p14:creationId xmlns:p14="http://schemas.microsoft.com/office/powerpoint/2010/main" val="2993445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D273FA-2B3E-A244-BD69-7F6E67EE0AD8}"/>
              </a:ext>
            </a:extLst>
          </p:cNvPr>
          <p:cNvSpPr>
            <a:spLocks noGrp="1"/>
          </p:cNvSpPr>
          <p:nvPr>
            <p:ph type="ctrTitle"/>
          </p:nvPr>
        </p:nvSpPr>
        <p:spPr>
          <a:xfrm>
            <a:off x="419100" y="365936"/>
            <a:ext cx="7143750"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6" name="Content Placeholder 2">
            <a:extLst>
              <a:ext uri="{FF2B5EF4-FFF2-40B4-BE49-F238E27FC236}">
                <a16:creationId xmlns:a16="http://schemas.microsoft.com/office/drawing/2014/main" id="{4AACAA27-FDA3-1E41-8505-9C8CE55591DE}"/>
              </a:ext>
            </a:extLst>
          </p:cNvPr>
          <p:cNvSpPr>
            <a:spLocks noGrp="1"/>
          </p:cNvSpPr>
          <p:nvPr>
            <p:ph sz="half" idx="1"/>
          </p:nvPr>
        </p:nvSpPr>
        <p:spPr>
          <a:xfrm>
            <a:off x="5276850" y="1028700"/>
            <a:ext cx="3460750" cy="3748864"/>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7" name="Slide Number Placeholder 3">
            <a:extLst>
              <a:ext uri="{FF2B5EF4-FFF2-40B4-BE49-F238E27FC236}">
                <a16:creationId xmlns:a16="http://schemas.microsoft.com/office/drawing/2014/main" id="{4E76BFF4-14F7-48D0-A9F8-0CB4B06BE753}"/>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8" name="Footer Placeholder 2">
            <a:extLst>
              <a:ext uri="{FF2B5EF4-FFF2-40B4-BE49-F238E27FC236}">
                <a16:creationId xmlns:a16="http://schemas.microsoft.com/office/drawing/2014/main" id="{B7FC9DC7-45B7-4588-97AA-DA2C52075B8C}"/>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9" name="Date Placeholder 13">
            <a:extLst>
              <a:ext uri="{FF2B5EF4-FFF2-40B4-BE49-F238E27FC236}">
                <a16:creationId xmlns:a16="http://schemas.microsoft.com/office/drawing/2014/main" id="{8F73CFBC-49D5-4508-8FB7-2ED86C7779D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F3FA845A-D5B1-43B1-9C5F-196F4BC3A783}" type="datetime3">
              <a:rPr lang="en-GB" smtClean="0"/>
              <a:t>18 February, 2021</a:t>
            </a:fld>
            <a:endParaRPr lang="en-GB"/>
          </a:p>
        </p:txBody>
      </p:sp>
    </p:spTree>
    <p:extLst>
      <p:ext uri="{BB962C8B-B14F-4D97-AF65-F5344CB8AC3E}">
        <p14:creationId xmlns:p14="http://schemas.microsoft.com/office/powerpoint/2010/main" val="3220102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DDFBF77-3F1D-064B-83CC-D2F62DBED4D6}"/>
              </a:ext>
            </a:extLst>
          </p:cNvPr>
          <p:cNvSpPr>
            <a:spLocks noGrp="1"/>
          </p:cNvSpPr>
          <p:nvPr>
            <p:ph sz="half" idx="16"/>
          </p:nvPr>
        </p:nvSpPr>
        <p:spPr>
          <a:xfrm>
            <a:off x="419100" y="3051883"/>
            <a:ext cx="1936117" cy="1725386"/>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9" name="Content Placeholder 2">
            <a:extLst>
              <a:ext uri="{FF2B5EF4-FFF2-40B4-BE49-F238E27FC236}">
                <a16:creationId xmlns:a16="http://schemas.microsoft.com/office/drawing/2014/main" id="{196EBF69-A310-C341-815B-B3A957CFEFB4}"/>
              </a:ext>
            </a:extLst>
          </p:cNvPr>
          <p:cNvSpPr>
            <a:spLocks noGrp="1"/>
          </p:cNvSpPr>
          <p:nvPr>
            <p:ph sz="half" idx="17"/>
          </p:nvPr>
        </p:nvSpPr>
        <p:spPr>
          <a:xfrm>
            <a:off x="2540000" y="3051883"/>
            <a:ext cx="1936117"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0" name="Content Placeholder 2">
            <a:extLst>
              <a:ext uri="{FF2B5EF4-FFF2-40B4-BE49-F238E27FC236}">
                <a16:creationId xmlns:a16="http://schemas.microsoft.com/office/drawing/2014/main" id="{162BB5B3-A866-9046-8001-521EC1429779}"/>
              </a:ext>
            </a:extLst>
          </p:cNvPr>
          <p:cNvSpPr>
            <a:spLocks noGrp="1"/>
          </p:cNvSpPr>
          <p:nvPr>
            <p:ph sz="half" idx="18"/>
          </p:nvPr>
        </p:nvSpPr>
        <p:spPr>
          <a:xfrm>
            <a:off x="4679318" y="3051883"/>
            <a:ext cx="19304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1" name="Content Placeholder 2">
            <a:extLst>
              <a:ext uri="{FF2B5EF4-FFF2-40B4-BE49-F238E27FC236}">
                <a16:creationId xmlns:a16="http://schemas.microsoft.com/office/drawing/2014/main" id="{7D7E5191-22C2-E544-9B6C-D78CD29DBCB4}"/>
              </a:ext>
            </a:extLst>
          </p:cNvPr>
          <p:cNvSpPr>
            <a:spLocks noGrp="1"/>
          </p:cNvSpPr>
          <p:nvPr>
            <p:ph sz="half" idx="19"/>
          </p:nvPr>
        </p:nvSpPr>
        <p:spPr>
          <a:xfrm>
            <a:off x="6819268" y="3051883"/>
            <a:ext cx="1917700" cy="1711325"/>
          </a:xfrm>
          <a:prstGeom prst="rect">
            <a:avLst/>
          </a:prstGeom>
        </p:spPr>
        <p:txBody>
          <a:bodyPr lIns="0" tIns="0" rIns="0" bIns="0"/>
          <a:lstStyle>
            <a:lvl1pPr marL="0" indent="0">
              <a:buNone/>
              <a:defRPr sz="1200">
                <a:solidFill>
                  <a:schemeClr val="tx1">
                    <a:lumMod val="85000"/>
                    <a:lumOff val="15000"/>
                  </a:schemeClr>
                </a:solidFill>
                <a:latin typeface="Colart Standard Light"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2" name="Title 1">
            <a:extLst>
              <a:ext uri="{FF2B5EF4-FFF2-40B4-BE49-F238E27FC236}">
                <a16:creationId xmlns:a16="http://schemas.microsoft.com/office/drawing/2014/main" id="{2CC04EC1-4292-B34D-96CF-5B7C0E634917}"/>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3" name="Slide Number Placeholder 3">
            <a:extLst>
              <a:ext uri="{FF2B5EF4-FFF2-40B4-BE49-F238E27FC236}">
                <a16:creationId xmlns:a16="http://schemas.microsoft.com/office/drawing/2014/main" id="{A0BA8A9F-FC8F-40AE-A657-EB2AA0A75AE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Footer Placeholder 2">
            <a:extLst>
              <a:ext uri="{FF2B5EF4-FFF2-40B4-BE49-F238E27FC236}">
                <a16:creationId xmlns:a16="http://schemas.microsoft.com/office/drawing/2014/main" id="{EC535009-39A9-43CB-8284-DCAFF9460A6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5" name="Date Placeholder 13">
            <a:extLst>
              <a:ext uri="{FF2B5EF4-FFF2-40B4-BE49-F238E27FC236}">
                <a16:creationId xmlns:a16="http://schemas.microsoft.com/office/drawing/2014/main" id="{9CDF81CE-C792-4DAF-B1DC-740A99EC6D7C}"/>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A0B498A-B477-4359-AACC-3A0925F02163}" type="datetime3">
              <a:rPr lang="en-GB" smtClean="0"/>
              <a:t>18 February, 2021</a:t>
            </a:fld>
            <a:endParaRPr lang="en-GB"/>
          </a:p>
        </p:txBody>
      </p:sp>
    </p:spTree>
    <p:extLst>
      <p:ext uri="{BB962C8B-B14F-4D97-AF65-F5344CB8AC3E}">
        <p14:creationId xmlns:p14="http://schemas.microsoft.com/office/powerpoint/2010/main" val="876330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D2FC-657B-B045-8EB4-D7538D4E886B}"/>
              </a:ext>
            </a:extLst>
          </p:cNvPr>
          <p:cNvSpPr>
            <a:spLocks noGrp="1"/>
          </p:cNvSpPr>
          <p:nvPr>
            <p:ph type="title"/>
          </p:nvPr>
        </p:nvSpPr>
        <p:spPr>
          <a:xfrm>
            <a:off x="628650" y="274638"/>
            <a:ext cx="7886700" cy="993775"/>
          </a:xfrm>
          <a:prstGeom prst="rect">
            <a:avLst/>
          </a:prstGeom>
        </p:spPr>
        <p:txBody>
          <a:bodyPr/>
          <a:lstStyle>
            <a:lvl1pPr>
              <a:defRPr>
                <a:solidFill>
                  <a:schemeClr val="tx1">
                    <a:lumMod val="85000"/>
                    <a:lumOff val="15000"/>
                  </a:schemeClr>
                </a:solidFill>
                <a:latin typeface="Colart Standard" pitchFamily="50"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32491E5E-3F66-4660-AFDD-F5CC049D919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5" name="Footer Placeholder 2">
            <a:extLst>
              <a:ext uri="{FF2B5EF4-FFF2-40B4-BE49-F238E27FC236}">
                <a16:creationId xmlns:a16="http://schemas.microsoft.com/office/drawing/2014/main" id="{E35283D5-DA3D-415C-AD1B-BFE802AD7FC7}"/>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6" name="Date Placeholder 13">
            <a:extLst>
              <a:ext uri="{FF2B5EF4-FFF2-40B4-BE49-F238E27FC236}">
                <a16:creationId xmlns:a16="http://schemas.microsoft.com/office/drawing/2014/main" id="{34065BB0-D49B-4FAF-80C6-28A8FB77205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C80FBF8-0DE8-49DB-94F8-3D586CF38FFE}" type="datetime3">
              <a:rPr lang="en-GB" smtClean="0"/>
              <a:t>18 February, 2021</a:t>
            </a:fld>
            <a:endParaRPr lang="en-GB"/>
          </a:p>
        </p:txBody>
      </p:sp>
    </p:spTree>
    <p:extLst>
      <p:ext uri="{BB962C8B-B14F-4D97-AF65-F5344CB8AC3E}">
        <p14:creationId xmlns:p14="http://schemas.microsoft.com/office/powerpoint/2010/main" val="2880694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CB402DB-F7D8-44E4-8F85-A326A1A70F3F}"/>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Tree>
    <p:extLst>
      <p:ext uri="{BB962C8B-B14F-4D97-AF65-F5344CB8AC3E}">
        <p14:creationId xmlns:p14="http://schemas.microsoft.com/office/powerpoint/2010/main" val="22740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82936-790E-8540-9B75-50AE81C3A2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87211" cy="5143502"/>
          </a:xfrm>
          <a:prstGeom prst="rect">
            <a:avLst/>
          </a:prstGeom>
        </p:spPr>
      </p:pic>
      <p:pic>
        <p:nvPicPr>
          <p:cNvPr id="6" name="Picture 5">
            <a:extLst>
              <a:ext uri="{FF2B5EF4-FFF2-40B4-BE49-F238E27FC236}">
                <a16:creationId xmlns:a16="http://schemas.microsoft.com/office/drawing/2014/main" id="{07B28F4F-2836-E942-99E1-FD48DB446F6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
        <p:nvSpPr>
          <p:cNvPr id="3" name="Content Placeholder 2">
            <a:extLst>
              <a:ext uri="{FF2B5EF4-FFF2-40B4-BE49-F238E27FC236}">
                <a16:creationId xmlns:a16="http://schemas.microsoft.com/office/drawing/2014/main" id="{3F625C8C-CC0C-8743-A906-A631918B2FBB}"/>
              </a:ext>
            </a:extLst>
          </p:cNvPr>
          <p:cNvSpPr>
            <a:spLocks noGrp="1"/>
          </p:cNvSpPr>
          <p:nvPr>
            <p:ph sz="half" idx="1"/>
          </p:nvPr>
        </p:nvSpPr>
        <p:spPr>
          <a:xfrm>
            <a:off x="408515" y="3633865"/>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2">
            <a:extLst>
              <a:ext uri="{FF2B5EF4-FFF2-40B4-BE49-F238E27FC236}">
                <a16:creationId xmlns:a16="http://schemas.microsoft.com/office/drawing/2014/main" id="{7C3E9EAF-55D4-694D-9906-B270C679BC1B}"/>
              </a:ext>
            </a:extLst>
          </p:cNvPr>
          <p:cNvSpPr>
            <a:spLocks noGrp="1"/>
          </p:cNvSpPr>
          <p:nvPr>
            <p:ph sz="half" idx="16"/>
          </p:nvPr>
        </p:nvSpPr>
        <p:spPr>
          <a:xfrm>
            <a:off x="408515" y="4261938"/>
            <a:ext cx="7804152" cy="446470"/>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804528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CF50-E4B8-4D72-B18D-FDCCCBCF4994}"/>
              </a:ext>
            </a:extLst>
          </p:cNvPr>
          <p:cNvSpPr>
            <a:spLocks noGrp="1"/>
          </p:cNvSpPr>
          <p:nvPr>
            <p:ph type="ctrTitle"/>
          </p:nvPr>
        </p:nvSpPr>
        <p:spPr>
          <a:xfrm>
            <a:off x="1143000" y="841772"/>
            <a:ext cx="6858000" cy="1790700"/>
          </a:xfrm>
          <a:prstGeom prst="rect">
            <a:avLst/>
          </a:prstGeom>
        </p:spPr>
        <p:txBody>
          <a:bodyPr anchor="b"/>
          <a:lstStyle>
            <a:lvl1pPr algn="ctr">
              <a:defRPr sz="4500">
                <a:solidFill>
                  <a:schemeClr val="tx1">
                    <a:lumMod val="85000"/>
                    <a:lumOff val="15000"/>
                  </a:schemeClr>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6496387-0146-42EB-9728-51EB02B7E97F}"/>
              </a:ext>
            </a:extLst>
          </p:cNvPr>
          <p:cNvSpPr>
            <a:spLocks noGrp="1"/>
          </p:cNvSpPr>
          <p:nvPr>
            <p:ph type="subTitle" idx="1"/>
          </p:nvPr>
        </p:nvSpPr>
        <p:spPr>
          <a:xfrm>
            <a:off x="1143000" y="2701528"/>
            <a:ext cx="6858000" cy="1241822"/>
          </a:xfrm>
        </p:spPr>
        <p:txBody>
          <a:bodyPr/>
          <a:lstStyle>
            <a:lvl1pPr marL="0" indent="0" algn="ctr">
              <a:buNone/>
              <a:defRPr sz="180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42128858-3434-4F6D-8696-E6E9FEBD3C0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5" name="Footer Placeholder 2">
            <a:extLst>
              <a:ext uri="{FF2B5EF4-FFF2-40B4-BE49-F238E27FC236}">
                <a16:creationId xmlns:a16="http://schemas.microsoft.com/office/drawing/2014/main" id="{A1FACA21-47DC-43DA-A5B8-B48DC0282C49}"/>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6" name="Date Placeholder 13">
            <a:extLst>
              <a:ext uri="{FF2B5EF4-FFF2-40B4-BE49-F238E27FC236}">
                <a16:creationId xmlns:a16="http://schemas.microsoft.com/office/drawing/2014/main" id="{6F883C6B-8038-4F3B-B9AC-FA99542626BB}"/>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D25AAC0B-AA34-4A7D-B0C8-027CFC309124}" type="datetime3">
              <a:rPr lang="en-GB" smtClean="0"/>
              <a:t>18 February, 2021</a:t>
            </a:fld>
            <a:endParaRPr lang="en-GB"/>
          </a:p>
        </p:txBody>
      </p:sp>
    </p:spTree>
    <p:extLst>
      <p:ext uri="{BB962C8B-B14F-4D97-AF65-F5344CB8AC3E}">
        <p14:creationId xmlns:p14="http://schemas.microsoft.com/office/powerpoint/2010/main" val="1043356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8">
    <p:spTree>
      <p:nvGrpSpPr>
        <p:cNvPr id="1" name=""/>
        <p:cNvGrpSpPr/>
        <p:nvPr/>
      </p:nvGrpSpPr>
      <p:grpSpPr>
        <a:xfrm>
          <a:off x="0" y="0"/>
          <a:ext cx="0" cy="0"/>
          <a:chOff x="0" y="0"/>
          <a:chExt cx="0" cy="0"/>
        </a:xfrm>
      </p:grpSpPr>
      <p:sp>
        <p:nvSpPr>
          <p:cNvPr id="18" name="Picture Placeholder 14"/>
          <p:cNvSpPr>
            <a:spLocks noGrp="1"/>
          </p:cNvSpPr>
          <p:nvPr>
            <p:ph type="pic" sz="quarter" idx="12" hasCustomPrompt="1"/>
          </p:nvPr>
        </p:nvSpPr>
        <p:spPr>
          <a:xfrm>
            <a:off x="1385451" y="1491630"/>
            <a:ext cx="1566109" cy="153910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19" name="Picture Placeholder 14"/>
          <p:cNvSpPr>
            <a:spLocks noGrp="1"/>
          </p:cNvSpPr>
          <p:nvPr>
            <p:ph type="pic" sz="quarter" idx="13" hasCustomPrompt="1"/>
          </p:nvPr>
        </p:nvSpPr>
        <p:spPr>
          <a:xfrm>
            <a:off x="3634054" y="1491630"/>
            <a:ext cx="1566109" cy="153910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20" name="Picture Placeholder 14"/>
          <p:cNvSpPr>
            <a:spLocks noGrp="1"/>
          </p:cNvSpPr>
          <p:nvPr>
            <p:ph type="pic" sz="quarter" idx="14" hasCustomPrompt="1"/>
          </p:nvPr>
        </p:nvSpPr>
        <p:spPr>
          <a:xfrm>
            <a:off x="5966234" y="1491630"/>
            <a:ext cx="1566109" cy="153910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14" name="Title 1">
            <a:extLst>
              <a:ext uri="{FF2B5EF4-FFF2-40B4-BE49-F238E27FC236}">
                <a16:creationId xmlns:a16="http://schemas.microsoft.com/office/drawing/2014/main" id="{39154BE4-0037-44F7-87E4-A2DFEAE99499}"/>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15" name="Slide Number Placeholder 3">
            <a:extLst>
              <a:ext uri="{FF2B5EF4-FFF2-40B4-BE49-F238E27FC236}">
                <a16:creationId xmlns:a16="http://schemas.microsoft.com/office/drawing/2014/main" id="{CD01D33D-A93E-432F-8837-E1EFA48667AD}"/>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6" name="Footer Placeholder 2">
            <a:extLst>
              <a:ext uri="{FF2B5EF4-FFF2-40B4-BE49-F238E27FC236}">
                <a16:creationId xmlns:a16="http://schemas.microsoft.com/office/drawing/2014/main" id="{008079CA-CE84-4850-9966-1CBC7F6524D5}"/>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17" name="Date Placeholder 13">
            <a:extLst>
              <a:ext uri="{FF2B5EF4-FFF2-40B4-BE49-F238E27FC236}">
                <a16:creationId xmlns:a16="http://schemas.microsoft.com/office/drawing/2014/main" id="{0E7527B6-15CE-48F5-AD9C-D79130D46C74}"/>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18 February, 2021</a:t>
            </a:fld>
            <a:endParaRPr lang="en-GB"/>
          </a:p>
        </p:txBody>
      </p:sp>
    </p:spTree>
    <p:extLst>
      <p:ext uri="{BB962C8B-B14F-4D97-AF65-F5344CB8AC3E}">
        <p14:creationId xmlns:p14="http://schemas.microsoft.com/office/powerpoint/2010/main" val="193542171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9">
    <p:spTree>
      <p:nvGrpSpPr>
        <p:cNvPr id="1" name=""/>
        <p:cNvGrpSpPr/>
        <p:nvPr/>
      </p:nvGrpSpPr>
      <p:grpSpPr>
        <a:xfrm>
          <a:off x="0" y="0"/>
          <a:ext cx="0" cy="0"/>
          <a:chOff x="0" y="0"/>
          <a:chExt cx="0" cy="0"/>
        </a:xfrm>
      </p:grpSpPr>
      <p:sp>
        <p:nvSpPr>
          <p:cNvPr id="29" name="Picture Placeholder 14"/>
          <p:cNvSpPr>
            <a:spLocks noGrp="1"/>
          </p:cNvSpPr>
          <p:nvPr>
            <p:ph type="pic" sz="quarter" idx="12" hasCustomPrompt="1"/>
          </p:nvPr>
        </p:nvSpPr>
        <p:spPr>
          <a:xfrm>
            <a:off x="666083" y="1332349"/>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0" name="Picture Placeholder 14"/>
          <p:cNvSpPr>
            <a:spLocks noGrp="1"/>
          </p:cNvSpPr>
          <p:nvPr>
            <p:ph type="pic" sz="quarter" idx="13" hasCustomPrompt="1"/>
          </p:nvPr>
        </p:nvSpPr>
        <p:spPr>
          <a:xfrm>
            <a:off x="3329862" y="1332349"/>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1" name="Picture Placeholder 14"/>
          <p:cNvSpPr>
            <a:spLocks noGrp="1"/>
          </p:cNvSpPr>
          <p:nvPr>
            <p:ph type="pic" sz="quarter" idx="14" hasCustomPrompt="1"/>
          </p:nvPr>
        </p:nvSpPr>
        <p:spPr>
          <a:xfrm>
            <a:off x="5976156" y="1332349"/>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2" name="Picture Placeholder 14"/>
          <p:cNvSpPr>
            <a:spLocks noGrp="1"/>
          </p:cNvSpPr>
          <p:nvPr>
            <p:ph type="pic" sz="quarter" idx="15" hasCustomPrompt="1"/>
          </p:nvPr>
        </p:nvSpPr>
        <p:spPr>
          <a:xfrm>
            <a:off x="666083" y="3003798"/>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3" name="Picture Placeholder 14"/>
          <p:cNvSpPr>
            <a:spLocks noGrp="1"/>
          </p:cNvSpPr>
          <p:nvPr>
            <p:ph type="pic" sz="quarter" idx="16" hasCustomPrompt="1"/>
          </p:nvPr>
        </p:nvSpPr>
        <p:spPr>
          <a:xfrm>
            <a:off x="3329862" y="3003798"/>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34" name="Picture Placeholder 14"/>
          <p:cNvSpPr>
            <a:spLocks noGrp="1"/>
          </p:cNvSpPr>
          <p:nvPr>
            <p:ph type="pic" sz="quarter" idx="17" hasCustomPrompt="1"/>
          </p:nvPr>
        </p:nvSpPr>
        <p:spPr>
          <a:xfrm>
            <a:off x="5976156" y="3003798"/>
            <a:ext cx="1378583" cy="1360856"/>
          </a:xfrm>
          <a:prstGeom prst="teardrop">
            <a:avLst/>
          </a:prstGeom>
          <a:solidFill>
            <a:schemeClr val="tx1"/>
          </a:solidFill>
        </p:spPr>
        <p:txBody>
          <a:bodyPr vert="horz"/>
          <a:lstStyle>
            <a:lvl1pPr marL="128588" marR="0" indent="-128588" algn="ctr" defTabSz="342900" rtl="0" eaLnBrk="0" fontAlgn="base" latinLnBrk="0" hangingPunct="0">
              <a:lnSpc>
                <a:spcPct val="100000"/>
              </a:lnSpc>
              <a:spcBef>
                <a:spcPct val="0"/>
              </a:spcBef>
              <a:spcAft>
                <a:spcPct val="0"/>
              </a:spcAft>
              <a:buClrTx/>
              <a:buSzTx/>
              <a:buFontTx/>
              <a:buNone/>
              <a:tabLst/>
              <a:defRPr sz="900">
                <a:solidFill>
                  <a:srgbClr val="FFFFFF"/>
                </a:solidFill>
              </a:defRPr>
            </a:lvl1pPr>
          </a:lstStyle>
          <a:p>
            <a:r>
              <a:rPr lang="en-US"/>
              <a:t>Drop Image Here</a:t>
            </a:r>
          </a:p>
        </p:txBody>
      </p:sp>
      <p:sp>
        <p:nvSpPr>
          <p:cNvPr id="21" name="Title 1">
            <a:extLst>
              <a:ext uri="{FF2B5EF4-FFF2-40B4-BE49-F238E27FC236}">
                <a16:creationId xmlns:a16="http://schemas.microsoft.com/office/drawing/2014/main" id="{50A58377-E6FF-40EA-829A-5E0FB87FE186}"/>
              </a:ext>
            </a:extLst>
          </p:cNvPr>
          <p:cNvSpPr>
            <a:spLocks noGrp="1"/>
          </p:cNvSpPr>
          <p:nvPr>
            <p:ph type="ctrTitle"/>
          </p:nvPr>
        </p:nvSpPr>
        <p:spPr>
          <a:xfrm>
            <a:off x="419100" y="366231"/>
            <a:ext cx="8318499" cy="472559"/>
          </a:xfrm>
          <a:prstGeom prst="rect">
            <a:avLst/>
          </a:prstGeom>
        </p:spPr>
        <p:txBody>
          <a:bodyPr lIns="0" tIns="0" rIns="0" bIns="0" anchor="b"/>
          <a:lstStyle>
            <a:lvl1pPr>
              <a:defRPr>
                <a:solidFill>
                  <a:schemeClr val="tx1">
                    <a:lumMod val="85000"/>
                    <a:lumOff val="15000"/>
                  </a:schemeClr>
                </a:solidFill>
                <a:latin typeface="Colart Standard" pitchFamily="50" charset="0"/>
              </a:defRPr>
            </a:lvl1pPr>
          </a:lstStyle>
          <a:p>
            <a:r>
              <a:rPr lang="en-GB"/>
              <a:t>Click to edit Master title style</a:t>
            </a:r>
            <a:endParaRPr lang="en-US"/>
          </a:p>
        </p:txBody>
      </p:sp>
      <p:sp>
        <p:nvSpPr>
          <p:cNvPr id="22" name="Slide Number Placeholder 3">
            <a:extLst>
              <a:ext uri="{FF2B5EF4-FFF2-40B4-BE49-F238E27FC236}">
                <a16:creationId xmlns:a16="http://schemas.microsoft.com/office/drawing/2014/main" id="{DABEE2EB-A705-4D3F-9460-D436EF95ABC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23" name="Footer Placeholder 2">
            <a:extLst>
              <a:ext uri="{FF2B5EF4-FFF2-40B4-BE49-F238E27FC236}">
                <a16:creationId xmlns:a16="http://schemas.microsoft.com/office/drawing/2014/main" id="{91EFBF62-87DC-46A0-83D2-EC6E75E60E4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endParaRPr lang="en-US"/>
          </a:p>
        </p:txBody>
      </p:sp>
      <p:sp>
        <p:nvSpPr>
          <p:cNvPr id="24" name="Date Placeholder 13">
            <a:extLst>
              <a:ext uri="{FF2B5EF4-FFF2-40B4-BE49-F238E27FC236}">
                <a16:creationId xmlns:a16="http://schemas.microsoft.com/office/drawing/2014/main" id="{9CCBB9D2-E524-4E5A-B887-02734DF52158}"/>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fld id="{7FD5F8AE-F375-42F7-8CCB-69721803DA39}" type="datetime3">
              <a:rPr lang="en-GB" smtClean="0"/>
              <a:t>18 February, 2021</a:t>
            </a:fld>
            <a:endParaRPr lang="en-GB"/>
          </a:p>
        </p:txBody>
      </p:sp>
    </p:spTree>
    <p:extLst>
      <p:ext uri="{BB962C8B-B14F-4D97-AF65-F5344CB8AC3E}">
        <p14:creationId xmlns:p14="http://schemas.microsoft.com/office/powerpoint/2010/main" val="37304028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9198F-2A8B-E04B-94A1-AAC3F4F385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827A1BB7-BF74-5148-A734-3315E7859B84}"/>
              </a:ext>
            </a:extLst>
          </p:cNvPr>
          <p:cNvSpPr>
            <a:spLocks noGrp="1"/>
          </p:cNvSpPr>
          <p:nvPr>
            <p:ph sz="half" idx="1"/>
          </p:nvPr>
        </p:nvSpPr>
        <p:spPr>
          <a:xfrm>
            <a:off x="408515" y="3639250"/>
            <a:ext cx="7804152" cy="507759"/>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2">
            <a:extLst>
              <a:ext uri="{FF2B5EF4-FFF2-40B4-BE49-F238E27FC236}">
                <a16:creationId xmlns:a16="http://schemas.microsoft.com/office/drawing/2014/main" id="{80485655-252F-4543-B189-8976A92A598F}"/>
              </a:ext>
            </a:extLst>
          </p:cNvPr>
          <p:cNvSpPr>
            <a:spLocks noGrp="1"/>
          </p:cNvSpPr>
          <p:nvPr>
            <p:ph sz="half" idx="16"/>
          </p:nvPr>
        </p:nvSpPr>
        <p:spPr>
          <a:xfrm>
            <a:off x="408515" y="4272843"/>
            <a:ext cx="7804152" cy="424659"/>
          </a:xfrm>
          <a:prstGeom prst="rect">
            <a:avLst/>
          </a:prstGeom>
          <a:solidFill>
            <a:srgbClr val="000000"/>
          </a:solidFill>
        </p:spPr>
        <p:txBody>
          <a:bodyPr wrap="square" lIns="216000" tIns="72000" rIns="0" bIns="46800" anchor="ctr" anchorCtr="0">
            <a:spAutoFit/>
          </a:bodyPr>
          <a:lstStyle>
            <a:lvl1pPr marL="0" indent="0">
              <a:buNone/>
              <a:defRPr sz="2200" b="0" i="1" cap="all">
                <a:solidFill>
                  <a:srgbClr val="FFFFFF"/>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7" name="Picture 6">
            <a:extLst>
              <a:ext uri="{FF2B5EF4-FFF2-40B4-BE49-F238E27FC236}">
                <a16:creationId xmlns:a16="http://schemas.microsoft.com/office/drawing/2014/main" id="{209B5195-E806-5C47-B796-34AF66EB98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33893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7E84A-30B4-F14A-951B-10BD79F7105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32849" cy="5143499"/>
          </a:xfrm>
          <a:prstGeom prst="rect">
            <a:avLst/>
          </a:prstGeom>
        </p:spPr>
      </p:pic>
      <p:pic>
        <p:nvPicPr>
          <p:cNvPr id="4" name="Picture 3">
            <a:extLst>
              <a:ext uri="{FF2B5EF4-FFF2-40B4-BE49-F238E27FC236}">
                <a16:creationId xmlns:a16="http://schemas.microsoft.com/office/drawing/2014/main" id="{6799C548-1FFA-5346-A910-00F0A3A91E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
        <p:nvSpPr>
          <p:cNvPr id="5" name="Content Placeholder 2">
            <a:extLst>
              <a:ext uri="{FF2B5EF4-FFF2-40B4-BE49-F238E27FC236}">
                <a16:creationId xmlns:a16="http://schemas.microsoft.com/office/drawing/2014/main" id="{4AAAC6F2-2207-3F41-B501-AB1C949E90C1}"/>
              </a:ext>
            </a:extLst>
          </p:cNvPr>
          <p:cNvSpPr>
            <a:spLocks noGrp="1"/>
          </p:cNvSpPr>
          <p:nvPr>
            <p:ph sz="half" idx="1"/>
          </p:nvPr>
        </p:nvSpPr>
        <p:spPr>
          <a:xfrm>
            <a:off x="408515" y="3633863"/>
            <a:ext cx="7804152" cy="518531"/>
          </a:xfrm>
          <a:prstGeom prst="rect">
            <a:avLst/>
          </a:prstGeom>
          <a:solidFill>
            <a:srgbClr val="000000"/>
          </a:solidFill>
        </p:spPr>
        <p:txBody>
          <a:bodyPr wrap="square" lIns="216000" tIns="720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55AEDCBE-7016-8F4E-86F8-7C2F89A11A8E}"/>
              </a:ext>
            </a:extLst>
          </p:cNvPr>
          <p:cNvSpPr>
            <a:spLocks noGrp="1"/>
          </p:cNvSpPr>
          <p:nvPr>
            <p:ph sz="half" idx="16"/>
          </p:nvPr>
        </p:nvSpPr>
        <p:spPr>
          <a:xfrm>
            <a:off x="408515" y="4257705"/>
            <a:ext cx="7804152" cy="454934"/>
          </a:xfrm>
          <a:prstGeom prst="rect">
            <a:avLst/>
          </a:prstGeom>
          <a:solidFill>
            <a:srgbClr val="000000"/>
          </a:solidFill>
        </p:spPr>
        <p:txBody>
          <a:bodyPr wrap="square" lIns="216000" tIns="93600" rIns="0" bIns="46800" anchor="ctr" anchorCtr="0">
            <a:spAutoFit/>
          </a:bodyPr>
          <a:lstStyle>
            <a:lvl1pPr marL="0" indent="0">
              <a:buNone/>
              <a:defRPr sz="2200" b="0" i="1"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71932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A997A-2642-5849-92AF-87955CECFD21}"/>
              </a:ext>
            </a:extLst>
          </p:cNvPr>
          <p:cNvSpPr>
            <a:spLocks noGrp="1"/>
          </p:cNvSpPr>
          <p:nvPr>
            <p:ph sz="half" idx="1"/>
          </p:nvPr>
        </p:nvSpPr>
        <p:spPr>
          <a:xfrm>
            <a:off x="408515" y="3622958"/>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3706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752D3-B205-9046-8706-C0E80D2B47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66302" cy="5143500"/>
          </a:xfrm>
          <a:prstGeom prst="rect">
            <a:avLst/>
          </a:prstGeom>
        </p:spPr>
      </p:pic>
      <p:sp>
        <p:nvSpPr>
          <p:cNvPr id="3" name="Content Placeholder 2">
            <a:extLst>
              <a:ext uri="{FF2B5EF4-FFF2-40B4-BE49-F238E27FC236}">
                <a16:creationId xmlns:a16="http://schemas.microsoft.com/office/drawing/2014/main" id="{19F3C1D1-7E3E-5F4C-A71D-0655D695EE40}"/>
              </a:ext>
            </a:extLst>
          </p:cNvPr>
          <p:cNvSpPr>
            <a:spLocks noGrp="1"/>
          </p:cNvSpPr>
          <p:nvPr>
            <p:ph sz="half" idx="1"/>
          </p:nvPr>
        </p:nvSpPr>
        <p:spPr>
          <a:xfrm>
            <a:off x="408515" y="3622959"/>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6" name="Picture 5">
            <a:extLst>
              <a:ext uri="{FF2B5EF4-FFF2-40B4-BE49-F238E27FC236}">
                <a16:creationId xmlns:a16="http://schemas.microsoft.com/office/drawing/2014/main" id="{044B46C6-E3EE-DF49-B9EF-83749D9331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15634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617B1-3E73-0C4E-94F4-298685AD90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53758" cy="5143500"/>
          </a:xfrm>
          <a:prstGeom prst="rect">
            <a:avLst/>
          </a:prstGeom>
        </p:spPr>
      </p:pic>
      <p:sp>
        <p:nvSpPr>
          <p:cNvPr id="5" name="Content Placeholder 2">
            <a:extLst>
              <a:ext uri="{FF2B5EF4-FFF2-40B4-BE49-F238E27FC236}">
                <a16:creationId xmlns:a16="http://schemas.microsoft.com/office/drawing/2014/main" id="{87D5D217-62BA-BE42-B4F9-4B309FAC0FBF}"/>
              </a:ext>
            </a:extLst>
          </p:cNvPr>
          <p:cNvSpPr>
            <a:spLocks noGrp="1"/>
          </p:cNvSpPr>
          <p:nvPr>
            <p:ph sz="half" idx="1"/>
          </p:nvPr>
        </p:nvSpPr>
        <p:spPr>
          <a:xfrm>
            <a:off x="408515" y="3622959"/>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6" name="Picture 5">
            <a:extLst>
              <a:ext uri="{FF2B5EF4-FFF2-40B4-BE49-F238E27FC236}">
                <a16:creationId xmlns:a16="http://schemas.microsoft.com/office/drawing/2014/main" id="{84798C81-F2A6-884F-8954-8457A59507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0970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8195E-F604-2749-A56E-6BFB5BA3A24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7" name="Content Placeholder 2">
            <a:extLst>
              <a:ext uri="{FF2B5EF4-FFF2-40B4-BE49-F238E27FC236}">
                <a16:creationId xmlns:a16="http://schemas.microsoft.com/office/drawing/2014/main" id="{A4B175B3-45D8-ED42-8350-E2D3D96B7783}"/>
              </a:ext>
            </a:extLst>
          </p:cNvPr>
          <p:cNvSpPr>
            <a:spLocks noGrp="1"/>
          </p:cNvSpPr>
          <p:nvPr>
            <p:ph sz="half" idx="1"/>
          </p:nvPr>
        </p:nvSpPr>
        <p:spPr>
          <a:xfrm>
            <a:off x="473829" y="4190538"/>
            <a:ext cx="7804152" cy="540342"/>
          </a:xfrm>
          <a:prstGeom prst="rect">
            <a:avLst/>
          </a:prstGeom>
          <a:solidFill>
            <a:srgbClr val="000000"/>
          </a:solidFill>
        </p:spPr>
        <p:txBody>
          <a:bodyPr wrap="square" lIns="216000" tIns="93600" rIns="0" bIns="46800" anchor="ctr" anchorCtr="0">
            <a:spAutoFit/>
          </a:bodyPr>
          <a:lstStyle>
            <a:lvl1pPr marL="0" indent="0">
              <a:buNone/>
              <a:defRPr sz="2800" b="1" i="0" cap="all">
                <a:solidFill>
                  <a:srgbClr val="FFFFFF"/>
                </a:solidFill>
                <a:latin typeface="Colart Standard" pitchFamily="50" charset="0"/>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pic>
        <p:nvPicPr>
          <p:cNvPr id="8" name="Picture 7">
            <a:extLst>
              <a:ext uri="{FF2B5EF4-FFF2-40B4-BE49-F238E27FC236}">
                <a16:creationId xmlns:a16="http://schemas.microsoft.com/office/drawing/2014/main" id="{1F4B9468-4FDC-C847-BD12-B939834FA5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403188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9.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9.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32DCFF-8389-FA41-9E35-DAF7A56CB9C6}"/>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08515" y="0"/>
            <a:ext cx="964762" cy="1248937"/>
          </a:xfrm>
          <a:prstGeom prst="rect">
            <a:avLst/>
          </a:prstGeom>
        </p:spPr>
      </p:pic>
    </p:spTree>
    <p:extLst>
      <p:ext uri="{BB962C8B-B14F-4D97-AF65-F5344CB8AC3E}">
        <p14:creationId xmlns:p14="http://schemas.microsoft.com/office/powerpoint/2010/main" val="3242445753"/>
      </p:ext>
    </p:extLst>
  </p:cSld>
  <p:clrMap bg1="lt1" tx1="dk1" bg2="lt2" tx2="dk2" accent1="accent1" accent2="accent2" accent3="accent3" accent4="accent4" accent5="accent5" accent6="accent6" hlink="hlink" folHlink="folHlink"/>
  <p:sldLayoutIdLst>
    <p:sldLayoutId id="2147483802" r:id="rId1"/>
    <p:sldLayoutId id="2147483828" r:id="rId2"/>
    <p:sldLayoutId id="2147483829" r:id="rId3"/>
    <p:sldLayoutId id="2147483827" r:id="rId4"/>
    <p:sldLayoutId id="2147483833" r:id="rId5"/>
    <p:sldLayoutId id="2147483830" r:id="rId6"/>
    <p:sldLayoutId id="2147483831" r:id="rId7"/>
    <p:sldLayoutId id="2147483832" r:id="rId8"/>
    <p:sldLayoutId id="2147483803" r:id="rId9"/>
    <p:sldLayoutId id="2147483804"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14BCF-ACC7-4CB7-A8C0-A6CE50DEB983}"/>
              </a:ext>
            </a:extLst>
          </p:cNvPr>
          <p:cNvSpPr/>
          <p:nvPr userDrawn="1"/>
        </p:nvSpPr>
        <p:spPr>
          <a:xfrm>
            <a:off x="0" y="4864100"/>
            <a:ext cx="9144000" cy="27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9FA62AA0-37C1-4058-AE3B-85AEF8E88393}"/>
              </a:ext>
            </a:extLst>
          </p:cNvPr>
          <p:cNvPicPr>
            <a:picLocks noChangeAspect="1"/>
          </p:cNvPicPr>
          <p:nvPr userDrawn="1"/>
        </p:nvPicPr>
        <p:blipFill>
          <a:blip r:embed="rId11"/>
          <a:stretch>
            <a:fillRect/>
          </a:stretch>
        </p:blipFill>
        <p:spPr>
          <a:xfrm>
            <a:off x="115055" y="4928234"/>
            <a:ext cx="575764" cy="151132"/>
          </a:xfrm>
          <a:prstGeom prst="rect">
            <a:avLst/>
          </a:prstGeom>
        </p:spPr>
      </p:pic>
      <p:sp>
        <p:nvSpPr>
          <p:cNvPr id="5" name="Slide Number Placeholder 3">
            <a:extLst>
              <a:ext uri="{FF2B5EF4-FFF2-40B4-BE49-F238E27FC236}">
                <a16:creationId xmlns:a16="http://schemas.microsoft.com/office/drawing/2014/main" id="{6FB73331-AC87-4CFA-8B5D-2AAFE43F6B11}"/>
              </a:ext>
            </a:extLst>
          </p:cNvPr>
          <p:cNvSpPr>
            <a:spLocks noGrp="1"/>
          </p:cNvSpPr>
          <p:nvPr>
            <p:ph type="sldNum" sz="quarter" idx="4"/>
          </p:nvPr>
        </p:nvSpPr>
        <p:spPr>
          <a:xfrm>
            <a:off x="8737599" y="4896332"/>
            <a:ext cx="338328" cy="274637"/>
          </a:xfrm>
          <a:prstGeom prst="rect">
            <a:avLst/>
          </a:prstGeom>
        </p:spPr>
        <p:txBody>
          <a:bodyPr/>
          <a:lstStyle>
            <a:lvl1pPr>
              <a:defRPr>
                <a:solidFill>
                  <a:schemeClr val="bg1">
                    <a:lumMod val="50000"/>
                  </a:schemeClr>
                </a:solidFill>
                <a:latin typeface="+mj-lt"/>
              </a:defRPr>
            </a:lvl1pPr>
          </a:lstStyle>
          <a:p>
            <a:pPr algn="r">
              <a:defRPr/>
            </a:pPr>
            <a:fld id="{282A0A07-47CC-DB44-A11B-D8673270CCE0}" type="slidenum">
              <a:rPr lang="en-US" sz="800" smtClean="0">
                <a:cs typeface="Arial" panose="020B0604020202020204" pitchFamily="34" charset="0"/>
              </a:rPr>
              <a:pPr algn="r">
                <a:defRPr/>
              </a:pPr>
              <a:t>‹#›</a:t>
            </a:fld>
            <a:endParaRPr lang="en-US" sz="800" dirty="0">
              <a:cs typeface="Arial" panose="020B0604020202020204" pitchFamily="34" charset="0"/>
            </a:endParaRPr>
          </a:p>
        </p:txBody>
      </p:sp>
      <p:sp>
        <p:nvSpPr>
          <p:cNvPr id="14" name="Date Placeholder 13">
            <a:extLst>
              <a:ext uri="{FF2B5EF4-FFF2-40B4-BE49-F238E27FC236}">
                <a16:creationId xmlns:a16="http://schemas.microsoft.com/office/drawing/2014/main" id="{43A38A27-97F5-4A00-BFC0-FCC20516EDA8}"/>
              </a:ext>
            </a:extLst>
          </p:cNvPr>
          <p:cNvSpPr>
            <a:spLocks noGrp="1"/>
          </p:cNvSpPr>
          <p:nvPr>
            <p:ph type="dt" sz="half" idx="2"/>
          </p:nvPr>
        </p:nvSpPr>
        <p:spPr>
          <a:xfrm>
            <a:off x="6415301" y="4882684"/>
            <a:ext cx="205740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D8D02F4C-84BF-4583-B04E-BF33AACAD6BF}" type="datetime3">
              <a:rPr lang="en-GB" smtClean="0"/>
              <a:t>18 February, 2021</a:t>
            </a:fld>
            <a:endParaRPr lang="en-GB" dirty="0"/>
          </a:p>
        </p:txBody>
      </p:sp>
    </p:spTree>
    <p:extLst>
      <p:ext uri="{BB962C8B-B14F-4D97-AF65-F5344CB8AC3E}">
        <p14:creationId xmlns:p14="http://schemas.microsoft.com/office/powerpoint/2010/main" val="401947675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36" r:id="rId9"/>
  </p:sldLayoutIdLst>
  <p:hf hdr="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14BCF-ACC7-4CB7-A8C0-A6CE50DEB983}"/>
              </a:ext>
            </a:extLst>
          </p:cNvPr>
          <p:cNvSpPr/>
          <p:nvPr userDrawn="1"/>
        </p:nvSpPr>
        <p:spPr>
          <a:xfrm>
            <a:off x="0" y="4864100"/>
            <a:ext cx="9144000" cy="279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9FA62AA0-37C1-4058-AE3B-85AEF8E88393}"/>
              </a:ext>
            </a:extLst>
          </p:cNvPr>
          <p:cNvPicPr>
            <a:picLocks noChangeAspect="1"/>
          </p:cNvPicPr>
          <p:nvPr userDrawn="1"/>
        </p:nvPicPr>
        <p:blipFill>
          <a:blip r:embed="rId15"/>
          <a:stretch>
            <a:fillRect/>
          </a:stretch>
        </p:blipFill>
        <p:spPr>
          <a:xfrm>
            <a:off x="115055" y="4928234"/>
            <a:ext cx="575764" cy="151132"/>
          </a:xfrm>
          <a:prstGeom prst="rect">
            <a:avLst/>
          </a:prstGeom>
        </p:spPr>
      </p:pic>
      <p:sp>
        <p:nvSpPr>
          <p:cNvPr id="5" name="Slide Number Placeholder 3">
            <a:extLst>
              <a:ext uri="{FF2B5EF4-FFF2-40B4-BE49-F238E27FC236}">
                <a16:creationId xmlns:a16="http://schemas.microsoft.com/office/drawing/2014/main" id="{6FB73331-AC87-4CFA-8B5D-2AAFE43F6B11}"/>
              </a:ext>
            </a:extLst>
          </p:cNvPr>
          <p:cNvSpPr>
            <a:spLocks noGrp="1"/>
          </p:cNvSpPr>
          <p:nvPr>
            <p:ph type="sldNum" sz="quarter" idx="4"/>
          </p:nvPr>
        </p:nvSpPr>
        <p:spPr>
          <a:xfrm>
            <a:off x="8737599" y="4896332"/>
            <a:ext cx="338328" cy="274637"/>
          </a:xfrm>
          <a:prstGeom prst="rect">
            <a:avLst/>
          </a:prstGeom>
        </p:spPr>
        <p:txBody>
          <a:bodyPr/>
          <a:lstStyle>
            <a:lvl1pPr>
              <a:defRPr>
                <a:solidFill>
                  <a:schemeClr val="bg1">
                    <a:lumMod val="50000"/>
                  </a:schemeClr>
                </a:solidFill>
                <a:latin typeface="+mj-lt"/>
              </a:defRPr>
            </a:lvl1pPr>
          </a:lstStyle>
          <a:p>
            <a:pPr algn="r">
              <a:defRPr/>
            </a:pPr>
            <a:fld id="{282A0A07-47CC-DB44-A11B-D8673270CCE0}" type="slidenum">
              <a:rPr lang="en-US" sz="800" smtClean="0">
                <a:cs typeface="Arial" panose="020B0604020202020204" pitchFamily="34" charset="0"/>
              </a:rPr>
              <a:pPr algn="r">
                <a:defRPr/>
              </a:pPr>
              <a:t>‹#›</a:t>
            </a:fld>
            <a:endParaRPr lang="en-US" sz="800">
              <a:cs typeface="Arial" panose="020B0604020202020204" pitchFamily="34" charset="0"/>
            </a:endParaRPr>
          </a:p>
        </p:txBody>
      </p:sp>
      <p:sp>
        <p:nvSpPr>
          <p:cNvPr id="14" name="Date Placeholder 13">
            <a:extLst>
              <a:ext uri="{FF2B5EF4-FFF2-40B4-BE49-F238E27FC236}">
                <a16:creationId xmlns:a16="http://schemas.microsoft.com/office/drawing/2014/main" id="{43A38A27-97F5-4A00-BFC0-FCC20516EDA8}"/>
              </a:ext>
            </a:extLst>
          </p:cNvPr>
          <p:cNvSpPr>
            <a:spLocks noGrp="1"/>
          </p:cNvSpPr>
          <p:nvPr>
            <p:ph type="dt" sz="half" idx="2"/>
          </p:nvPr>
        </p:nvSpPr>
        <p:spPr>
          <a:xfrm>
            <a:off x="6415301" y="4882684"/>
            <a:ext cx="2057400"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D8D02F4C-84BF-4583-B04E-BF33AACAD6BF}" type="datetime3">
              <a:rPr lang="en-GB" smtClean="0"/>
              <a:t>18 February, 2021</a:t>
            </a:fld>
            <a:endParaRPr lang="en-GB"/>
          </a:p>
        </p:txBody>
      </p:sp>
    </p:spTree>
    <p:extLst>
      <p:ext uri="{BB962C8B-B14F-4D97-AF65-F5344CB8AC3E}">
        <p14:creationId xmlns:p14="http://schemas.microsoft.com/office/powerpoint/2010/main" val="327306811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hf hdr="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0.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0.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emf"/><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5842-AD4A-4157-8D74-31BEAF887DE2}"/>
              </a:ext>
            </a:extLst>
          </p:cNvPr>
          <p:cNvSpPr>
            <a:spLocks noGrp="1"/>
          </p:cNvSpPr>
          <p:nvPr>
            <p:ph type="ctrTitle"/>
          </p:nvPr>
        </p:nvSpPr>
        <p:spPr/>
        <p:txBody>
          <a:bodyPr/>
          <a:lstStyle/>
          <a:p>
            <a:r>
              <a:rPr lang="en-GB">
                <a:solidFill>
                  <a:schemeClr val="accent1"/>
                </a:solidFill>
              </a:rPr>
              <a:t>Overview</a:t>
            </a:r>
            <a:endParaRPr lang="en-GB" dirty="0">
              <a:solidFill>
                <a:schemeClr val="accent1"/>
              </a:solidFill>
            </a:endParaRPr>
          </a:p>
        </p:txBody>
      </p:sp>
      <p:sp>
        <p:nvSpPr>
          <p:cNvPr id="10" name="TextBox 9">
            <a:extLst>
              <a:ext uri="{FF2B5EF4-FFF2-40B4-BE49-F238E27FC236}">
                <a16:creationId xmlns:a16="http://schemas.microsoft.com/office/drawing/2014/main" id="{05415FB0-F872-49D3-952E-BB0253FC3091}"/>
              </a:ext>
            </a:extLst>
          </p:cNvPr>
          <p:cNvSpPr txBox="1"/>
          <p:nvPr/>
        </p:nvSpPr>
        <p:spPr>
          <a:xfrm>
            <a:off x="329579" y="954981"/>
            <a:ext cx="36669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olart Standard Light"/>
                <a:ea typeface="+mn-ea"/>
                <a:cs typeface="+mn-cs"/>
              </a:rPr>
              <a:t>This is some supporting messaging text below the title</a:t>
            </a:r>
          </a:p>
        </p:txBody>
      </p:sp>
      <p:sp>
        <p:nvSpPr>
          <p:cNvPr id="11" name="Rectangle 10">
            <a:extLst>
              <a:ext uri="{FF2B5EF4-FFF2-40B4-BE49-F238E27FC236}">
                <a16:creationId xmlns:a16="http://schemas.microsoft.com/office/drawing/2014/main" id="{D737DB19-17D5-44A8-8D16-030B203C6D7A}"/>
              </a:ext>
            </a:extLst>
          </p:cNvPr>
          <p:cNvSpPr/>
          <p:nvPr/>
        </p:nvSpPr>
        <p:spPr>
          <a:xfrm>
            <a:off x="5147498" y="0"/>
            <a:ext cx="2314773" cy="2836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12" name="Rectangle 11">
            <a:extLst>
              <a:ext uri="{FF2B5EF4-FFF2-40B4-BE49-F238E27FC236}">
                <a16:creationId xmlns:a16="http://schemas.microsoft.com/office/drawing/2014/main" id="{0FEDFA99-9021-4953-88E0-5B8BB2E8007E}"/>
              </a:ext>
            </a:extLst>
          </p:cNvPr>
          <p:cNvSpPr/>
          <p:nvPr/>
        </p:nvSpPr>
        <p:spPr>
          <a:xfrm>
            <a:off x="5147498" y="2842443"/>
            <a:ext cx="2314773" cy="20163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13" name="Freeform 123">
            <a:extLst>
              <a:ext uri="{FF2B5EF4-FFF2-40B4-BE49-F238E27FC236}">
                <a16:creationId xmlns:a16="http://schemas.microsoft.com/office/drawing/2014/main" id="{8D0DA481-6E57-4150-AE85-790FC86FF1BE}"/>
              </a:ext>
            </a:extLst>
          </p:cNvPr>
          <p:cNvSpPr>
            <a:spLocks noChangeArrowheads="1"/>
          </p:cNvSpPr>
          <p:nvPr/>
        </p:nvSpPr>
        <p:spPr bwMode="auto">
          <a:xfrm>
            <a:off x="6022155" y="3162791"/>
            <a:ext cx="579392" cy="593122"/>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1"/>
          </a:solidFill>
          <a:ln>
            <a:noFill/>
          </a:ln>
          <a:effectLst/>
        </p:spPr>
        <p:txBody>
          <a:bodyPr wrap="none" lIns="68586" tIns="34293" rIns="68586" bIns="34293"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FB3E5F0-0822-4FE0-954F-D01EF1A437D2}"/>
              </a:ext>
            </a:extLst>
          </p:cNvPr>
          <p:cNvSpPr txBox="1"/>
          <p:nvPr/>
        </p:nvSpPr>
        <p:spPr>
          <a:xfrm>
            <a:off x="5147498" y="3797425"/>
            <a:ext cx="231477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2DCCD3"/>
                </a:solidFill>
                <a:effectLst/>
                <a:uLnTx/>
                <a:uFillTx/>
                <a:latin typeface="Colart Standard Light"/>
                <a:ea typeface="+mn-ea"/>
                <a:cs typeface="+mn-cs"/>
              </a:rPr>
              <a:t>Wrap up</a:t>
            </a:r>
          </a:p>
        </p:txBody>
      </p:sp>
      <p:sp>
        <p:nvSpPr>
          <p:cNvPr id="15" name="TextBox 14">
            <a:extLst>
              <a:ext uri="{FF2B5EF4-FFF2-40B4-BE49-F238E27FC236}">
                <a16:creationId xmlns:a16="http://schemas.microsoft.com/office/drawing/2014/main" id="{E708FC61-5848-481F-AFA1-75B5F16E9C94}"/>
              </a:ext>
            </a:extLst>
          </p:cNvPr>
          <p:cNvSpPr txBox="1"/>
          <p:nvPr/>
        </p:nvSpPr>
        <p:spPr>
          <a:xfrm>
            <a:off x="5564332" y="4132455"/>
            <a:ext cx="14811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DCCD3"/>
                </a:solidFill>
                <a:effectLst/>
                <a:uLnTx/>
                <a:uFillTx/>
                <a:latin typeface="Colart Standard Light"/>
                <a:ea typeface="+mn-ea"/>
                <a:cs typeface="+mn-cs"/>
              </a:rPr>
              <a:t>some closing message text</a:t>
            </a:r>
          </a:p>
        </p:txBody>
      </p:sp>
      <p:sp>
        <p:nvSpPr>
          <p:cNvPr id="16" name="Rectangle 15">
            <a:extLst>
              <a:ext uri="{FF2B5EF4-FFF2-40B4-BE49-F238E27FC236}">
                <a16:creationId xmlns:a16="http://schemas.microsoft.com/office/drawing/2014/main" id="{B09ABD5F-7CE0-474B-9B68-6421E59332DC}"/>
              </a:ext>
            </a:extLst>
          </p:cNvPr>
          <p:cNvSpPr/>
          <p:nvPr/>
        </p:nvSpPr>
        <p:spPr>
          <a:xfrm>
            <a:off x="279779" y="1624084"/>
            <a:ext cx="2129050" cy="3199352"/>
          </a:xfrm>
          <a:prstGeom prst="rect">
            <a:avLst/>
          </a:prstGeom>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adipiscing</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luctus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Mauris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maximus.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Fusce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congue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libero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et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ullamcorper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massa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Integer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lobortis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eleifend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eros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vitae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tortor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Donec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nisi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rutrum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hendrerit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accumsan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 </a:t>
            </a:r>
          </a:p>
        </p:txBody>
      </p:sp>
      <p:sp>
        <p:nvSpPr>
          <p:cNvPr id="17" name="Rectangle 16">
            <a:extLst>
              <a:ext uri="{FF2B5EF4-FFF2-40B4-BE49-F238E27FC236}">
                <a16:creationId xmlns:a16="http://schemas.microsoft.com/office/drawing/2014/main" id="{E4012BB9-FF3C-4CAE-9B92-93C0B6D407ED}"/>
              </a:ext>
            </a:extLst>
          </p:cNvPr>
          <p:cNvSpPr/>
          <p:nvPr/>
        </p:nvSpPr>
        <p:spPr>
          <a:xfrm>
            <a:off x="2601613" y="1624084"/>
            <a:ext cx="2129050" cy="3025811"/>
          </a:xfrm>
          <a:prstGeom prst="rect">
            <a:avLst/>
          </a:prstGeom>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endParaRPr kumimoji="0" lang="en-GB" sz="12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adipiscing</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luctus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Mauris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maximus.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Fusce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congue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libero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et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ullamcorper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massa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sed. Maecenas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sagittis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tristique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Integer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lobortis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eleifend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eros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vitae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tortor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p>
        </p:txBody>
      </p:sp>
      <p:sp>
        <p:nvSpPr>
          <p:cNvPr id="19" name="Rectangle 18">
            <a:extLst>
              <a:ext uri="{FF2B5EF4-FFF2-40B4-BE49-F238E27FC236}">
                <a16:creationId xmlns:a16="http://schemas.microsoft.com/office/drawing/2014/main" id="{C9E23961-7843-4A8C-ABE3-833A566655F6}"/>
              </a:ext>
            </a:extLst>
          </p:cNvPr>
          <p:cNvSpPr/>
          <p:nvPr/>
        </p:nvSpPr>
        <p:spPr>
          <a:xfrm>
            <a:off x="5301984" y="655772"/>
            <a:ext cx="1956221" cy="1881100"/>
          </a:xfrm>
          <a:prstGeom prst="rect">
            <a:avLst/>
          </a:prstGeom>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adipiscing</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luctus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Mauris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maximus.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Fusce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congue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libero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et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ullamcorper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massa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sed. Maecenas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sagittis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tristique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Colart Standard Light"/>
              <a:ea typeface="+mn-ea"/>
              <a:cs typeface="+mn-cs"/>
            </a:endParaRPr>
          </a:p>
        </p:txBody>
      </p:sp>
      <p:pic>
        <p:nvPicPr>
          <p:cNvPr id="21" name="Picture 20" descr="A picture containing indoor, table, cake, plate&#10;&#10;Description automatically generated">
            <a:extLst>
              <a:ext uri="{FF2B5EF4-FFF2-40B4-BE49-F238E27FC236}">
                <a16:creationId xmlns:a16="http://schemas.microsoft.com/office/drawing/2014/main" id="{B59A5480-0719-4440-8F2C-B3ACBB7363E7}"/>
              </a:ext>
            </a:extLst>
          </p:cNvPr>
          <p:cNvPicPr>
            <a:picLocks noChangeAspect="1"/>
          </p:cNvPicPr>
          <p:nvPr/>
        </p:nvPicPr>
        <p:blipFill rotWithShape="1">
          <a:blip r:embed="rId3"/>
          <a:srcRect l="42844" r="24461" b="4809"/>
          <a:stretch/>
        </p:blipFill>
        <p:spPr>
          <a:xfrm>
            <a:off x="7462270" y="-9289"/>
            <a:ext cx="1681730" cy="4874716"/>
          </a:xfrm>
          <a:prstGeom prst="rect">
            <a:avLst/>
          </a:prstGeom>
        </p:spPr>
      </p:pic>
      <p:sp>
        <p:nvSpPr>
          <p:cNvPr id="18" name="Slide Number Placeholder 3">
            <a:extLst>
              <a:ext uri="{FF2B5EF4-FFF2-40B4-BE49-F238E27FC236}">
                <a16:creationId xmlns:a16="http://schemas.microsoft.com/office/drawing/2014/main" id="{09EDADF3-FEA2-4C86-8708-D9124C356789}"/>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0" name="Footer Placeholder 2">
            <a:extLst>
              <a:ext uri="{FF2B5EF4-FFF2-40B4-BE49-F238E27FC236}">
                <a16:creationId xmlns:a16="http://schemas.microsoft.com/office/drawing/2014/main" id="{50D7931A-8064-499C-8673-4030FAC7DA1E}"/>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2" name="Date Placeholder 13">
            <a:extLst>
              <a:ext uri="{FF2B5EF4-FFF2-40B4-BE49-F238E27FC236}">
                <a16:creationId xmlns:a16="http://schemas.microsoft.com/office/drawing/2014/main" id="{B90CACD6-E553-416A-B86A-A67267526DD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5968597-65C5-43D6-981C-B10B0F7E18C2}"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89453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FF5C32-B331-41C2-A728-FE8409463E6C}"/>
              </a:ext>
            </a:extLst>
          </p:cNvPr>
          <p:cNvSpPr/>
          <p:nvPr/>
        </p:nvSpPr>
        <p:spPr>
          <a:xfrm>
            <a:off x="0" y="2745582"/>
            <a:ext cx="1829991" cy="2117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8" name="Rectangle 7">
            <a:extLst>
              <a:ext uri="{FF2B5EF4-FFF2-40B4-BE49-F238E27FC236}">
                <a16:creationId xmlns:a16="http://schemas.microsoft.com/office/drawing/2014/main" id="{112C04F5-1FAE-4926-863C-3DEF06E9BA07}"/>
              </a:ext>
            </a:extLst>
          </p:cNvPr>
          <p:cNvSpPr/>
          <p:nvPr/>
        </p:nvSpPr>
        <p:spPr>
          <a:xfrm>
            <a:off x="1829992" y="2744391"/>
            <a:ext cx="1829990" cy="211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9" name="Rectangle 8">
            <a:extLst>
              <a:ext uri="{FF2B5EF4-FFF2-40B4-BE49-F238E27FC236}">
                <a16:creationId xmlns:a16="http://schemas.microsoft.com/office/drawing/2014/main" id="{E52BCE61-F721-410A-B8A8-92C439404381}"/>
              </a:ext>
            </a:extLst>
          </p:cNvPr>
          <p:cNvSpPr/>
          <p:nvPr/>
        </p:nvSpPr>
        <p:spPr>
          <a:xfrm>
            <a:off x="3659981" y="2745582"/>
            <a:ext cx="1829991" cy="2116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10" name="Rectangle 9">
            <a:extLst>
              <a:ext uri="{FF2B5EF4-FFF2-40B4-BE49-F238E27FC236}">
                <a16:creationId xmlns:a16="http://schemas.microsoft.com/office/drawing/2014/main" id="{3C4F066B-5DB2-4980-8770-A01073A3DD34}"/>
              </a:ext>
            </a:extLst>
          </p:cNvPr>
          <p:cNvSpPr/>
          <p:nvPr/>
        </p:nvSpPr>
        <p:spPr>
          <a:xfrm>
            <a:off x="5489973" y="2745582"/>
            <a:ext cx="1831181" cy="2116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11" name="Rectangle 10">
            <a:extLst>
              <a:ext uri="{FF2B5EF4-FFF2-40B4-BE49-F238E27FC236}">
                <a16:creationId xmlns:a16="http://schemas.microsoft.com/office/drawing/2014/main" id="{B611E0E2-3326-4926-A4E1-C491D8996F64}"/>
              </a:ext>
            </a:extLst>
          </p:cNvPr>
          <p:cNvSpPr/>
          <p:nvPr/>
        </p:nvSpPr>
        <p:spPr>
          <a:xfrm>
            <a:off x="7304485" y="2745582"/>
            <a:ext cx="1846659" cy="211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41995" name="Content Placeholder 2">
            <a:extLst>
              <a:ext uri="{FF2B5EF4-FFF2-40B4-BE49-F238E27FC236}">
                <a16:creationId xmlns:a16="http://schemas.microsoft.com/office/drawing/2014/main" id="{1B3020AC-A8C2-43AB-9653-E37D73695226}"/>
              </a:ext>
            </a:extLst>
          </p:cNvPr>
          <p:cNvSpPr txBox="1">
            <a:spLocks/>
          </p:cNvSpPr>
          <p:nvPr/>
        </p:nvSpPr>
        <p:spPr bwMode="auto">
          <a:xfrm>
            <a:off x="98768" y="2933700"/>
            <a:ext cx="160377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d-ID" altLang="en-US" sz="2100" b="1" i="0" u="none" strike="noStrike" kern="1200" cap="none" spc="0" normalizeH="0" baseline="0" noProof="0">
                <a:ln>
                  <a:noFill/>
                </a:ln>
                <a:solidFill>
                  <a:srgbClr val="FFFFFF"/>
                </a:solidFill>
                <a:effectLst/>
                <a:uLnTx/>
                <a:uFillTx/>
                <a:latin typeface="Colart Standard" pitchFamily="50" charset="0"/>
                <a:ea typeface="+mn-ea"/>
                <a:cs typeface="+mn-cs"/>
              </a:rPr>
              <a:t>35</a:t>
            </a:r>
            <a:r>
              <a:rPr kumimoji="0" lang="en-US" altLang="en-US" sz="2100" b="1" i="0" u="none" strike="noStrike" kern="1200" cap="none" spc="0" normalizeH="0" baseline="0" noProof="0">
                <a:ln>
                  <a:noFill/>
                </a:ln>
                <a:solidFill>
                  <a:srgbClr val="FFFFFF"/>
                </a:solidFill>
                <a:effectLst/>
                <a:uLnTx/>
                <a:uFillTx/>
                <a:latin typeface="Colart Standard" pitchFamily="50" charset="0"/>
                <a:ea typeface="+mn-ea"/>
                <a:cs typeface="+mn-cs"/>
              </a:rPr>
              <a:t>%</a:t>
            </a:r>
            <a:r>
              <a:rPr kumimoji="0" lang="en-US" altLang="en-US" sz="1350" b="1" i="0" u="none" strike="noStrike" kern="1200" cap="none" spc="0" normalizeH="0" baseline="0" noProof="0">
                <a:ln>
                  <a:noFill/>
                </a:ln>
                <a:solidFill>
                  <a:srgbClr val="FFFFFF"/>
                </a:solidFill>
                <a:effectLst/>
                <a:uLnTx/>
                <a:uFillTx/>
                <a:latin typeface="Colart Standard" pitchFamily="50" charset="0"/>
                <a:ea typeface="+mn-ea"/>
                <a:cs typeface="+mn-cs"/>
              </a:rPr>
              <a:t> </a:t>
            </a:r>
            <a:r>
              <a:rPr kumimoji="0" lang="id-ID" altLang="en-US" sz="1200" b="1" i="0" u="none" strike="noStrike" kern="1200" cap="none" spc="0" normalizeH="0" baseline="0" noProof="0">
                <a:ln>
                  <a:noFill/>
                </a:ln>
                <a:solidFill>
                  <a:srgbClr val="FFFFFF"/>
                </a:solidFill>
                <a:effectLst/>
                <a:uLnTx/>
                <a:uFillTx/>
                <a:latin typeface="Colart Standard" pitchFamily="50" charset="0"/>
                <a:ea typeface="+mn-ea"/>
                <a:cs typeface="+mn-cs"/>
              </a:rPr>
              <a:t>Ship</a:t>
            </a:r>
            <a:endParaRPr kumimoji="0" lang="en-US" altLang="en-US" sz="1200" b="1" i="0" u="none" strike="noStrike" kern="1200" cap="none" spc="0" normalizeH="0" baseline="0" noProof="0">
              <a:ln>
                <a:noFill/>
              </a:ln>
              <a:solidFill>
                <a:srgbClr val="FFFFFF"/>
              </a:solidFill>
              <a:effectLst/>
              <a:uLnTx/>
              <a:uFillTx/>
              <a:latin typeface="Colart Standard" pitchFamily="50" charset="0"/>
              <a:ea typeface="+mn-ea"/>
              <a:cs typeface="+mn-cs"/>
            </a:endParaRPr>
          </a:p>
        </p:txBody>
      </p:sp>
      <p:sp>
        <p:nvSpPr>
          <p:cNvPr id="41996" name="Content Placeholder 2">
            <a:extLst>
              <a:ext uri="{FF2B5EF4-FFF2-40B4-BE49-F238E27FC236}">
                <a16:creationId xmlns:a16="http://schemas.microsoft.com/office/drawing/2014/main" id="{78D80430-E580-4484-83C1-01273DD60B1A}"/>
              </a:ext>
            </a:extLst>
          </p:cNvPr>
          <p:cNvSpPr txBox="1">
            <a:spLocks/>
          </p:cNvSpPr>
          <p:nvPr/>
        </p:nvSpPr>
        <p:spPr bwMode="auto">
          <a:xfrm>
            <a:off x="1954248" y="2927747"/>
            <a:ext cx="160377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d-ID" altLang="en-US" sz="2100" b="1" i="0" u="none" strike="noStrike" kern="1200" cap="none" spc="0" normalizeH="0" baseline="0" noProof="0">
                <a:ln>
                  <a:noFill/>
                </a:ln>
                <a:solidFill>
                  <a:srgbClr val="FFFFFF"/>
                </a:solidFill>
                <a:effectLst/>
                <a:uLnTx/>
                <a:uFillTx/>
                <a:latin typeface="Colart Standard" pitchFamily="50" charset="0"/>
                <a:ea typeface="+mn-ea"/>
                <a:cs typeface="+mn-cs"/>
              </a:rPr>
              <a:t>56</a:t>
            </a:r>
            <a:r>
              <a:rPr kumimoji="0" lang="en-US" altLang="en-US" sz="2100" b="1" i="0" u="none" strike="noStrike" kern="1200" cap="none" spc="0" normalizeH="0" baseline="0" noProof="0">
                <a:ln>
                  <a:noFill/>
                </a:ln>
                <a:solidFill>
                  <a:srgbClr val="FFFFFF"/>
                </a:solidFill>
                <a:effectLst/>
                <a:uLnTx/>
                <a:uFillTx/>
                <a:latin typeface="Colart Standard" pitchFamily="50" charset="0"/>
                <a:ea typeface="+mn-ea"/>
                <a:cs typeface="+mn-cs"/>
              </a:rPr>
              <a:t>%</a:t>
            </a:r>
            <a:r>
              <a:rPr kumimoji="0" lang="en-US" altLang="en-US" sz="1350" b="1" i="0" u="none" strike="noStrike" kern="1200" cap="none" spc="0" normalizeH="0" baseline="0" noProof="0">
                <a:ln>
                  <a:noFill/>
                </a:ln>
                <a:solidFill>
                  <a:srgbClr val="FFFFFF"/>
                </a:solidFill>
                <a:effectLst/>
                <a:uLnTx/>
                <a:uFillTx/>
                <a:latin typeface="Colart Standard" pitchFamily="50" charset="0"/>
                <a:ea typeface="+mn-ea"/>
                <a:cs typeface="+mn-cs"/>
              </a:rPr>
              <a:t> </a:t>
            </a:r>
            <a:r>
              <a:rPr kumimoji="0" lang="id-ID" altLang="en-US" sz="1200" b="1" i="0" u="none" strike="noStrike" kern="1200" cap="none" spc="0" normalizeH="0" baseline="0" noProof="0">
                <a:ln>
                  <a:noFill/>
                </a:ln>
                <a:solidFill>
                  <a:srgbClr val="FFFFFF"/>
                </a:solidFill>
                <a:effectLst/>
                <a:uLnTx/>
                <a:uFillTx/>
                <a:latin typeface="Colart Standard" pitchFamily="50" charset="0"/>
                <a:ea typeface="+mn-ea"/>
                <a:cs typeface="+mn-cs"/>
              </a:rPr>
              <a:t>Truck</a:t>
            </a:r>
            <a:endParaRPr kumimoji="0" lang="en-US" altLang="en-US" sz="1200" b="1" i="0" u="none" strike="noStrike" kern="1200" cap="none" spc="0" normalizeH="0" baseline="0" noProof="0">
              <a:ln>
                <a:noFill/>
              </a:ln>
              <a:solidFill>
                <a:srgbClr val="FFFFFF"/>
              </a:solidFill>
              <a:effectLst/>
              <a:uLnTx/>
              <a:uFillTx/>
              <a:latin typeface="Colart Standard" pitchFamily="50" charset="0"/>
              <a:ea typeface="+mn-ea"/>
              <a:cs typeface="+mn-cs"/>
            </a:endParaRPr>
          </a:p>
        </p:txBody>
      </p:sp>
      <p:sp>
        <p:nvSpPr>
          <p:cNvPr id="41997" name="Content Placeholder 2">
            <a:extLst>
              <a:ext uri="{FF2B5EF4-FFF2-40B4-BE49-F238E27FC236}">
                <a16:creationId xmlns:a16="http://schemas.microsoft.com/office/drawing/2014/main" id="{7F447B0B-9A40-405A-8571-77ED3B881E45}"/>
              </a:ext>
            </a:extLst>
          </p:cNvPr>
          <p:cNvSpPr txBox="1">
            <a:spLocks/>
          </p:cNvSpPr>
          <p:nvPr/>
        </p:nvSpPr>
        <p:spPr bwMode="auto">
          <a:xfrm>
            <a:off x="3804480" y="2933700"/>
            <a:ext cx="160377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d-ID" altLang="en-US" sz="2100" b="1" i="0" u="none" strike="noStrike" kern="1200" cap="none" spc="0" normalizeH="0" baseline="0" noProof="0">
                <a:ln>
                  <a:noFill/>
                </a:ln>
                <a:solidFill>
                  <a:srgbClr val="FFFFFF"/>
                </a:solidFill>
                <a:effectLst/>
                <a:uLnTx/>
                <a:uFillTx/>
                <a:latin typeface="Colart Standard" pitchFamily="50" charset="0"/>
                <a:ea typeface="+mn-ea"/>
                <a:cs typeface="+mn-cs"/>
              </a:rPr>
              <a:t>75</a:t>
            </a:r>
            <a:r>
              <a:rPr kumimoji="0" lang="en-US" altLang="en-US" sz="2100" b="1" i="0" u="none" strike="noStrike" kern="1200" cap="none" spc="0" normalizeH="0" baseline="0" noProof="0">
                <a:ln>
                  <a:noFill/>
                </a:ln>
                <a:solidFill>
                  <a:srgbClr val="FFFFFF"/>
                </a:solidFill>
                <a:effectLst/>
                <a:uLnTx/>
                <a:uFillTx/>
                <a:latin typeface="Colart Standard" pitchFamily="50" charset="0"/>
                <a:ea typeface="+mn-ea"/>
                <a:cs typeface="+mn-cs"/>
              </a:rPr>
              <a:t>%</a:t>
            </a:r>
            <a:r>
              <a:rPr kumimoji="0" lang="en-US" altLang="en-US" sz="1350" b="1" i="0" u="none" strike="noStrike" kern="1200" cap="none" spc="0" normalizeH="0" baseline="0" noProof="0">
                <a:ln>
                  <a:noFill/>
                </a:ln>
                <a:solidFill>
                  <a:srgbClr val="FFFFFF"/>
                </a:solidFill>
                <a:effectLst/>
                <a:uLnTx/>
                <a:uFillTx/>
                <a:latin typeface="Colart Standard" pitchFamily="50" charset="0"/>
                <a:ea typeface="+mn-ea"/>
                <a:cs typeface="+mn-cs"/>
              </a:rPr>
              <a:t> </a:t>
            </a:r>
            <a:r>
              <a:rPr kumimoji="0" lang="id-ID" altLang="en-US" sz="1200" b="1" i="0" u="none" strike="noStrike" kern="1200" cap="none" spc="0" normalizeH="0" baseline="0" noProof="0">
                <a:ln>
                  <a:noFill/>
                </a:ln>
                <a:solidFill>
                  <a:srgbClr val="FFFFFF"/>
                </a:solidFill>
                <a:effectLst/>
                <a:uLnTx/>
                <a:uFillTx/>
                <a:latin typeface="Colart Standard" pitchFamily="50" charset="0"/>
                <a:ea typeface="+mn-ea"/>
                <a:cs typeface="+mn-cs"/>
              </a:rPr>
              <a:t>Train</a:t>
            </a:r>
            <a:endParaRPr kumimoji="0" lang="en-US" altLang="en-US" sz="1200" b="1" i="0" u="none" strike="noStrike" kern="1200" cap="none" spc="0" normalizeH="0" baseline="0" noProof="0">
              <a:ln>
                <a:noFill/>
              </a:ln>
              <a:solidFill>
                <a:srgbClr val="FFFFFF"/>
              </a:solidFill>
              <a:effectLst/>
              <a:uLnTx/>
              <a:uFillTx/>
              <a:latin typeface="Colart Standard" pitchFamily="50" charset="0"/>
              <a:ea typeface="+mn-ea"/>
              <a:cs typeface="+mn-cs"/>
            </a:endParaRPr>
          </a:p>
        </p:txBody>
      </p:sp>
      <p:sp>
        <p:nvSpPr>
          <p:cNvPr id="41998" name="Content Placeholder 2">
            <a:extLst>
              <a:ext uri="{FF2B5EF4-FFF2-40B4-BE49-F238E27FC236}">
                <a16:creationId xmlns:a16="http://schemas.microsoft.com/office/drawing/2014/main" id="{CFFDAE5B-F581-4CD2-BF97-FA36F995982F}"/>
              </a:ext>
            </a:extLst>
          </p:cNvPr>
          <p:cNvSpPr txBox="1">
            <a:spLocks/>
          </p:cNvSpPr>
          <p:nvPr/>
        </p:nvSpPr>
        <p:spPr bwMode="auto">
          <a:xfrm>
            <a:off x="5633280" y="2927747"/>
            <a:ext cx="160377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d-ID" altLang="en-US" sz="2100" b="1" i="0" u="none" strike="noStrike" kern="1200" cap="none" spc="0" normalizeH="0" baseline="0" noProof="0">
                <a:ln>
                  <a:noFill/>
                </a:ln>
                <a:solidFill>
                  <a:srgbClr val="FFFFFF"/>
                </a:solidFill>
                <a:effectLst/>
                <a:uLnTx/>
                <a:uFillTx/>
                <a:latin typeface="Colart Standard" pitchFamily="50" charset="0"/>
                <a:ea typeface="+mn-ea"/>
                <a:cs typeface="+mn-cs"/>
              </a:rPr>
              <a:t>95</a:t>
            </a:r>
            <a:r>
              <a:rPr kumimoji="0" lang="en-US" altLang="en-US" sz="2100" b="1" i="0" u="none" strike="noStrike" kern="1200" cap="none" spc="0" normalizeH="0" baseline="0" noProof="0">
                <a:ln>
                  <a:noFill/>
                </a:ln>
                <a:solidFill>
                  <a:srgbClr val="FFFFFF"/>
                </a:solidFill>
                <a:effectLst/>
                <a:uLnTx/>
                <a:uFillTx/>
                <a:latin typeface="Colart Standard" pitchFamily="50" charset="0"/>
                <a:ea typeface="+mn-ea"/>
                <a:cs typeface="+mn-cs"/>
              </a:rPr>
              <a:t>%</a:t>
            </a:r>
            <a:r>
              <a:rPr kumimoji="0" lang="en-US" altLang="en-US" sz="1350" b="1" i="0" u="none" strike="noStrike" kern="1200" cap="none" spc="0" normalizeH="0" baseline="0" noProof="0">
                <a:ln>
                  <a:noFill/>
                </a:ln>
                <a:solidFill>
                  <a:srgbClr val="FFFFFF"/>
                </a:solidFill>
                <a:effectLst/>
                <a:uLnTx/>
                <a:uFillTx/>
                <a:latin typeface="Colart Standard" pitchFamily="50" charset="0"/>
                <a:ea typeface="+mn-ea"/>
                <a:cs typeface="+mn-cs"/>
              </a:rPr>
              <a:t> </a:t>
            </a:r>
            <a:r>
              <a:rPr kumimoji="0" lang="id-ID" altLang="en-US" sz="1200" b="1" i="0" u="none" strike="noStrike" kern="1200" cap="none" spc="0" normalizeH="0" baseline="0" noProof="0">
                <a:ln>
                  <a:noFill/>
                </a:ln>
                <a:solidFill>
                  <a:srgbClr val="FFFFFF"/>
                </a:solidFill>
                <a:effectLst/>
                <a:uLnTx/>
                <a:uFillTx/>
                <a:latin typeface="Colart Standard" pitchFamily="50" charset="0"/>
                <a:ea typeface="+mn-ea"/>
                <a:cs typeface="+mn-cs"/>
              </a:rPr>
              <a:t>Mobile</a:t>
            </a:r>
            <a:endParaRPr kumimoji="0" lang="en-US" altLang="en-US" sz="1200" b="1" i="0" u="none" strike="noStrike" kern="1200" cap="none" spc="0" normalizeH="0" baseline="0" noProof="0">
              <a:ln>
                <a:noFill/>
              </a:ln>
              <a:solidFill>
                <a:srgbClr val="FFFFFF"/>
              </a:solidFill>
              <a:effectLst/>
              <a:uLnTx/>
              <a:uFillTx/>
              <a:latin typeface="Colart Standard" pitchFamily="50" charset="0"/>
              <a:ea typeface="+mn-ea"/>
              <a:cs typeface="+mn-cs"/>
            </a:endParaRPr>
          </a:p>
        </p:txBody>
      </p:sp>
      <p:sp>
        <p:nvSpPr>
          <p:cNvPr id="41999" name="Content Placeholder 2">
            <a:extLst>
              <a:ext uri="{FF2B5EF4-FFF2-40B4-BE49-F238E27FC236}">
                <a16:creationId xmlns:a16="http://schemas.microsoft.com/office/drawing/2014/main" id="{F6560C84-2243-43AC-89D1-4CD1CC34FB57}"/>
              </a:ext>
            </a:extLst>
          </p:cNvPr>
          <p:cNvSpPr txBox="1">
            <a:spLocks/>
          </p:cNvSpPr>
          <p:nvPr/>
        </p:nvSpPr>
        <p:spPr bwMode="auto">
          <a:xfrm>
            <a:off x="7448983" y="2927747"/>
            <a:ext cx="160377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d-ID" altLang="en-US" sz="2100" b="1" i="0" u="none" strike="noStrike" kern="1200" cap="none" spc="0" normalizeH="0" baseline="0" noProof="0">
                <a:ln>
                  <a:noFill/>
                </a:ln>
                <a:solidFill>
                  <a:srgbClr val="FFFFFF"/>
                </a:solidFill>
                <a:effectLst/>
                <a:uLnTx/>
                <a:uFillTx/>
                <a:latin typeface="Colart Standard" pitchFamily="50" charset="0"/>
                <a:ea typeface="+mn-ea"/>
                <a:cs typeface="+mn-cs"/>
              </a:rPr>
              <a:t>29</a:t>
            </a:r>
            <a:r>
              <a:rPr kumimoji="0" lang="en-US" altLang="en-US" sz="2100" b="1" i="0" u="none" strike="noStrike" kern="1200" cap="none" spc="0" normalizeH="0" baseline="0" noProof="0">
                <a:ln>
                  <a:noFill/>
                </a:ln>
                <a:solidFill>
                  <a:srgbClr val="FFFFFF"/>
                </a:solidFill>
                <a:effectLst/>
                <a:uLnTx/>
                <a:uFillTx/>
                <a:latin typeface="Colart Standard" pitchFamily="50" charset="0"/>
                <a:ea typeface="+mn-ea"/>
                <a:cs typeface="+mn-cs"/>
              </a:rPr>
              <a:t>%</a:t>
            </a:r>
            <a:r>
              <a:rPr kumimoji="0" lang="en-US" altLang="en-US" sz="1350" b="1" i="0" u="none" strike="noStrike" kern="1200" cap="none" spc="0" normalizeH="0" baseline="0" noProof="0">
                <a:ln>
                  <a:noFill/>
                </a:ln>
                <a:solidFill>
                  <a:srgbClr val="FFFFFF"/>
                </a:solidFill>
                <a:effectLst/>
                <a:uLnTx/>
                <a:uFillTx/>
                <a:latin typeface="Colart Standard" pitchFamily="50" charset="0"/>
                <a:ea typeface="+mn-ea"/>
                <a:cs typeface="+mn-cs"/>
              </a:rPr>
              <a:t> </a:t>
            </a:r>
            <a:r>
              <a:rPr kumimoji="0" lang="id-ID" altLang="en-US" sz="1200" b="1" i="0" u="none" strike="noStrike" kern="1200" cap="none" spc="0" normalizeH="0" baseline="0" noProof="0">
                <a:ln>
                  <a:noFill/>
                </a:ln>
                <a:solidFill>
                  <a:srgbClr val="FFFFFF"/>
                </a:solidFill>
                <a:effectLst/>
                <a:uLnTx/>
                <a:uFillTx/>
                <a:latin typeface="Colart Standard" pitchFamily="50" charset="0"/>
                <a:ea typeface="+mn-ea"/>
                <a:cs typeface="+mn-cs"/>
              </a:rPr>
              <a:t>Plane</a:t>
            </a:r>
            <a:endParaRPr kumimoji="0" lang="en-US" altLang="en-US" sz="1200" b="1" i="0" u="none" strike="noStrike" kern="1200" cap="none" spc="0" normalizeH="0" baseline="0" noProof="0">
              <a:ln>
                <a:noFill/>
              </a:ln>
              <a:solidFill>
                <a:srgbClr val="FFFFFF"/>
              </a:solidFill>
              <a:effectLst/>
              <a:uLnTx/>
              <a:uFillTx/>
              <a:latin typeface="Colart Standard" pitchFamily="50" charset="0"/>
              <a:ea typeface="+mn-ea"/>
              <a:cs typeface="+mn-cs"/>
            </a:endParaRPr>
          </a:p>
        </p:txBody>
      </p:sp>
      <p:grpSp>
        <p:nvGrpSpPr>
          <p:cNvPr id="42000" name="Group 26">
            <a:extLst>
              <a:ext uri="{FF2B5EF4-FFF2-40B4-BE49-F238E27FC236}">
                <a16:creationId xmlns:a16="http://schemas.microsoft.com/office/drawing/2014/main" id="{EAB942AD-5AF1-4F03-BE66-C9B5AE4AC024}"/>
              </a:ext>
            </a:extLst>
          </p:cNvPr>
          <p:cNvGrpSpPr>
            <a:grpSpLocks/>
          </p:cNvGrpSpPr>
          <p:nvPr/>
        </p:nvGrpSpPr>
        <p:grpSpPr bwMode="auto">
          <a:xfrm>
            <a:off x="558998" y="1531144"/>
            <a:ext cx="706041" cy="1059656"/>
            <a:chOff x="5099050" y="784226"/>
            <a:chExt cx="941388" cy="1412875"/>
          </a:xfrm>
        </p:grpSpPr>
        <p:sp>
          <p:nvSpPr>
            <p:cNvPr id="42088" name="Rectangle 6">
              <a:extLst>
                <a:ext uri="{FF2B5EF4-FFF2-40B4-BE49-F238E27FC236}">
                  <a16:creationId xmlns:a16="http://schemas.microsoft.com/office/drawing/2014/main" id="{0FA1392A-009C-468A-9C37-4E0FACC310E0}"/>
                </a:ext>
              </a:extLst>
            </p:cNvPr>
            <p:cNvSpPr>
              <a:spLocks noChangeArrowheads="1"/>
            </p:cNvSpPr>
            <p:nvPr/>
          </p:nvSpPr>
          <p:spPr bwMode="auto">
            <a:xfrm>
              <a:off x="5441950" y="879476"/>
              <a:ext cx="85725" cy="147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9" name="Rectangle 7">
              <a:extLst>
                <a:ext uri="{FF2B5EF4-FFF2-40B4-BE49-F238E27FC236}">
                  <a16:creationId xmlns:a16="http://schemas.microsoft.com/office/drawing/2014/main" id="{DC5EDB03-A714-404E-8708-16875D341977}"/>
                </a:ext>
              </a:extLst>
            </p:cNvPr>
            <p:cNvSpPr>
              <a:spLocks noChangeArrowheads="1"/>
            </p:cNvSpPr>
            <p:nvPr/>
          </p:nvSpPr>
          <p:spPr bwMode="auto">
            <a:xfrm>
              <a:off x="5580063" y="784226"/>
              <a:ext cx="115887" cy="242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90" name="Rectangle 8">
              <a:extLst>
                <a:ext uri="{FF2B5EF4-FFF2-40B4-BE49-F238E27FC236}">
                  <a16:creationId xmlns:a16="http://schemas.microsoft.com/office/drawing/2014/main" id="{89DA2E7C-0898-4926-BEE7-45221A71FB9E}"/>
                </a:ext>
              </a:extLst>
            </p:cNvPr>
            <p:cNvSpPr>
              <a:spLocks noChangeArrowheads="1"/>
            </p:cNvSpPr>
            <p:nvPr/>
          </p:nvSpPr>
          <p:spPr bwMode="auto">
            <a:xfrm>
              <a:off x="5580063" y="784226"/>
              <a:ext cx="1158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 name="Freeform 9">
              <a:extLst>
                <a:ext uri="{FF2B5EF4-FFF2-40B4-BE49-F238E27FC236}">
                  <a16:creationId xmlns:a16="http://schemas.microsoft.com/office/drawing/2014/main" id="{01430937-2C28-427E-85A2-0E0FD5DBB604}"/>
                </a:ext>
              </a:extLst>
            </p:cNvPr>
            <p:cNvSpPr>
              <a:spLocks/>
            </p:cNvSpPr>
            <p:nvPr/>
          </p:nvSpPr>
          <p:spPr bwMode="auto">
            <a:xfrm>
              <a:off x="5357813" y="1027114"/>
              <a:ext cx="444500" cy="158750"/>
            </a:xfrm>
            <a:custGeom>
              <a:avLst/>
              <a:gdLst>
                <a:gd name="T0" fmla="*/ 168 w 168"/>
                <a:gd name="T1" fmla="*/ 19 h 60"/>
                <a:gd name="T2" fmla="*/ 150 w 168"/>
                <a:gd name="T3" fmla="*/ 0 h 60"/>
                <a:gd name="T4" fmla="*/ 127 w 168"/>
                <a:gd name="T5" fmla="*/ 0 h 60"/>
                <a:gd name="T6" fmla="*/ 85 w 168"/>
                <a:gd name="T7" fmla="*/ 0 h 60"/>
                <a:gd name="T8" fmla="*/ 67 w 168"/>
                <a:gd name="T9" fmla="*/ 0 h 60"/>
                <a:gd name="T10" fmla="*/ 34 w 168"/>
                <a:gd name="T11" fmla="*/ 0 h 60"/>
                <a:gd name="T12" fmla="*/ 20 w 168"/>
                <a:gd name="T13" fmla="*/ 0 h 60"/>
                <a:gd name="T14" fmla="*/ 0 w 168"/>
                <a:gd name="T15" fmla="*/ 19 h 60"/>
                <a:gd name="T16" fmla="*/ 0 w 168"/>
                <a:gd name="T17" fmla="*/ 60 h 60"/>
                <a:gd name="T18" fmla="*/ 168 w 168"/>
                <a:gd name="T19" fmla="*/ 60 h 60"/>
                <a:gd name="T20" fmla="*/ 168 w 168"/>
                <a:gd name="T21"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60">
                  <a:moveTo>
                    <a:pt x="168" y="19"/>
                  </a:moveTo>
                  <a:cubicBezTo>
                    <a:pt x="168" y="9"/>
                    <a:pt x="160" y="0"/>
                    <a:pt x="150" y="0"/>
                  </a:cubicBezTo>
                  <a:cubicBezTo>
                    <a:pt x="127" y="0"/>
                    <a:pt x="127" y="0"/>
                    <a:pt x="127" y="0"/>
                  </a:cubicBezTo>
                  <a:cubicBezTo>
                    <a:pt x="85" y="0"/>
                    <a:pt x="85" y="0"/>
                    <a:pt x="85" y="0"/>
                  </a:cubicBezTo>
                  <a:cubicBezTo>
                    <a:pt x="67" y="0"/>
                    <a:pt x="67" y="0"/>
                    <a:pt x="67" y="0"/>
                  </a:cubicBezTo>
                  <a:cubicBezTo>
                    <a:pt x="34" y="0"/>
                    <a:pt x="34" y="0"/>
                    <a:pt x="34" y="0"/>
                  </a:cubicBezTo>
                  <a:cubicBezTo>
                    <a:pt x="20" y="0"/>
                    <a:pt x="20" y="0"/>
                    <a:pt x="20" y="0"/>
                  </a:cubicBezTo>
                  <a:cubicBezTo>
                    <a:pt x="10" y="0"/>
                    <a:pt x="0" y="9"/>
                    <a:pt x="0" y="19"/>
                  </a:cubicBezTo>
                  <a:cubicBezTo>
                    <a:pt x="0" y="60"/>
                    <a:pt x="0" y="60"/>
                    <a:pt x="0" y="60"/>
                  </a:cubicBezTo>
                  <a:cubicBezTo>
                    <a:pt x="168" y="60"/>
                    <a:pt x="168" y="60"/>
                    <a:pt x="168" y="60"/>
                  </a:cubicBezTo>
                  <a:cubicBezTo>
                    <a:pt x="168" y="19"/>
                    <a:pt x="168" y="19"/>
                    <a:pt x="168" y="1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92" name="Freeform 10">
              <a:extLst>
                <a:ext uri="{FF2B5EF4-FFF2-40B4-BE49-F238E27FC236}">
                  <a16:creationId xmlns:a16="http://schemas.microsoft.com/office/drawing/2014/main" id="{7B746DFE-4CB5-4741-B1E9-5C6B5A453C43}"/>
                </a:ext>
              </a:extLst>
            </p:cNvPr>
            <p:cNvSpPr>
              <a:spLocks/>
            </p:cNvSpPr>
            <p:nvPr/>
          </p:nvSpPr>
          <p:spPr bwMode="auto">
            <a:xfrm>
              <a:off x="5305425" y="1227139"/>
              <a:ext cx="517525" cy="228600"/>
            </a:xfrm>
            <a:custGeom>
              <a:avLst/>
              <a:gdLst>
                <a:gd name="T0" fmla="*/ 506963 w 196"/>
                <a:gd name="T1" fmla="*/ 0 h 86"/>
                <a:gd name="T2" fmla="*/ 13202 w 196"/>
                <a:gd name="T3" fmla="*/ 0 h 86"/>
                <a:gd name="T4" fmla="*/ 0 w 196"/>
                <a:gd name="T5" fmla="*/ 21265 h 86"/>
                <a:gd name="T6" fmla="*/ 0 w 196"/>
                <a:gd name="T7" fmla="*/ 228600 h 86"/>
                <a:gd name="T8" fmla="*/ 264043 w 196"/>
                <a:gd name="T9" fmla="*/ 106326 h 86"/>
                <a:gd name="T10" fmla="*/ 517525 w 196"/>
                <a:gd name="T11" fmla="*/ 223284 h 86"/>
                <a:gd name="T12" fmla="*/ 517525 w 196"/>
                <a:gd name="T13" fmla="*/ 21265 h 86"/>
                <a:gd name="T14" fmla="*/ 506963 w 196"/>
                <a:gd name="T15" fmla="*/ 0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86">
                  <a:moveTo>
                    <a:pt x="192" y="0"/>
                  </a:moveTo>
                  <a:cubicBezTo>
                    <a:pt x="5" y="0"/>
                    <a:pt x="5" y="0"/>
                    <a:pt x="5" y="0"/>
                  </a:cubicBezTo>
                  <a:cubicBezTo>
                    <a:pt x="0" y="0"/>
                    <a:pt x="0" y="4"/>
                    <a:pt x="0" y="8"/>
                  </a:cubicBezTo>
                  <a:cubicBezTo>
                    <a:pt x="0" y="86"/>
                    <a:pt x="0" y="86"/>
                    <a:pt x="0" y="86"/>
                  </a:cubicBezTo>
                  <a:cubicBezTo>
                    <a:pt x="100" y="40"/>
                    <a:pt x="100" y="40"/>
                    <a:pt x="100" y="40"/>
                  </a:cubicBezTo>
                  <a:cubicBezTo>
                    <a:pt x="196" y="84"/>
                    <a:pt x="196" y="84"/>
                    <a:pt x="196" y="84"/>
                  </a:cubicBezTo>
                  <a:cubicBezTo>
                    <a:pt x="196" y="8"/>
                    <a:pt x="196" y="8"/>
                    <a:pt x="196" y="8"/>
                  </a:cubicBezTo>
                  <a:cubicBezTo>
                    <a:pt x="196" y="4"/>
                    <a:pt x="196" y="0"/>
                    <a:pt x="192" y="0"/>
                  </a:cubicBezTo>
                </a:path>
              </a:pathLst>
            </a:custGeom>
            <a:solidFill>
              <a:srgbClr val="C6E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93" name="Freeform 11">
              <a:extLst>
                <a:ext uri="{FF2B5EF4-FFF2-40B4-BE49-F238E27FC236}">
                  <a16:creationId xmlns:a16="http://schemas.microsoft.com/office/drawing/2014/main" id="{0146C5ED-F33A-400C-A519-5DFB8D02A992}"/>
                </a:ext>
              </a:extLst>
            </p:cNvPr>
            <p:cNvSpPr>
              <a:spLocks/>
            </p:cNvSpPr>
            <p:nvPr/>
          </p:nvSpPr>
          <p:spPr bwMode="auto">
            <a:xfrm>
              <a:off x="5262563" y="1185864"/>
              <a:ext cx="612775" cy="290513"/>
            </a:xfrm>
            <a:custGeom>
              <a:avLst/>
              <a:gdLst>
                <a:gd name="T0" fmla="*/ 42260 w 232"/>
                <a:gd name="T1" fmla="*/ 63385 h 110"/>
                <a:gd name="T2" fmla="*/ 55467 w 232"/>
                <a:gd name="T3" fmla="*/ 42256 h 110"/>
                <a:gd name="T4" fmla="*/ 549384 w 232"/>
                <a:gd name="T5" fmla="*/ 42256 h 110"/>
                <a:gd name="T6" fmla="*/ 559950 w 232"/>
                <a:gd name="T7" fmla="*/ 63385 h 110"/>
                <a:gd name="T8" fmla="*/ 559950 w 232"/>
                <a:gd name="T9" fmla="*/ 264103 h 110"/>
                <a:gd name="T10" fmla="*/ 612775 w 232"/>
                <a:gd name="T11" fmla="*/ 285231 h 110"/>
                <a:gd name="T12" fmla="*/ 612775 w 232"/>
                <a:gd name="T13" fmla="*/ 63385 h 110"/>
                <a:gd name="T14" fmla="*/ 549384 w 232"/>
                <a:gd name="T15" fmla="*/ 0 h 110"/>
                <a:gd name="T16" fmla="*/ 538819 w 232"/>
                <a:gd name="T17" fmla="*/ 0 h 110"/>
                <a:gd name="T18" fmla="*/ 100368 w 232"/>
                <a:gd name="T19" fmla="*/ 0 h 110"/>
                <a:gd name="T20" fmla="*/ 55467 w 232"/>
                <a:gd name="T21" fmla="*/ 0 h 110"/>
                <a:gd name="T22" fmla="*/ 0 w 232"/>
                <a:gd name="T23" fmla="*/ 63385 h 110"/>
                <a:gd name="T24" fmla="*/ 0 w 232"/>
                <a:gd name="T25" fmla="*/ 290513 h 110"/>
                <a:gd name="T26" fmla="*/ 42260 w 232"/>
                <a:gd name="T27" fmla="*/ 269385 h 110"/>
                <a:gd name="T28" fmla="*/ 42260 w 232"/>
                <a:gd name="T29" fmla="*/ 63385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2" h="110">
                  <a:moveTo>
                    <a:pt x="16" y="24"/>
                  </a:moveTo>
                  <a:cubicBezTo>
                    <a:pt x="16" y="20"/>
                    <a:pt x="16" y="16"/>
                    <a:pt x="21" y="16"/>
                  </a:cubicBezTo>
                  <a:cubicBezTo>
                    <a:pt x="208" y="16"/>
                    <a:pt x="208" y="16"/>
                    <a:pt x="208" y="16"/>
                  </a:cubicBezTo>
                  <a:cubicBezTo>
                    <a:pt x="212" y="16"/>
                    <a:pt x="212" y="20"/>
                    <a:pt x="212" y="24"/>
                  </a:cubicBezTo>
                  <a:cubicBezTo>
                    <a:pt x="212" y="100"/>
                    <a:pt x="212" y="100"/>
                    <a:pt x="212" y="100"/>
                  </a:cubicBezTo>
                  <a:cubicBezTo>
                    <a:pt x="232" y="108"/>
                    <a:pt x="232" y="108"/>
                    <a:pt x="232" y="108"/>
                  </a:cubicBezTo>
                  <a:cubicBezTo>
                    <a:pt x="232" y="24"/>
                    <a:pt x="232" y="24"/>
                    <a:pt x="232" y="24"/>
                  </a:cubicBezTo>
                  <a:cubicBezTo>
                    <a:pt x="232" y="8"/>
                    <a:pt x="221" y="0"/>
                    <a:pt x="208" y="0"/>
                  </a:cubicBezTo>
                  <a:cubicBezTo>
                    <a:pt x="204" y="0"/>
                    <a:pt x="204" y="0"/>
                    <a:pt x="204" y="0"/>
                  </a:cubicBezTo>
                  <a:cubicBezTo>
                    <a:pt x="38" y="0"/>
                    <a:pt x="38" y="0"/>
                    <a:pt x="38" y="0"/>
                  </a:cubicBezTo>
                  <a:cubicBezTo>
                    <a:pt x="21" y="0"/>
                    <a:pt x="21" y="0"/>
                    <a:pt x="21" y="0"/>
                  </a:cubicBezTo>
                  <a:cubicBezTo>
                    <a:pt x="7" y="0"/>
                    <a:pt x="0" y="8"/>
                    <a:pt x="0" y="24"/>
                  </a:cubicBezTo>
                  <a:cubicBezTo>
                    <a:pt x="0" y="110"/>
                    <a:pt x="0" y="110"/>
                    <a:pt x="0" y="110"/>
                  </a:cubicBezTo>
                  <a:cubicBezTo>
                    <a:pt x="16" y="102"/>
                    <a:pt x="16" y="102"/>
                    <a:pt x="16" y="102"/>
                  </a:cubicBezTo>
                  <a:cubicBezTo>
                    <a:pt x="16" y="24"/>
                    <a:pt x="16" y="24"/>
                    <a:pt x="16" y="24"/>
                  </a:cubicBezTo>
                </a:path>
              </a:pathLst>
            </a:custGeom>
            <a:solidFill>
              <a:srgbClr val="BF8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94" name="Freeform 12">
              <a:extLst>
                <a:ext uri="{FF2B5EF4-FFF2-40B4-BE49-F238E27FC236}">
                  <a16:creationId xmlns:a16="http://schemas.microsoft.com/office/drawing/2014/main" id="{B6E9C5AF-DB31-47E9-B04A-EAE1605E8A37}"/>
                </a:ext>
              </a:extLst>
            </p:cNvPr>
            <p:cNvSpPr>
              <a:spLocks noEditPoints="1"/>
            </p:cNvSpPr>
            <p:nvPr/>
          </p:nvSpPr>
          <p:spPr bwMode="auto">
            <a:xfrm>
              <a:off x="5099050" y="1333501"/>
              <a:ext cx="941387" cy="863600"/>
            </a:xfrm>
            <a:custGeom>
              <a:avLst/>
              <a:gdLst>
                <a:gd name="T0" fmla="*/ 777438 w 356"/>
                <a:gd name="T1" fmla="*/ 137331 h 327"/>
                <a:gd name="T2" fmla="*/ 727195 w 356"/>
                <a:gd name="T3" fmla="*/ 116203 h 327"/>
                <a:gd name="T4" fmla="*/ 470693 w 356"/>
                <a:gd name="T5" fmla="*/ 0 h 327"/>
                <a:gd name="T6" fmla="*/ 203615 w 356"/>
                <a:gd name="T7" fmla="*/ 121485 h 327"/>
                <a:gd name="T8" fmla="*/ 153372 w 356"/>
                <a:gd name="T9" fmla="*/ 142613 h 327"/>
                <a:gd name="T10" fmla="*/ 0 w 356"/>
                <a:gd name="T11" fmla="*/ 211278 h 327"/>
                <a:gd name="T12" fmla="*/ 208903 w 356"/>
                <a:gd name="T13" fmla="*/ 829267 h 327"/>
                <a:gd name="T14" fmla="*/ 470693 w 356"/>
                <a:gd name="T15" fmla="*/ 863600 h 327"/>
                <a:gd name="T16" fmla="*/ 732484 w 356"/>
                <a:gd name="T17" fmla="*/ 829267 h 327"/>
                <a:gd name="T18" fmla="*/ 941387 w 356"/>
                <a:gd name="T19" fmla="*/ 211278 h 327"/>
                <a:gd name="T20" fmla="*/ 777438 w 356"/>
                <a:gd name="T21" fmla="*/ 137331 h 327"/>
                <a:gd name="T22" fmla="*/ 219481 w 356"/>
                <a:gd name="T23" fmla="*/ 438402 h 327"/>
                <a:gd name="T24" fmla="*/ 137506 w 356"/>
                <a:gd name="T25" fmla="*/ 359173 h 327"/>
                <a:gd name="T26" fmla="*/ 219481 w 356"/>
                <a:gd name="T27" fmla="*/ 277303 h 327"/>
                <a:gd name="T28" fmla="*/ 301455 w 356"/>
                <a:gd name="T29" fmla="*/ 359173 h 327"/>
                <a:gd name="T30" fmla="*/ 219481 w 356"/>
                <a:gd name="T31" fmla="*/ 438402 h 327"/>
                <a:gd name="T32" fmla="*/ 721906 w 356"/>
                <a:gd name="T33" fmla="*/ 438402 h 327"/>
                <a:gd name="T34" fmla="*/ 639932 w 356"/>
                <a:gd name="T35" fmla="*/ 359173 h 327"/>
                <a:gd name="T36" fmla="*/ 721906 w 356"/>
                <a:gd name="T37" fmla="*/ 277303 h 327"/>
                <a:gd name="T38" fmla="*/ 803881 w 356"/>
                <a:gd name="T39" fmla="*/ 359173 h 327"/>
                <a:gd name="T40" fmla="*/ 721906 w 356"/>
                <a:gd name="T41" fmla="*/ 438402 h 3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327">
                  <a:moveTo>
                    <a:pt x="294" y="52"/>
                  </a:moveTo>
                  <a:cubicBezTo>
                    <a:pt x="275" y="44"/>
                    <a:pt x="275" y="44"/>
                    <a:pt x="275" y="44"/>
                  </a:cubicBezTo>
                  <a:cubicBezTo>
                    <a:pt x="178" y="0"/>
                    <a:pt x="178" y="0"/>
                    <a:pt x="178" y="0"/>
                  </a:cubicBezTo>
                  <a:cubicBezTo>
                    <a:pt x="77" y="46"/>
                    <a:pt x="77" y="46"/>
                    <a:pt x="77" y="46"/>
                  </a:cubicBezTo>
                  <a:cubicBezTo>
                    <a:pt x="58" y="54"/>
                    <a:pt x="58" y="54"/>
                    <a:pt x="58" y="54"/>
                  </a:cubicBezTo>
                  <a:cubicBezTo>
                    <a:pt x="0" y="80"/>
                    <a:pt x="0" y="80"/>
                    <a:pt x="0" y="80"/>
                  </a:cubicBezTo>
                  <a:cubicBezTo>
                    <a:pt x="79" y="314"/>
                    <a:pt x="79" y="314"/>
                    <a:pt x="79" y="314"/>
                  </a:cubicBezTo>
                  <a:cubicBezTo>
                    <a:pt x="79" y="314"/>
                    <a:pt x="109" y="327"/>
                    <a:pt x="178" y="327"/>
                  </a:cubicBezTo>
                  <a:cubicBezTo>
                    <a:pt x="248" y="327"/>
                    <a:pt x="277" y="314"/>
                    <a:pt x="277" y="314"/>
                  </a:cubicBezTo>
                  <a:cubicBezTo>
                    <a:pt x="356" y="80"/>
                    <a:pt x="356" y="80"/>
                    <a:pt x="356" y="80"/>
                  </a:cubicBezTo>
                  <a:cubicBezTo>
                    <a:pt x="294" y="52"/>
                    <a:pt x="294" y="52"/>
                    <a:pt x="294" y="52"/>
                  </a:cubicBezTo>
                  <a:moveTo>
                    <a:pt x="83" y="166"/>
                  </a:moveTo>
                  <a:cubicBezTo>
                    <a:pt x="66" y="166"/>
                    <a:pt x="52" y="153"/>
                    <a:pt x="52" y="136"/>
                  </a:cubicBezTo>
                  <a:cubicBezTo>
                    <a:pt x="52" y="119"/>
                    <a:pt x="66" y="105"/>
                    <a:pt x="83" y="105"/>
                  </a:cubicBezTo>
                  <a:cubicBezTo>
                    <a:pt x="100" y="105"/>
                    <a:pt x="114" y="119"/>
                    <a:pt x="114" y="136"/>
                  </a:cubicBezTo>
                  <a:cubicBezTo>
                    <a:pt x="114" y="153"/>
                    <a:pt x="100" y="166"/>
                    <a:pt x="83" y="166"/>
                  </a:cubicBezTo>
                  <a:moveTo>
                    <a:pt x="273" y="166"/>
                  </a:moveTo>
                  <a:cubicBezTo>
                    <a:pt x="256" y="166"/>
                    <a:pt x="242" y="153"/>
                    <a:pt x="242" y="136"/>
                  </a:cubicBezTo>
                  <a:cubicBezTo>
                    <a:pt x="242" y="119"/>
                    <a:pt x="256" y="105"/>
                    <a:pt x="273" y="105"/>
                  </a:cubicBezTo>
                  <a:cubicBezTo>
                    <a:pt x="290" y="105"/>
                    <a:pt x="304" y="119"/>
                    <a:pt x="304" y="136"/>
                  </a:cubicBezTo>
                  <a:cubicBezTo>
                    <a:pt x="304" y="153"/>
                    <a:pt x="290" y="166"/>
                    <a:pt x="273" y="16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95" name="Oval 13">
              <a:extLst>
                <a:ext uri="{FF2B5EF4-FFF2-40B4-BE49-F238E27FC236}">
                  <a16:creationId xmlns:a16="http://schemas.microsoft.com/office/drawing/2014/main" id="{72F3122D-8C57-4929-BDDF-CCF922874CCB}"/>
                </a:ext>
              </a:extLst>
            </p:cNvPr>
            <p:cNvSpPr>
              <a:spLocks noChangeArrowheads="1"/>
            </p:cNvSpPr>
            <p:nvPr/>
          </p:nvSpPr>
          <p:spPr bwMode="auto">
            <a:xfrm>
              <a:off x="5738813" y="1611314"/>
              <a:ext cx="163512" cy="160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96" name="Oval 14">
              <a:extLst>
                <a:ext uri="{FF2B5EF4-FFF2-40B4-BE49-F238E27FC236}">
                  <a16:creationId xmlns:a16="http://schemas.microsoft.com/office/drawing/2014/main" id="{2AC4C560-666D-4E15-9ADB-39CE73158201}"/>
                </a:ext>
              </a:extLst>
            </p:cNvPr>
            <p:cNvSpPr>
              <a:spLocks noChangeArrowheads="1"/>
            </p:cNvSpPr>
            <p:nvPr/>
          </p:nvSpPr>
          <p:spPr bwMode="auto">
            <a:xfrm>
              <a:off x="5237163" y="1611314"/>
              <a:ext cx="163512" cy="160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97" name="Rectangle 16">
              <a:extLst>
                <a:ext uri="{FF2B5EF4-FFF2-40B4-BE49-F238E27FC236}">
                  <a16:creationId xmlns:a16="http://schemas.microsoft.com/office/drawing/2014/main" id="{2B80A74F-E684-48C6-829B-B7FCF169E853}"/>
                </a:ext>
              </a:extLst>
            </p:cNvPr>
            <p:cNvSpPr>
              <a:spLocks noChangeArrowheads="1"/>
            </p:cNvSpPr>
            <p:nvPr/>
          </p:nvSpPr>
          <p:spPr bwMode="auto">
            <a:xfrm>
              <a:off x="5583238" y="784226"/>
              <a:ext cx="111125" cy="242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98" name="Rectangle 17">
              <a:extLst>
                <a:ext uri="{FF2B5EF4-FFF2-40B4-BE49-F238E27FC236}">
                  <a16:creationId xmlns:a16="http://schemas.microsoft.com/office/drawing/2014/main" id="{F2DF6B8B-6217-4D26-9432-78A65953B161}"/>
                </a:ext>
              </a:extLst>
            </p:cNvPr>
            <p:cNvSpPr>
              <a:spLocks noChangeArrowheads="1"/>
            </p:cNvSpPr>
            <p:nvPr/>
          </p:nvSpPr>
          <p:spPr bwMode="auto">
            <a:xfrm>
              <a:off x="5583238" y="784226"/>
              <a:ext cx="1111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99" name="Freeform 18">
              <a:extLst>
                <a:ext uri="{FF2B5EF4-FFF2-40B4-BE49-F238E27FC236}">
                  <a16:creationId xmlns:a16="http://schemas.microsoft.com/office/drawing/2014/main" id="{DD31B28F-79D3-4CD8-9218-4A5C14475D89}"/>
                </a:ext>
              </a:extLst>
            </p:cNvPr>
            <p:cNvSpPr>
              <a:spLocks/>
            </p:cNvSpPr>
            <p:nvPr/>
          </p:nvSpPr>
          <p:spPr bwMode="auto">
            <a:xfrm>
              <a:off x="5564188" y="1027114"/>
              <a:ext cx="238125" cy="158750"/>
            </a:xfrm>
            <a:custGeom>
              <a:avLst/>
              <a:gdLst>
                <a:gd name="T0" fmla="*/ 129646 w 90"/>
                <a:gd name="T1" fmla="*/ 0 h 60"/>
                <a:gd name="T2" fmla="*/ 129646 w 90"/>
                <a:gd name="T3" fmla="*/ 0 h 60"/>
                <a:gd name="T4" fmla="*/ 18521 w 90"/>
                <a:gd name="T5" fmla="*/ 0 h 60"/>
                <a:gd name="T6" fmla="*/ 18521 w 90"/>
                <a:gd name="T7" fmla="*/ 0 h 60"/>
                <a:gd name="T8" fmla="*/ 0 w 90"/>
                <a:gd name="T9" fmla="*/ 0 h 60"/>
                <a:gd name="T10" fmla="*/ 0 w 90"/>
                <a:gd name="T11" fmla="*/ 158750 h 60"/>
                <a:gd name="T12" fmla="*/ 238125 w 90"/>
                <a:gd name="T13" fmla="*/ 158750 h 60"/>
                <a:gd name="T14" fmla="*/ 238125 w 90"/>
                <a:gd name="T15" fmla="*/ 50271 h 60"/>
                <a:gd name="T16" fmla="*/ 227542 w 90"/>
                <a:gd name="T17" fmla="*/ 18521 h 60"/>
                <a:gd name="T18" fmla="*/ 190500 w 90"/>
                <a:gd name="T19" fmla="*/ 0 h 60"/>
                <a:gd name="T20" fmla="*/ 129646 w 90"/>
                <a:gd name="T21" fmla="*/ 0 h 60"/>
                <a:gd name="T22" fmla="*/ 129646 w 90"/>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0">
                  <a:moveTo>
                    <a:pt x="49" y="0"/>
                  </a:moveTo>
                  <a:cubicBezTo>
                    <a:pt x="49" y="0"/>
                    <a:pt x="49" y="0"/>
                    <a:pt x="49" y="0"/>
                  </a:cubicBezTo>
                  <a:cubicBezTo>
                    <a:pt x="7" y="0"/>
                    <a:pt x="7" y="0"/>
                    <a:pt x="7" y="0"/>
                  </a:cubicBezTo>
                  <a:cubicBezTo>
                    <a:pt x="7" y="0"/>
                    <a:pt x="7" y="0"/>
                    <a:pt x="7" y="0"/>
                  </a:cubicBezTo>
                  <a:cubicBezTo>
                    <a:pt x="0" y="0"/>
                    <a:pt x="0" y="0"/>
                    <a:pt x="0" y="0"/>
                  </a:cubicBezTo>
                  <a:cubicBezTo>
                    <a:pt x="0" y="60"/>
                    <a:pt x="0" y="60"/>
                    <a:pt x="0" y="60"/>
                  </a:cubicBezTo>
                  <a:cubicBezTo>
                    <a:pt x="90" y="60"/>
                    <a:pt x="90" y="60"/>
                    <a:pt x="90" y="60"/>
                  </a:cubicBezTo>
                  <a:cubicBezTo>
                    <a:pt x="90" y="19"/>
                    <a:pt x="90" y="19"/>
                    <a:pt x="90" y="19"/>
                  </a:cubicBezTo>
                  <a:cubicBezTo>
                    <a:pt x="90" y="15"/>
                    <a:pt x="89" y="11"/>
                    <a:pt x="86" y="7"/>
                  </a:cubicBezTo>
                  <a:cubicBezTo>
                    <a:pt x="83" y="3"/>
                    <a:pt x="78" y="0"/>
                    <a:pt x="72" y="0"/>
                  </a:cubicBezTo>
                  <a:cubicBezTo>
                    <a:pt x="49" y="0"/>
                    <a:pt x="49" y="0"/>
                    <a:pt x="49" y="0"/>
                  </a:cubicBezTo>
                  <a:cubicBezTo>
                    <a:pt x="49" y="0"/>
                    <a:pt x="49" y="0"/>
                    <a:pt x="49"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100" name="Freeform 19">
              <a:extLst>
                <a:ext uri="{FF2B5EF4-FFF2-40B4-BE49-F238E27FC236}">
                  <a16:creationId xmlns:a16="http://schemas.microsoft.com/office/drawing/2014/main" id="{675E8B12-1BB5-4E19-AE66-499043BBB1BC}"/>
                </a:ext>
              </a:extLst>
            </p:cNvPr>
            <p:cNvSpPr>
              <a:spLocks/>
            </p:cNvSpPr>
            <p:nvPr/>
          </p:nvSpPr>
          <p:spPr bwMode="auto">
            <a:xfrm>
              <a:off x="5564188" y="1227139"/>
              <a:ext cx="258762" cy="220663"/>
            </a:xfrm>
            <a:custGeom>
              <a:avLst/>
              <a:gdLst>
                <a:gd name="T0" fmla="*/ 248200 w 98"/>
                <a:gd name="T1" fmla="*/ 0 h 83"/>
                <a:gd name="T2" fmla="*/ 0 w 98"/>
                <a:gd name="T3" fmla="*/ 0 h 83"/>
                <a:gd name="T4" fmla="*/ 0 w 98"/>
                <a:gd name="T5" fmla="*/ 109002 h 83"/>
                <a:gd name="T6" fmla="*/ 5281 w 98"/>
                <a:gd name="T7" fmla="*/ 106344 h 83"/>
                <a:gd name="T8" fmla="*/ 5281 w 98"/>
                <a:gd name="T9" fmla="*/ 106344 h 83"/>
                <a:gd name="T10" fmla="*/ 5281 w 98"/>
                <a:gd name="T11" fmla="*/ 106344 h 83"/>
                <a:gd name="T12" fmla="*/ 258762 w 98"/>
                <a:gd name="T13" fmla="*/ 220663 h 83"/>
                <a:gd name="T14" fmla="*/ 258762 w 98"/>
                <a:gd name="T15" fmla="*/ 21269 h 83"/>
                <a:gd name="T16" fmla="*/ 258762 w 98"/>
                <a:gd name="T17" fmla="*/ 21269 h 83"/>
                <a:gd name="T18" fmla="*/ 258762 w 98"/>
                <a:gd name="T19" fmla="*/ 18610 h 83"/>
                <a:gd name="T20" fmla="*/ 248200 w 9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83">
                  <a:moveTo>
                    <a:pt x="94" y="0"/>
                  </a:moveTo>
                  <a:cubicBezTo>
                    <a:pt x="0" y="0"/>
                    <a:pt x="0" y="0"/>
                    <a:pt x="0" y="0"/>
                  </a:cubicBezTo>
                  <a:cubicBezTo>
                    <a:pt x="0" y="41"/>
                    <a:pt x="0" y="41"/>
                    <a:pt x="0" y="41"/>
                  </a:cubicBezTo>
                  <a:cubicBezTo>
                    <a:pt x="2" y="40"/>
                    <a:pt x="2" y="40"/>
                    <a:pt x="2" y="40"/>
                  </a:cubicBezTo>
                  <a:cubicBezTo>
                    <a:pt x="2" y="40"/>
                    <a:pt x="2" y="40"/>
                    <a:pt x="2" y="40"/>
                  </a:cubicBezTo>
                  <a:cubicBezTo>
                    <a:pt x="2" y="40"/>
                    <a:pt x="2" y="40"/>
                    <a:pt x="2" y="40"/>
                  </a:cubicBezTo>
                  <a:cubicBezTo>
                    <a:pt x="98" y="83"/>
                    <a:pt x="98" y="83"/>
                    <a:pt x="98" y="83"/>
                  </a:cubicBezTo>
                  <a:cubicBezTo>
                    <a:pt x="98" y="8"/>
                    <a:pt x="98" y="8"/>
                    <a:pt x="98" y="8"/>
                  </a:cubicBezTo>
                  <a:cubicBezTo>
                    <a:pt x="98" y="8"/>
                    <a:pt x="98" y="8"/>
                    <a:pt x="98" y="8"/>
                  </a:cubicBezTo>
                  <a:cubicBezTo>
                    <a:pt x="98" y="7"/>
                    <a:pt x="98" y="7"/>
                    <a:pt x="98" y="7"/>
                  </a:cubicBezTo>
                  <a:cubicBezTo>
                    <a:pt x="98" y="4"/>
                    <a:pt x="98" y="0"/>
                    <a:pt x="94" y="0"/>
                  </a:cubicBezTo>
                </a:path>
              </a:pathLst>
            </a:custGeom>
            <a:solidFill>
              <a:srgbClr val="D1E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101" name="Freeform 20">
              <a:extLst>
                <a:ext uri="{FF2B5EF4-FFF2-40B4-BE49-F238E27FC236}">
                  <a16:creationId xmlns:a16="http://schemas.microsoft.com/office/drawing/2014/main" id="{6DCE4729-9C01-42EA-8D28-DF11363A7548}"/>
                </a:ext>
              </a:extLst>
            </p:cNvPr>
            <p:cNvSpPr>
              <a:spLocks/>
            </p:cNvSpPr>
            <p:nvPr/>
          </p:nvSpPr>
          <p:spPr bwMode="auto">
            <a:xfrm>
              <a:off x="5564188" y="1185864"/>
              <a:ext cx="311150" cy="285750"/>
            </a:xfrm>
            <a:custGeom>
              <a:avLst/>
              <a:gdLst>
                <a:gd name="T0" fmla="*/ 247865 w 118"/>
                <a:gd name="T1" fmla="*/ 0 h 108"/>
                <a:gd name="T2" fmla="*/ 237318 w 118"/>
                <a:gd name="T3" fmla="*/ 0 h 108"/>
                <a:gd name="T4" fmla="*/ 237318 w 118"/>
                <a:gd name="T5" fmla="*/ 0 h 108"/>
                <a:gd name="T6" fmla="*/ 0 w 118"/>
                <a:gd name="T7" fmla="*/ 0 h 108"/>
                <a:gd name="T8" fmla="*/ 0 w 118"/>
                <a:gd name="T9" fmla="*/ 42333 h 108"/>
                <a:gd name="T10" fmla="*/ 247865 w 118"/>
                <a:gd name="T11" fmla="*/ 42333 h 108"/>
                <a:gd name="T12" fmla="*/ 258413 w 118"/>
                <a:gd name="T13" fmla="*/ 60854 h 108"/>
                <a:gd name="T14" fmla="*/ 258413 w 118"/>
                <a:gd name="T15" fmla="*/ 63500 h 108"/>
                <a:gd name="T16" fmla="*/ 258413 w 118"/>
                <a:gd name="T17" fmla="*/ 63500 h 108"/>
                <a:gd name="T18" fmla="*/ 258413 w 118"/>
                <a:gd name="T19" fmla="*/ 261938 h 108"/>
                <a:gd name="T20" fmla="*/ 261050 w 118"/>
                <a:gd name="T21" fmla="*/ 264583 h 108"/>
                <a:gd name="T22" fmla="*/ 308513 w 118"/>
                <a:gd name="T23" fmla="*/ 285750 h 108"/>
                <a:gd name="T24" fmla="*/ 311150 w 118"/>
                <a:gd name="T25" fmla="*/ 285750 h 108"/>
                <a:gd name="T26" fmla="*/ 311150 w 118"/>
                <a:gd name="T27" fmla="*/ 63500 h 108"/>
                <a:gd name="T28" fmla="*/ 308513 w 118"/>
                <a:gd name="T29" fmla="*/ 44979 h 108"/>
                <a:gd name="T30" fmla="*/ 247865 w 118"/>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108">
                  <a:moveTo>
                    <a:pt x="94" y="0"/>
                  </a:moveTo>
                  <a:cubicBezTo>
                    <a:pt x="90" y="0"/>
                    <a:pt x="90" y="0"/>
                    <a:pt x="90" y="0"/>
                  </a:cubicBezTo>
                  <a:cubicBezTo>
                    <a:pt x="90" y="0"/>
                    <a:pt x="90" y="0"/>
                    <a:pt x="90" y="0"/>
                  </a:cubicBezTo>
                  <a:cubicBezTo>
                    <a:pt x="0" y="0"/>
                    <a:pt x="0" y="0"/>
                    <a:pt x="0" y="0"/>
                  </a:cubicBezTo>
                  <a:cubicBezTo>
                    <a:pt x="0" y="16"/>
                    <a:pt x="0" y="16"/>
                    <a:pt x="0" y="16"/>
                  </a:cubicBezTo>
                  <a:cubicBezTo>
                    <a:pt x="94" y="16"/>
                    <a:pt x="94" y="16"/>
                    <a:pt x="94" y="16"/>
                  </a:cubicBezTo>
                  <a:cubicBezTo>
                    <a:pt x="98" y="16"/>
                    <a:pt x="98" y="20"/>
                    <a:pt x="98" y="23"/>
                  </a:cubicBezTo>
                  <a:cubicBezTo>
                    <a:pt x="98" y="23"/>
                    <a:pt x="98" y="23"/>
                    <a:pt x="98" y="24"/>
                  </a:cubicBezTo>
                  <a:cubicBezTo>
                    <a:pt x="98" y="24"/>
                    <a:pt x="98" y="24"/>
                    <a:pt x="98" y="24"/>
                  </a:cubicBezTo>
                  <a:cubicBezTo>
                    <a:pt x="98" y="99"/>
                    <a:pt x="98" y="99"/>
                    <a:pt x="98" y="99"/>
                  </a:cubicBezTo>
                  <a:cubicBezTo>
                    <a:pt x="99" y="100"/>
                    <a:pt x="99" y="100"/>
                    <a:pt x="99" y="100"/>
                  </a:cubicBezTo>
                  <a:cubicBezTo>
                    <a:pt x="117" y="108"/>
                    <a:pt x="117" y="108"/>
                    <a:pt x="117" y="108"/>
                  </a:cubicBezTo>
                  <a:cubicBezTo>
                    <a:pt x="118" y="108"/>
                    <a:pt x="118" y="108"/>
                    <a:pt x="118" y="108"/>
                  </a:cubicBezTo>
                  <a:cubicBezTo>
                    <a:pt x="118" y="24"/>
                    <a:pt x="118" y="24"/>
                    <a:pt x="118" y="24"/>
                  </a:cubicBezTo>
                  <a:cubicBezTo>
                    <a:pt x="118" y="21"/>
                    <a:pt x="118" y="19"/>
                    <a:pt x="117" y="17"/>
                  </a:cubicBezTo>
                  <a:cubicBezTo>
                    <a:pt x="115" y="6"/>
                    <a:pt x="105" y="0"/>
                    <a:pt x="94" y="0"/>
                  </a:cubicBezTo>
                </a:path>
              </a:pathLst>
            </a:custGeom>
            <a:solidFill>
              <a:srgbClr val="CCA4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102" name="Freeform 21">
              <a:extLst>
                <a:ext uri="{FF2B5EF4-FFF2-40B4-BE49-F238E27FC236}">
                  <a16:creationId xmlns:a16="http://schemas.microsoft.com/office/drawing/2014/main" id="{D2248460-C592-470D-B7DE-04A518E74AC3}"/>
                </a:ext>
              </a:extLst>
            </p:cNvPr>
            <p:cNvSpPr>
              <a:spLocks noEditPoints="1"/>
            </p:cNvSpPr>
            <p:nvPr/>
          </p:nvSpPr>
          <p:spPr bwMode="auto">
            <a:xfrm>
              <a:off x="5564188" y="1333501"/>
              <a:ext cx="476250" cy="863600"/>
            </a:xfrm>
            <a:custGeom>
              <a:avLst/>
              <a:gdLst>
                <a:gd name="T0" fmla="*/ 174625 w 180"/>
                <a:gd name="T1" fmla="*/ 359173 h 327"/>
                <a:gd name="T2" fmla="*/ 174625 w 180"/>
                <a:gd name="T3" fmla="*/ 359173 h 327"/>
                <a:gd name="T4" fmla="*/ 256646 w 180"/>
                <a:gd name="T5" fmla="*/ 277303 h 327"/>
                <a:gd name="T6" fmla="*/ 338667 w 180"/>
                <a:gd name="T7" fmla="*/ 359173 h 327"/>
                <a:gd name="T8" fmla="*/ 338667 w 180"/>
                <a:gd name="T9" fmla="*/ 359173 h 327"/>
                <a:gd name="T10" fmla="*/ 338667 w 180"/>
                <a:gd name="T11" fmla="*/ 359173 h 327"/>
                <a:gd name="T12" fmla="*/ 256646 w 180"/>
                <a:gd name="T13" fmla="*/ 438402 h 327"/>
                <a:gd name="T14" fmla="*/ 174625 w 180"/>
                <a:gd name="T15" fmla="*/ 359173 h 327"/>
                <a:gd name="T16" fmla="*/ 174625 w 180"/>
                <a:gd name="T17" fmla="*/ 359173 h 327"/>
                <a:gd name="T18" fmla="*/ 5292 w 180"/>
                <a:gd name="T19" fmla="*/ 0 h 327"/>
                <a:gd name="T20" fmla="*/ 5292 w 180"/>
                <a:gd name="T21" fmla="*/ 0 h 327"/>
                <a:gd name="T22" fmla="*/ 0 w 180"/>
                <a:gd name="T23" fmla="*/ 2641 h 327"/>
                <a:gd name="T24" fmla="*/ 0 w 180"/>
                <a:gd name="T25" fmla="*/ 863600 h 327"/>
                <a:gd name="T26" fmla="*/ 5292 w 180"/>
                <a:gd name="T27" fmla="*/ 863600 h 327"/>
                <a:gd name="T28" fmla="*/ 267229 w 180"/>
                <a:gd name="T29" fmla="*/ 829267 h 327"/>
                <a:gd name="T30" fmla="*/ 476250 w 180"/>
                <a:gd name="T31" fmla="*/ 211278 h 327"/>
                <a:gd name="T32" fmla="*/ 312208 w 180"/>
                <a:gd name="T33" fmla="*/ 137331 h 327"/>
                <a:gd name="T34" fmla="*/ 309563 w 180"/>
                <a:gd name="T35" fmla="*/ 137331 h 327"/>
                <a:gd name="T36" fmla="*/ 261938 w 180"/>
                <a:gd name="T37" fmla="*/ 116203 h 327"/>
                <a:gd name="T38" fmla="*/ 259292 w 180"/>
                <a:gd name="T39" fmla="*/ 113562 h 327"/>
                <a:gd name="T40" fmla="*/ 5292 w 180"/>
                <a:gd name="T41" fmla="*/ 0 h 3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0" h="327">
                  <a:moveTo>
                    <a:pt x="66" y="136"/>
                  </a:moveTo>
                  <a:cubicBezTo>
                    <a:pt x="66" y="136"/>
                    <a:pt x="66" y="136"/>
                    <a:pt x="66" y="136"/>
                  </a:cubicBezTo>
                  <a:cubicBezTo>
                    <a:pt x="66" y="119"/>
                    <a:pt x="80" y="105"/>
                    <a:pt x="97" y="105"/>
                  </a:cubicBezTo>
                  <a:cubicBezTo>
                    <a:pt x="114" y="105"/>
                    <a:pt x="128" y="119"/>
                    <a:pt x="128" y="136"/>
                  </a:cubicBezTo>
                  <a:cubicBezTo>
                    <a:pt x="128" y="136"/>
                    <a:pt x="128" y="136"/>
                    <a:pt x="128" y="136"/>
                  </a:cubicBezTo>
                  <a:cubicBezTo>
                    <a:pt x="128" y="136"/>
                    <a:pt x="128" y="136"/>
                    <a:pt x="128" y="136"/>
                  </a:cubicBezTo>
                  <a:cubicBezTo>
                    <a:pt x="128" y="153"/>
                    <a:pt x="114" y="166"/>
                    <a:pt x="97" y="166"/>
                  </a:cubicBezTo>
                  <a:cubicBezTo>
                    <a:pt x="80" y="166"/>
                    <a:pt x="66" y="153"/>
                    <a:pt x="66" y="136"/>
                  </a:cubicBezTo>
                  <a:cubicBezTo>
                    <a:pt x="66" y="136"/>
                    <a:pt x="66" y="136"/>
                    <a:pt x="66" y="136"/>
                  </a:cubicBezTo>
                  <a:moveTo>
                    <a:pt x="2" y="0"/>
                  </a:moveTo>
                  <a:cubicBezTo>
                    <a:pt x="2" y="0"/>
                    <a:pt x="2" y="0"/>
                    <a:pt x="2" y="0"/>
                  </a:cubicBezTo>
                  <a:cubicBezTo>
                    <a:pt x="0" y="1"/>
                    <a:pt x="0" y="1"/>
                    <a:pt x="0" y="1"/>
                  </a:cubicBezTo>
                  <a:cubicBezTo>
                    <a:pt x="0" y="327"/>
                    <a:pt x="0" y="327"/>
                    <a:pt x="0" y="327"/>
                  </a:cubicBezTo>
                  <a:cubicBezTo>
                    <a:pt x="1" y="327"/>
                    <a:pt x="2" y="327"/>
                    <a:pt x="2" y="327"/>
                  </a:cubicBezTo>
                  <a:cubicBezTo>
                    <a:pt x="72" y="327"/>
                    <a:pt x="101" y="314"/>
                    <a:pt x="101" y="314"/>
                  </a:cubicBezTo>
                  <a:cubicBezTo>
                    <a:pt x="180" y="80"/>
                    <a:pt x="180" y="80"/>
                    <a:pt x="180" y="80"/>
                  </a:cubicBezTo>
                  <a:cubicBezTo>
                    <a:pt x="118" y="52"/>
                    <a:pt x="118" y="52"/>
                    <a:pt x="118" y="52"/>
                  </a:cubicBezTo>
                  <a:cubicBezTo>
                    <a:pt x="117" y="52"/>
                    <a:pt x="117" y="52"/>
                    <a:pt x="117" y="52"/>
                  </a:cubicBezTo>
                  <a:cubicBezTo>
                    <a:pt x="99" y="44"/>
                    <a:pt x="99" y="44"/>
                    <a:pt x="99" y="44"/>
                  </a:cubicBezTo>
                  <a:cubicBezTo>
                    <a:pt x="98" y="43"/>
                    <a:pt x="98" y="43"/>
                    <a:pt x="98" y="43"/>
                  </a:cubicBezTo>
                  <a:cubicBezTo>
                    <a:pt x="2" y="0"/>
                    <a:pt x="2" y="0"/>
                    <a:pt x="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103" name="Freeform 22">
              <a:extLst>
                <a:ext uri="{FF2B5EF4-FFF2-40B4-BE49-F238E27FC236}">
                  <a16:creationId xmlns:a16="http://schemas.microsoft.com/office/drawing/2014/main" id="{F6FF9400-550F-4D1D-BD1C-36A6414B2515}"/>
                </a:ext>
              </a:extLst>
            </p:cNvPr>
            <p:cNvSpPr>
              <a:spLocks/>
            </p:cNvSpPr>
            <p:nvPr/>
          </p:nvSpPr>
          <p:spPr bwMode="auto">
            <a:xfrm>
              <a:off x="5738813" y="1611314"/>
              <a:ext cx="163512" cy="160338"/>
            </a:xfrm>
            <a:custGeom>
              <a:avLst/>
              <a:gdLst>
                <a:gd name="T0" fmla="*/ 81756 w 62"/>
                <a:gd name="T1" fmla="*/ 0 h 61"/>
                <a:gd name="T2" fmla="*/ 0 w 62"/>
                <a:gd name="T3" fmla="*/ 81483 h 61"/>
                <a:gd name="T4" fmla="*/ 0 w 62"/>
                <a:gd name="T5" fmla="*/ 81483 h 61"/>
                <a:gd name="T6" fmla="*/ 81756 w 62"/>
                <a:gd name="T7" fmla="*/ 160338 h 61"/>
                <a:gd name="T8" fmla="*/ 163512 w 62"/>
                <a:gd name="T9" fmla="*/ 81483 h 61"/>
                <a:gd name="T10" fmla="*/ 163512 w 62"/>
                <a:gd name="T11" fmla="*/ 81483 h 61"/>
                <a:gd name="T12" fmla="*/ 81756 w 62"/>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1">
                  <a:moveTo>
                    <a:pt x="31" y="0"/>
                  </a:moveTo>
                  <a:cubicBezTo>
                    <a:pt x="14" y="0"/>
                    <a:pt x="0" y="14"/>
                    <a:pt x="0" y="31"/>
                  </a:cubicBezTo>
                  <a:cubicBezTo>
                    <a:pt x="0" y="31"/>
                    <a:pt x="0" y="31"/>
                    <a:pt x="0" y="31"/>
                  </a:cubicBezTo>
                  <a:cubicBezTo>
                    <a:pt x="0" y="48"/>
                    <a:pt x="14" y="61"/>
                    <a:pt x="31" y="61"/>
                  </a:cubicBezTo>
                  <a:cubicBezTo>
                    <a:pt x="48" y="61"/>
                    <a:pt x="62" y="48"/>
                    <a:pt x="62" y="31"/>
                  </a:cubicBezTo>
                  <a:cubicBezTo>
                    <a:pt x="62" y="31"/>
                    <a:pt x="62" y="31"/>
                    <a:pt x="62" y="31"/>
                  </a:cubicBezTo>
                  <a:cubicBezTo>
                    <a:pt x="62" y="14"/>
                    <a:pt x="48" y="0"/>
                    <a:pt x="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grpSp>
      <p:grpSp>
        <p:nvGrpSpPr>
          <p:cNvPr id="42001" name="Group 43">
            <a:extLst>
              <a:ext uri="{FF2B5EF4-FFF2-40B4-BE49-F238E27FC236}">
                <a16:creationId xmlns:a16="http://schemas.microsoft.com/office/drawing/2014/main" id="{0DA332FB-7E29-4FFD-94A9-71897ABCC47E}"/>
              </a:ext>
            </a:extLst>
          </p:cNvPr>
          <p:cNvGrpSpPr>
            <a:grpSpLocks/>
          </p:cNvGrpSpPr>
          <p:nvPr/>
        </p:nvGrpSpPr>
        <p:grpSpPr bwMode="auto">
          <a:xfrm>
            <a:off x="2413641" y="1733550"/>
            <a:ext cx="665559" cy="823913"/>
            <a:chOff x="5126038" y="4894264"/>
            <a:chExt cx="887412" cy="1098550"/>
          </a:xfrm>
        </p:grpSpPr>
        <p:sp>
          <p:nvSpPr>
            <p:cNvPr id="42052" name="Freeform 53">
              <a:extLst>
                <a:ext uri="{FF2B5EF4-FFF2-40B4-BE49-F238E27FC236}">
                  <a16:creationId xmlns:a16="http://schemas.microsoft.com/office/drawing/2014/main" id="{760649EB-8864-4CF1-8727-0BD9CA517E14}"/>
                </a:ext>
              </a:extLst>
            </p:cNvPr>
            <p:cNvSpPr>
              <a:spLocks/>
            </p:cNvSpPr>
            <p:nvPr/>
          </p:nvSpPr>
          <p:spPr bwMode="auto">
            <a:xfrm>
              <a:off x="5126038" y="4894264"/>
              <a:ext cx="887412" cy="887413"/>
            </a:xfrm>
            <a:custGeom>
              <a:avLst/>
              <a:gdLst>
                <a:gd name="T0" fmla="*/ 805538 w 336"/>
                <a:gd name="T1" fmla="*/ 0 h 336"/>
                <a:gd name="T2" fmla="*/ 81874 w 336"/>
                <a:gd name="T3" fmla="*/ 0 h 336"/>
                <a:gd name="T4" fmla="*/ 0 w 336"/>
                <a:gd name="T5" fmla="*/ 81874 h 336"/>
                <a:gd name="T6" fmla="*/ 0 w 336"/>
                <a:gd name="T7" fmla="*/ 805539 h 336"/>
                <a:gd name="T8" fmla="*/ 63387 w 336"/>
                <a:gd name="T9" fmla="*/ 884772 h 336"/>
                <a:gd name="T10" fmla="*/ 63387 w 336"/>
                <a:gd name="T11" fmla="*/ 670842 h 336"/>
                <a:gd name="T12" fmla="*/ 100362 w 336"/>
                <a:gd name="T13" fmla="*/ 644431 h 336"/>
                <a:gd name="T14" fmla="*/ 169031 w 336"/>
                <a:gd name="T15" fmla="*/ 644431 h 336"/>
                <a:gd name="T16" fmla="*/ 169031 w 336"/>
                <a:gd name="T17" fmla="*/ 517658 h 336"/>
                <a:gd name="T18" fmla="*/ 126773 w 336"/>
                <a:gd name="T19" fmla="*/ 517658 h 336"/>
                <a:gd name="T20" fmla="*/ 126773 w 336"/>
                <a:gd name="T21" fmla="*/ 557274 h 336"/>
                <a:gd name="T22" fmla="*/ 103003 w 336"/>
                <a:gd name="T23" fmla="*/ 581044 h 336"/>
                <a:gd name="T24" fmla="*/ 97721 w 336"/>
                <a:gd name="T25" fmla="*/ 581044 h 336"/>
                <a:gd name="T26" fmla="*/ 73951 w 336"/>
                <a:gd name="T27" fmla="*/ 557274 h 336"/>
                <a:gd name="T28" fmla="*/ 73951 w 336"/>
                <a:gd name="T29" fmla="*/ 435783 h 336"/>
                <a:gd name="T30" fmla="*/ 97721 w 336"/>
                <a:gd name="T31" fmla="*/ 412013 h 336"/>
                <a:gd name="T32" fmla="*/ 103003 w 336"/>
                <a:gd name="T33" fmla="*/ 412013 h 336"/>
                <a:gd name="T34" fmla="*/ 126773 w 336"/>
                <a:gd name="T35" fmla="*/ 435783 h 336"/>
                <a:gd name="T36" fmla="*/ 126773 w 336"/>
                <a:gd name="T37" fmla="*/ 464835 h 336"/>
                <a:gd name="T38" fmla="*/ 169031 w 336"/>
                <a:gd name="T39" fmla="*/ 464835 h 336"/>
                <a:gd name="T40" fmla="*/ 169031 w 336"/>
                <a:gd name="T41" fmla="*/ 367114 h 336"/>
                <a:gd name="T42" fmla="*/ 213930 w 336"/>
                <a:gd name="T43" fmla="*/ 327498 h 336"/>
                <a:gd name="T44" fmla="*/ 673482 w 336"/>
                <a:gd name="T45" fmla="*/ 327498 h 336"/>
                <a:gd name="T46" fmla="*/ 707817 w 336"/>
                <a:gd name="T47" fmla="*/ 367114 h 336"/>
                <a:gd name="T48" fmla="*/ 707817 w 336"/>
                <a:gd name="T49" fmla="*/ 464835 h 336"/>
                <a:gd name="T50" fmla="*/ 750074 w 336"/>
                <a:gd name="T51" fmla="*/ 464835 h 336"/>
                <a:gd name="T52" fmla="*/ 750074 w 336"/>
                <a:gd name="T53" fmla="*/ 435783 h 336"/>
                <a:gd name="T54" fmla="*/ 773844 w 336"/>
                <a:gd name="T55" fmla="*/ 412013 h 336"/>
                <a:gd name="T56" fmla="*/ 779127 w 336"/>
                <a:gd name="T57" fmla="*/ 412013 h 336"/>
                <a:gd name="T58" fmla="*/ 802897 w 336"/>
                <a:gd name="T59" fmla="*/ 435783 h 336"/>
                <a:gd name="T60" fmla="*/ 802897 w 336"/>
                <a:gd name="T61" fmla="*/ 557274 h 336"/>
                <a:gd name="T62" fmla="*/ 779127 w 336"/>
                <a:gd name="T63" fmla="*/ 581044 h 336"/>
                <a:gd name="T64" fmla="*/ 773844 w 336"/>
                <a:gd name="T65" fmla="*/ 581044 h 336"/>
                <a:gd name="T66" fmla="*/ 750074 w 336"/>
                <a:gd name="T67" fmla="*/ 557274 h 336"/>
                <a:gd name="T68" fmla="*/ 750074 w 336"/>
                <a:gd name="T69" fmla="*/ 517658 h 336"/>
                <a:gd name="T70" fmla="*/ 707817 w 336"/>
                <a:gd name="T71" fmla="*/ 517658 h 336"/>
                <a:gd name="T72" fmla="*/ 707817 w 336"/>
                <a:gd name="T73" fmla="*/ 644431 h 336"/>
                <a:gd name="T74" fmla="*/ 784409 w 336"/>
                <a:gd name="T75" fmla="*/ 644431 h 336"/>
                <a:gd name="T76" fmla="*/ 813461 w 336"/>
                <a:gd name="T77" fmla="*/ 670842 h 336"/>
                <a:gd name="T78" fmla="*/ 813461 w 336"/>
                <a:gd name="T79" fmla="*/ 887413 h 336"/>
                <a:gd name="T80" fmla="*/ 887412 w 336"/>
                <a:gd name="T81" fmla="*/ 805539 h 336"/>
                <a:gd name="T82" fmla="*/ 887412 w 336"/>
                <a:gd name="T83" fmla="*/ 81874 h 336"/>
                <a:gd name="T84" fmla="*/ 805538 w 336"/>
                <a:gd name="T85" fmla="*/ 0 h 3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6" h="336">
                  <a:moveTo>
                    <a:pt x="305" y="0"/>
                  </a:moveTo>
                  <a:cubicBezTo>
                    <a:pt x="31" y="0"/>
                    <a:pt x="31" y="0"/>
                    <a:pt x="31" y="0"/>
                  </a:cubicBezTo>
                  <a:cubicBezTo>
                    <a:pt x="14" y="0"/>
                    <a:pt x="0" y="14"/>
                    <a:pt x="0" y="31"/>
                  </a:cubicBezTo>
                  <a:cubicBezTo>
                    <a:pt x="0" y="305"/>
                    <a:pt x="0" y="305"/>
                    <a:pt x="0" y="305"/>
                  </a:cubicBezTo>
                  <a:cubicBezTo>
                    <a:pt x="0" y="320"/>
                    <a:pt x="10" y="332"/>
                    <a:pt x="24" y="335"/>
                  </a:cubicBezTo>
                  <a:cubicBezTo>
                    <a:pt x="24" y="254"/>
                    <a:pt x="24" y="254"/>
                    <a:pt x="24" y="254"/>
                  </a:cubicBezTo>
                  <a:cubicBezTo>
                    <a:pt x="24" y="248"/>
                    <a:pt x="32" y="244"/>
                    <a:pt x="38" y="244"/>
                  </a:cubicBezTo>
                  <a:cubicBezTo>
                    <a:pt x="64" y="244"/>
                    <a:pt x="64" y="244"/>
                    <a:pt x="64" y="244"/>
                  </a:cubicBezTo>
                  <a:cubicBezTo>
                    <a:pt x="64" y="196"/>
                    <a:pt x="64" y="196"/>
                    <a:pt x="64" y="196"/>
                  </a:cubicBezTo>
                  <a:cubicBezTo>
                    <a:pt x="48" y="196"/>
                    <a:pt x="48" y="196"/>
                    <a:pt x="48" y="196"/>
                  </a:cubicBezTo>
                  <a:cubicBezTo>
                    <a:pt x="48" y="211"/>
                    <a:pt x="48" y="211"/>
                    <a:pt x="48" y="211"/>
                  </a:cubicBezTo>
                  <a:cubicBezTo>
                    <a:pt x="48" y="216"/>
                    <a:pt x="44" y="220"/>
                    <a:pt x="39" y="220"/>
                  </a:cubicBezTo>
                  <a:cubicBezTo>
                    <a:pt x="37" y="220"/>
                    <a:pt x="37" y="220"/>
                    <a:pt x="37" y="220"/>
                  </a:cubicBezTo>
                  <a:cubicBezTo>
                    <a:pt x="32" y="220"/>
                    <a:pt x="28" y="216"/>
                    <a:pt x="28" y="211"/>
                  </a:cubicBezTo>
                  <a:cubicBezTo>
                    <a:pt x="28" y="165"/>
                    <a:pt x="28" y="165"/>
                    <a:pt x="28" y="165"/>
                  </a:cubicBezTo>
                  <a:cubicBezTo>
                    <a:pt x="28" y="160"/>
                    <a:pt x="32" y="156"/>
                    <a:pt x="37" y="156"/>
                  </a:cubicBezTo>
                  <a:cubicBezTo>
                    <a:pt x="39" y="156"/>
                    <a:pt x="39" y="156"/>
                    <a:pt x="39" y="156"/>
                  </a:cubicBezTo>
                  <a:cubicBezTo>
                    <a:pt x="44" y="156"/>
                    <a:pt x="48" y="160"/>
                    <a:pt x="48" y="165"/>
                  </a:cubicBezTo>
                  <a:cubicBezTo>
                    <a:pt x="48" y="176"/>
                    <a:pt x="48" y="176"/>
                    <a:pt x="48" y="176"/>
                  </a:cubicBezTo>
                  <a:cubicBezTo>
                    <a:pt x="64" y="176"/>
                    <a:pt x="64" y="176"/>
                    <a:pt x="64" y="176"/>
                  </a:cubicBezTo>
                  <a:cubicBezTo>
                    <a:pt x="64" y="139"/>
                    <a:pt x="64" y="139"/>
                    <a:pt x="64" y="139"/>
                  </a:cubicBezTo>
                  <a:cubicBezTo>
                    <a:pt x="64" y="130"/>
                    <a:pt x="73" y="124"/>
                    <a:pt x="81" y="124"/>
                  </a:cubicBezTo>
                  <a:cubicBezTo>
                    <a:pt x="255" y="124"/>
                    <a:pt x="255" y="124"/>
                    <a:pt x="255" y="124"/>
                  </a:cubicBezTo>
                  <a:cubicBezTo>
                    <a:pt x="263" y="124"/>
                    <a:pt x="268" y="130"/>
                    <a:pt x="268" y="139"/>
                  </a:cubicBezTo>
                  <a:cubicBezTo>
                    <a:pt x="268" y="176"/>
                    <a:pt x="268" y="176"/>
                    <a:pt x="268" y="176"/>
                  </a:cubicBezTo>
                  <a:cubicBezTo>
                    <a:pt x="284" y="176"/>
                    <a:pt x="284" y="176"/>
                    <a:pt x="284" y="176"/>
                  </a:cubicBezTo>
                  <a:cubicBezTo>
                    <a:pt x="284" y="165"/>
                    <a:pt x="284" y="165"/>
                    <a:pt x="284" y="165"/>
                  </a:cubicBezTo>
                  <a:cubicBezTo>
                    <a:pt x="284" y="160"/>
                    <a:pt x="288" y="156"/>
                    <a:pt x="293" y="156"/>
                  </a:cubicBezTo>
                  <a:cubicBezTo>
                    <a:pt x="295" y="156"/>
                    <a:pt x="295" y="156"/>
                    <a:pt x="295" y="156"/>
                  </a:cubicBezTo>
                  <a:cubicBezTo>
                    <a:pt x="300" y="156"/>
                    <a:pt x="304" y="160"/>
                    <a:pt x="304" y="165"/>
                  </a:cubicBezTo>
                  <a:cubicBezTo>
                    <a:pt x="304" y="211"/>
                    <a:pt x="304" y="211"/>
                    <a:pt x="304" y="211"/>
                  </a:cubicBezTo>
                  <a:cubicBezTo>
                    <a:pt x="304" y="216"/>
                    <a:pt x="300" y="220"/>
                    <a:pt x="295" y="220"/>
                  </a:cubicBezTo>
                  <a:cubicBezTo>
                    <a:pt x="293" y="220"/>
                    <a:pt x="293" y="220"/>
                    <a:pt x="293" y="220"/>
                  </a:cubicBezTo>
                  <a:cubicBezTo>
                    <a:pt x="288" y="220"/>
                    <a:pt x="284" y="216"/>
                    <a:pt x="284" y="211"/>
                  </a:cubicBezTo>
                  <a:cubicBezTo>
                    <a:pt x="284" y="196"/>
                    <a:pt x="284" y="196"/>
                    <a:pt x="284" y="196"/>
                  </a:cubicBezTo>
                  <a:cubicBezTo>
                    <a:pt x="268" y="196"/>
                    <a:pt x="268" y="196"/>
                    <a:pt x="268" y="196"/>
                  </a:cubicBezTo>
                  <a:cubicBezTo>
                    <a:pt x="268" y="244"/>
                    <a:pt x="268" y="244"/>
                    <a:pt x="268" y="244"/>
                  </a:cubicBezTo>
                  <a:cubicBezTo>
                    <a:pt x="297" y="244"/>
                    <a:pt x="297" y="244"/>
                    <a:pt x="297" y="244"/>
                  </a:cubicBezTo>
                  <a:cubicBezTo>
                    <a:pt x="304" y="244"/>
                    <a:pt x="308" y="248"/>
                    <a:pt x="308" y="254"/>
                  </a:cubicBezTo>
                  <a:cubicBezTo>
                    <a:pt x="308" y="336"/>
                    <a:pt x="308" y="336"/>
                    <a:pt x="308" y="336"/>
                  </a:cubicBezTo>
                  <a:cubicBezTo>
                    <a:pt x="324" y="334"/>
                    <a:pt x="336" y="321"/>
                    <a:pt x="336" y="305"/>
                  </a:cubicBezTo>
                  <a:cubicBezTo>
                    <a:pt x="336" y="31"/>
                    <a:pt x="336" y="31"/>
                    <a:pt x="336" y="31"/>
                  </a:cubicBezTo>
                  <a:cubicBezTo>
                    <a:pt x="336" y="14"/>
                    <a:pt x="322" y="0"/>
                    <a:pt x="305" y="0"/>
                  </a:cubicBezTo>
                </a:path>
              </a:pathLst>
            </a:custGeom>
            <a:solidFill>
              <a:srgbClr val="5F51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53" name="Rectangle 54">
              <a:extLst>
                <a:ext uri="{FF2B5EF4-FFF2-40B4-BE49-F238E27FC236}">
                  <a16:creationId xmlns:a16="http://schemas.microsoft.com/office/drawing/2014/main" id="{5C0D9505-07E1-4452-8CAE-5C4C5D516791}"/>
                </a:ext>
              </a:extLst>
            </p:cNvPr>
            <p:cNvSpPr>
              <a:spLocks noChangeArrowheads="1"/>
            </p:cNvSpPr>
            <p:nvPr/>
          </p:nvSpPr>
          <p:spPr bwMode="auto">
            <a:xfrm>
              <a:off x="5262563" y="5854701"/>
              <a:ext cx="117475" cy="138113"/>
            </a:xfrm>
            <a:prstGeom prst="rect">
              <a:avLst/>
            </a:prstGeom>
            <a:solidFill>
              <a:srgbClr val="5F51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54" name="Freeform 55">
              <a:extLst>
                <a:ext uri="{FF2B5EF4-FFF2-40B4-BE49-F238E27FC236}">
                  <a16:creationId xmlns:a16="http://schemas.microsoft.com/office/drawing/2014/main" id="{34456BD0-44AC-402D-9A46-778D5C62E60D}"/>
                </a:ext>
              </a:extLst>
            </p:cNvPr>
            <p:cNvSpPr>
              <a:spLocks/>
            </p:cNvSpPr>
            <p:nvPr/>
          </p:nvSpPr>
          <p:spPr bwMode="auto">
            <a:xfrm>
              <a:off x="5727700" y="5854701"/>
              <a:ext cx="115887" cy="138113"/>
            </a:xfrm>
            <a:custGeom>
              <a:avLst/>
              <a:gdLst>
                <a:gd name="T0" fmla="*/ 0 w 73"/>
                <a:gd name="T1" fmla="*/ 0 h 87"/>
                <a:gd name="T2" fmla="*/ 0 w 73"/>
                <a:gd name="T3" fmla="*/ 138113 h 87"/>
                <a:gd name="T4" fmla="*/ 115887 w 73"/>
                <a:gd name="T5" fmla="*/ 138113 h 87"/>
                <a:gd name="T6" fmla="*/ 115887 w 73"/>
                <a:gd name="T7" fmla="*/ 0 h 87"/>
                <a:gd name="T8" fmla="*/ 31750 w 73"/>
                <a:gd name="T9" fmla="*/ 0 h 87"/>
                <a:gd name="T10" fmla="*/ 0 w 73"/>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87">
                  <a:moveTo>
                    <a:pt x="0" y="0"/>
                  </a:moveTo>
                  <a:lnTo>
                    <a:pt x="0" y="87"/>
                  </a:lnTo>
                  <a:lnTo>
                    <a:pt x="73" y="87"/>
                  </a:lnTo>
                  <a:lnTo>
                    <a:pt x="73" y="0"/>
                  </a:lnTo>
                  <a:lnTo>
                    <a:pt x="20" y="0"/>
                  </a:lnTo>
                  <a:lnTo>
                    <a:pt x="0" y="0"/>
                  </a:lnTo>
                  <a:close/>
                </a:path>
              </a:pathLst>
            </a:custGeom>
            <a:solidFill>
              <a:srgbClr val="5F51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55" name="Freeform 56">
              <a:extLst>
                <a:ext uri="{FF2B5EF4-FFF2-40B4-BE49-F238E27FC236}">
                  <a16:creationId xmlns:a16="http://schemas.microsoft.com/office/drawing/2014/main" id="{D56A8394-CF84-4C6F-AEF3-C1C4C6AC59EF}"/>
                </a:ext>
              </a:extLst>
            </p:cNvPr>
            <p:cNvSpPr>
              <a:spLocks/>
            </p:cNvSpPr>
            <p:nvPr/>
          </p:nvSpPr>
          <p:spPr bwMode="auto">
            <a:xfrm>
              <a:off x="5727700" y="5854701"/>
              <a:ext cx="115887" cy="138113"/>
            </a:xfrm>
            <a:custGeom>
              <a:avLst/>
              <a:gdLst>
                <a:gd name="T0" fmla="*/ 0 w 73"/>
                <a:gd name="T1" fmla="*/ 0 h 87"/>
                <a:gd name="T2" fmla="*/ 0 w 73"/>
                <a:gd name="T3" fmla="*/ 138113 h 87"/>
                <a:gd name="T4" fmla="*/ 115887 w 73"/>
                <a:gd name="T5" fmla="*/ 138113 h 87"/>
                <a:gd name="T6" fmla="*/ 115887 w 73"/>
                <a:gd name="T7" fmla="*/ 0 h 87"/>
                <a:gd name="T8" fmla="*/ 31750 w 73"/>
                <a:gd name="T9" fmla="*/ 0 h 87"/>
                <a:gd name="T10" fmla="*/ 0 w 73"/>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87">
                  <a:moveTo>
                    <a:pt x="0" y="0"/>
                  </a:moveTo>
                  <a:lnTo>
                    <a:pt x="0" y="87"/>
                  </a:lnTo>
                  <a:lnTo>
                    <a:pt x="73" y="87"/>
                  </a:lnTo>
                  <a:lnTo>
                    <a:pt x="73" y="0"/>
                  </a:lnTo>
                  <a:lnTo>
                    <a:pt x="2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9" name="Freeform 57">
              <a:extLst>
                <a:ext uri="{FF2B5EF4-FFF2-40B4-BE49-F238E27FC236}">
                  <a16:creationId xmlns:a16="http://schemas.microsoft.com/office/drawing/2014/main" id="{03920355-2C18-4E4B-8CFF-62E7484F1AB9}"/>
                </a:ext>
              </a:extLst>
            </p:cNvPr>
            <p:cNvSpPr>
              <a:spLocks noEditPoints="1"/>
            </p:cNvSpPr>
            <p:nvPr/>
          </p:nvSpPr>
          <p:spPr bwMode="auto">
            <a:xfrm>
              <a:off x="5189538" y="5221289"/>
              <a:ext cx="749300" cy="633412"/>
            </a:xfrm>
            <a:custGeom>
              <a:avLst/>
              <a:gdLst>
                <a:gd name="T0" fmla="*/ 244 w 284"/>
                <a:gd name="T1" fmla="*/ 120 h 240"/>
                <a:gd name="T2" fmla="*/ 260 w 284"/>
                <a:gd name="T3" fmla="*/ 72 h 240"/>
                <a:gd name="T4" fmla="*/ 269 w 284"/>
                <a:gd name="T5" fmla="*/ 96 h 240"/>
                <a:gd name="T6" fmla="*/ 280 w 284"/>
                <a:gd name="T7" fmla="*/ 87 h 240"/>
                <a:gd name="T8" fmla="*/ 271 w 284"/>
                <a:gd name="T9" fmla="*/ 32 h 240"/>
                <a:gd name="T10" fmla="*/ 260 w 284"/>
                <a:gd name="T11" fmla="*/ 41 h 240"/>
                <a:gd name="T12" fmla="*/ 244 w 284"/>
                <a:gd name="T13" fmla="*/ 52 h 240"/>
                <a:gd name="T14" fmla="*/ 231 w 284"/>
                <a:gd name="T15" fmla="*/ 0 h 240"/>
                <a:gd name="T16" fmla="*/ 40 w 284"/>
                <a:gd name="T17" fmla="*/ 15 h 240"/>
                <a:gd name="T18" fmla="*/ 24 w 284"/>
                <a:gd name="T19" fmla="*/ 52 h 240"/>
                <a:gd name="T20" fmla="*/ 15 w 284"/>
                <a:gd name="T21" fmla="*/ 32 h 240"/>
                <a:gd name="T22" fmla="*/ 4 w 284"/>
                <a:gd name="T23" fmla="*/ 41 h 240"/>
                <a:gd name="T24" fmla="*/ 13 w 284"/>
                <a:gd name="T25" fmla="*/ 96 h 240"/>
                <a:gd name="T26" fmla="*/ 24 w 284"/>
                <a:gd name="T27" fmla="*/ 87 h 240"/>
                <a:gd name="T28" fmla="*/ 40 w 284"/>
                <a:gd name="T29" fmla="*/ 72 h 240"/>
                <a:gd name="T30" fmla="*/ 14 w 284"/>
                <a:gd name="T31" fmla="*/ 120 h 240"/>
                <a:gd name="T32" fmla="*/ 0 w 284"/>
                <a:gd name="T33" fmla="*/ 211 h 240"/>
                <a:gd name="T34" fmla="*/ 14 w 284"/>
                <a:gd name="T35" fmla="*/ 240 h 240"/>
                <a:gd name="T36" fmla="*/ 72 w 284"/>
                <a:gd name="T37" fmla="*/ 240 h 240"/>
                <a:gd name="T38" fmla="*/ 139 w 284"/>
                <a:gd name="T39" fmla="*/ 240 h 240"/>
                <a:gd name="T40" fmla="*/ 204 w 284"/>
                <a:gd name="T41" fmla="*/ 240 h 240"/>
                <a:gd name="T42" fmla="*/ 248 w 284"/>
                <a:gd name="T43" fmla="*/ 240 h 240"/>
                <a:gd name="T44" fmla="*/ 284 w 284"/>
                <a:gd name="T45" fmla="*/ 227 h 240"/>
                <a:gd name="T46" fmla="*/ 284 w 284"/>
                <a:gd name="T47" fmla="*/ 130 h 240"/>
                <a:gd name="T48" fmla="*/ 246 w 284"/>
                <a:gd name="T49" fmla="*/ 139 h 240"/>
                <a:gd name="T50" fmla="*/ 246 w 284"/>
                <a:gd name="T51" fmla="*/ 185 h 240"/>
                <a:gd name="T52" fmla="*/ 246 w 284"/>
                <a:gd name="T53" fmla="*/ 139 h 240"/>
                <a:gd name="T54" fmla="*/ 220 w 284"/>
                <a:gd name="T55" fmla="*/ 20 h 240"/>
                <a:gd name="T56" fmla="*/ 60 w 284"/>
                <a:gd name="T57" fmla="*/ 76 h 240"/>
                <a:gd name="T58" fmla="*/ 192 w 284"/>
                <a:gd name="T59" fmla="*/ 156 h 240"/>
                <a:gd name="T60" fmla="*/ 88 w 284"/>
                <a:gd name="T61" fmla="*/ 172 h 240"/>
                <a:gd name="T62" fmla="*/ 192 w 284"/>
                <a:gd name="T63" fmla="*/ 156 h 240"/>
                <a:gd name="T64" fmla="*/ 88 w 284"/>
                <a:gd name="T65" fmla="*/ 132 h 240"/>
                <a:gd name="T66" fmla="*/ 192 w 284"/>
                <a:gd name="T67" fmla="*/ 144 h 240"/>
                <a:gd name="T68" fmla="*/ 192 w 284"/>
                <a:gd name="T69" fmla="*/ 184 h 240"/>
                <a:gd name="T70" fmla="*/ 88 w 284"/>
                <a:gd name="T71" fmla="*/ 196 h 240"/>
                <a:gd name="T72" fmla="*/ 192 w 284"/>
                <a:gd name="T73" fmla="*/ 184 h 240"/>
                <a:gd name="T74" fmla="*/ 88 w 284"/>
                <a:gd name="T75" fmla="*/ 120 h 240"/>
                <a:gd name="T76" fmla="*/ 192 w 284"/>
                <a:gd name="T77" fmla="*/ 108 h 240"/>
                <a:gd name="T78" fmla="*/ 42 w 284"/>
                <a:gd name="T79" fmla="*/ 139 h 240"/>
                <a:gd name="T80" fmla="*/ 42 w 284"/>
                <a:gd name="T81" fmla="*/ 185 h 240"/>
                <a:gd name="T82" fmla="*/ 42 w 284"/>
                <a:gd name="T83" fmla="*/ 139 h 240"/>
                <a:gd name="T84" fmla="*/ 88 w 284"/>
                <a:gd name="T85" fmla="*/ 224 h 240"/>
                <a:gd name="T86" fmla="*/ 192 w 284"/>
                <a:gd name="T87"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240">
                  <a:moveTo>
                    <a:pt x="273" y="120"/>
                  </a:moveTo>
                  <a:cubicBezTo>
                    <a:pt x="244" y="120"/>
                    <a:pt x="244" y="120"/>
                    <a:pt x="244" y="120"/>
                  </a:cubicBezTo>
                  <a:cubicBezTo>
                    <a:pt x="244" y="72"/>
                    <a:pt x="244" y="72"/>
                    <a:pt x="244" y="72"/>
                  </a:cubicBezTo>
                  <a:cubicBezTo>
                    <a:pt x="260" y="72"/>
                    <a:pt x="260" y="72"/>
                    <a:pt x="260" y="72"/>
                  </a:cubicBezTo>
                  <a:cubicBezTo>
                    <a:pt x="260" y="87"/>
                    <a:pt x="260" y="87"/>
                    <a:pt x="260" y="87"/>
                  </a:cubicBezTo>
                  <a:cubicBezTo>
                    <a:pt x="260" y="92"/>
                    <a:pt x="264" y="96"/>
                    <a:pt x="269" y="96"/>
                  </a:cubicBezTo>
                  <a:cubicBezTo>
                    <a:pt x="271" y="96"/>
                    <a:pt x="271" y="96"/>
                    <a:pt x="271" y="96"/>
                  </a:cubicBezTo>
                  <a:cubicBezTo>
                    <a:pt x="276" y="96"/>
                    <a:pt x="280" y="92"/>
                    <a:pt x="280" y="87"/>
                  </a:cubicBezTo>
                  <a:cubicBezTo>
                    <a:pt x="280" y="41"/>
                    <a:pt x="280" y="41"/>
                    <a:pt x="280" y="41"/>
                  </a:cubicBezTo>
                  <a:cubicBezTo>
                    <a:pt x="280" y="36"/>
                    <a:pt x="276" y="32"/>
                    <a:pt x="271" y="32"/>
                  </a:cubicBezTo>
                  <a:cubicBezTo>
                    <a:pt x="269" y="32"/>
                    <a:pt x="269" y="32"/>
                    <a:pt x="269" y="32"/>
                  </a:cubicBezTo>
                  <a:cubicBezTo>
                    <a:pt x="264" y="32"/>
                    <a:pt x="260" y="36"/>
                    <a:pt x="260" y="41"/>
                  </a:cubicBezTo>
                  <a:cubicBezTo>
                    <a:pt x="260" y="52"/>
                    <a:pt x="260" y="52"/>
                    <a:pt x="260" y="52"/>
                  </a:cubicBezTo>
                  <a:cubicBezTo>
                    <a:pt x="244" y="52"/>
                    <a:pt x="244" y="52"/>
                    <a:pt x="244" y="52"/>
                  </a:cubicBezTo>
                  <a:cubicBezTo>
                    <a:pt x="244" y="15"/>
                    <a:pt x="244" y="15"/>
                    <a:pt x="244" y="15"/>
                  </a:cubicBezTo>
                  <a:cubicBezTo>
                    <a:pt x="244" y="6"/>
                    <a:pt x="239" y="0"/>
                    <a:pt x="231" y="0"/>
                  </a:cubicBezTo>
                  <a:cubicBezTo>
                    <a:pt x="57" y="0"/>
                    <a:pt x="57" y="0"/>
                    <a:pt x="57" y="0"/>
                  </a:cubicBezTo>
                  <a:cubicBezTo>
                    <a:pt x="49" y="0"/>
                    <a:pt x="40" y="6"/>
                    <a:pt x="40" y="15"/>
                  </a:cubicBezTo>
                  <a:cubicBezTo>
                    <a:pt x="40" y="52"/>
                    <a:pt x="40" y="52"/>
                    <a:pt x="40" y="52"/>
                  </a:cubicBezTo>
                  <a:cubicBezTo>
                    <a:pt x="24" y="52"/>
                    <a:pt x="24" y="52"/>
                    <a:pt x="24" y="52"/>
                  </a:cubicBezTo>
                  <a:cubicBezTo>
                    <a:pt x="24" y="41"/>
                    <a:pt x="24" y="41"/>
                    <a:pt x="24" y="41"/>
                  </a:cubicBezTo>
                  <a:cubicBezTo>
                    <a:pt x="24" y="36"/>
                    <a:pt x="20" y="32"/>
                    <a:pt x="15" y="32"/>
                  </a:cubicBezTo>
                  <a:cubicBezTo>
                    <a:pt x="13" y="32"/>
                    <a:pt x="13" y="32"/>
                    <a:pt x="13" y="32"/>
                  </a:cubicBezTo>
                  <a:cubicBezTo>
                    <a:pt x="8" y="32"/>
                    <a:pt x="4" y="36"/>
                    <a:pt x="4" y="41"/>
                  </a:cubicBezTo>
                  <a:cubicBezTo>
                    <a:pt x="4" y="87"/>
                    <a:pt x="4" y="87"/>
                    <a:pt x="4" y="87"/>
                  </a:cubicBezTo>
                  <a:cubicBezTo>
                    <a:pt x="4" y="92"/>
                    <a:pt x="8" y="96"/>
                    <a:pt x="13" y="96"/>
                  </a:cubicBezTo>
                  <a:cubicBezTo>
                    <a:pt x="15" y="96"/>
                    <a:pt x="15" y="96"/>
                    <a:pt x="15" y="96"/>
                  </a:cubicBezTo>
                  <a:cubicBezTo>
                    <a:pt x="20" y="96"/>
                    <a:pt x="24" y="92"/>
                    <a:pt x="24" y="87"/>
                  </a:cubicBezTo>
                  <a:cubicBezTo>
                    <a:pt x="24" y="72"/>
                    <a:pt x="24" y="72"/>
                    <a:pt x="24" y="72"/>
                  </a:cubicBezTo>
                  <a:cubicBezTo>
                    <a:pt x="40" y="72"/>
                    <a:pt x="40" y="72"/>
                    <a:pt x="40" y="72"/>
                  </a:cubicBezTo>
                  <a:cubicBezTo>
                    <a:pt x="40" y="120"/>
                    <a:pt x="40" y="120"/>
                    <a:pt x="40" y="120"/>
                  </a:cubicBezTo>
                  <a:cubicBezTo>
                    <a:pt x="14" y="120"/>
                    <a:pt x="14" y="120"/>
                    <a:pt x="14" y="120"/>
                  </a:cubicBezTo>
                  <a:cubicBezTo>
                    <a:pt x="8" y="120"/>
                    <a:pt x="0" y="124"/>
                    <a:pt x="0" y="130"/>
                  </a:cubicBezTo>
                  <a:cubicBezTo>
                    <a:pt x="0" y="211"/>
                    <a:pt x="0" y="211"/>
                    <a:pt x="0" y="211"/>
                  </a:cubicBezTo>
                  <a:cubicBezTo>
                    <a:pt x="0" y="227"/>
                    <a:pt x="0" y="227"/>
                    <a:pt x="0" y="227"/>
                  </a:cubicBezTo>
                  <a:cubicBezTo>
                    <a:pt x="0" y="233"/>
                    <a:pt x="8" y="240"/>
                    <a:pt x="14" y="240"/>
                  </a:cubicBezTo>
                  <a:cubicBezTo>
                    <a:pt x="28" y="240"/>
                    <a:pt x="28" y="240"/>
                    <a:pt x="28" y="240"/>
                  </a:cubicBezTo>
                  <a:cubicBezTo>
                    <a:pt x="72" y="240"/>
                    <a:pt x="72" y="240"/>
                    <a:pt x="72" y="240"/>
                  </a:cubicBezTo>
                  <a:cubicBezTo>
                    <a:pt x="91" y="240"/>
                    <a:pt x="91" y="240"/>
                    <a:pt x="91" y="240"/>
                  </a:cubicBezTo>
                  <a:cubicBezTo>
                    <a:pt x="139" y="240"/>
                    <a:pt x="139" y="240"/>
                    <a:pt x="139" y="240"/>
                  </a:cubicBezTo>
                  <a:cubicBezTo>
                    <a:pt x="149" y="240"/>
                    <a:pt x="149" y="240"/>
                    <a:pt x="149" y="240"/>
                  </a:cubicBezTo>
                  <a:cubicBezTo>
                    <a:pt x="204" y="240"/>
                    <a:pt x="204" y="240"/>
                    <a:pt x="204" y="240"/>
                  </a:cubicBezTo>
                  <a:cubicBezTo>
                    <a:pt x="216" y="240"/>
                    <a:pt x="216" y="240"/>
                    <a:pt x="216" y="240"/>
                  </a:cubicBezTo>
                  <a:cubicBezTo>
                    <a:pt x="248" y="240"/>
                    <a:pt x="248" y="240"/>
                    <a:pt x="248" y="240"/>
                  </a:cubicBezTo>
                  <a:cubicBezTo>
                    <a:pt x="273" y="240"/>
                    <a:pt x="273" y="240"/>
                    <a:pt x="273" y="240"/>
                  </a:cubicBezTo>
                  <a:cubicBezTo>
                    <a:pt x="280" y="240"/>
                    <a:pt x="284" y="233"/>
                    <a:pt x="284" y="227"/>
                  </a:cubicBezTo>
                  <a:cubicBezTo>
                    <a:pt x="284" y="212"/>
                    <a:pt x="284" y="212"/>
                    <a:pt x="284" y="212"/>
                  </a:cubicBezTo>
                  <a:cubicBezTo>
                    <a:pt x="284" y="130"/>
                    <a:pt x="284" y="130"/>
                    <a:pt x="284" y="130"/>
                  </a:cubicBezTo>
                  <a:cubicBezTo>
                    <a:pt x="284" y="124"/>
                    <a:pt x="280" y="120"/>
                    <a:pt x="273" y="120"/>
                  </a:cubicBezTo>
                  <a:moveTo>
                    <a:pt x="246" y="139"/>
                  </a:moveTo>
                  <a:cubicBezTo>
                    <a:pt x="259" y="139"/>
                    <a:pt x="269" y="150"/>
                    <a:pt x="269" y="162"/>
                  </a:cubicBezTo>
                  <a:cubicBezTo>
                    <a:pt x="269" y="175"/>
                    <a:pt x="259" y="185"/>
                    <a:pt x="246" y="185"/>
                  </a:cubicBezTo>
                  <a:cubicBezTo>
                    <a:pt x="233" y="185"/>
                    <a:pt x="223" y="175"/>
                    <a:pt x="223" y="162"/>
                  </a:cubicBezTo>
                  <a:cubicBezTo>
                    <a:pt x="223" y="150"/>
                    <a:pt x="233" y="139"/>
                    <a:pt x="246" y="139"/>
                  </a:cubicBezTo>
                  <a:moveTo>
                    <a:pt x="60" y="20"/>
                  </a:moveTo>
                  <a:cubicBezTo>
                    <a:pt x="220" y="20"/>
                    <a:pt x="220" y="20"/>
                    <a:pt x="220" y="20"/>
                  </a:cubicBezTo>
                  <a:cubicBezTo>
                    <a:pt x="220" y="76"/>
                    <a:pt x="220" y="76"/>
                    <a:pt x="220" y="76"/>
                  </a:cubicBezTo>
                  <a:cubicBezTo>
                    <a:pt x="60" y="76"/>
                    <a:pt x="60" y="76"/>
                    <a:pt x="60" y="76"/>
                  </a:cubicBezTo>
                  <a:cubicBezTo>
                    <a:pt x="60" y="20"/>
                    <a:pt x="60" y="20"/>
                    <a:pt x="60" y="20"/>
                  </a:cubicBezTo>
                  <a:moveTo>
                    <a:pt x="192" y="156"/>
                  </a:moveTo>
                  <a:cubicBezTo>
                    <a:pt x="192" y="172"/>
                    <a:pt x="192" y="172"/>
                    <a:pt x="192" y="172"/>
                  </a:cubicBezTo>
                  <a:cubicBezTo>
                    <a:pt x="88" y="172"/>
                    <a:pt x="88" y="172"/>
                    <a:pt x="88" y="172"/>
                  </a:cubicBezTo>
                  <a:cubicBezTo>
                    <a:pt x="88" y="156"/>
                    <a:pt x="88" y="156"/>
                    <a:pt x="88" y="156"/>
                  </a:cubicBezTo>
                  <a:cubicBezTo>
                    <a:pt x="192" y="156"/>
                    <a:pt x="192" y="156"/>
                    <a:pt x="192" y="156"/>
                  </a:cubicBezTo>
                  <a:moveTo>
                    <a:pt x="88" y="144"/>
                  </a:moveTo>
                  <a:cubicBezTo>
                    <a:pt x="88" y="132"/>
                    <a:pt x="88" y="132"/>
                    <a:pt x="88" y="132"/>
                  </a:cubicBezTo>
                  <a:cubicBezTo>
                    <a:pt x="192" y="132"/>
                    <a:pt x="192" y="132"/>
                    <a:pt x="192" y="132"/>
                  </a:cubicBezTo>
                  <a:cubicBezTo>
                    <a:pt x="192" y="144"/>
                    <a:pt x="192" y="144"/>
                    <a:pt x="192" y="144"/>
                  </a:cubicBezTo>
                  <a:cubicBezTo>
                    <a:pt x="88" y="144"/>
                    <a:pt x="88" y="144"/>
                    <a:pt x="88" y="144"/>
                  </a:cubicBezTo>
                  <a:moveTo>
                    <a:pt x="192" y="184"/>
                  </a:moveTo>
                  <a:cubicBezTo>
                    <a:pt x="192" y="196"/>
                    <a:pt x="192" y="196"/>
                    <a:pt x="192" y="196"/>
                  </a:cubicBezTo>
                  <a:cubicBezTo>
                    <a:pt x="88" y="196"/>
                    <a:pt x="88" y="196"/>
                    <a:pt x="88" y="196"/>
                  </a:cubicBezTo>
                  <a:cubicBezTo>
                    <a:pt x="88" y="184"/>
                    <a:pt x="88" y="184"/>
                    <a:pt x="88" y="184"/>
                  </a:cubicBezTo>
                  <a:cubicBezTo>
                    <a:pt x="192" y="184"/>
                    <a:pt x="192" y="184"/>
                    <a:pt x="192" y="184"/>
                  </a:cubicBezTo>
                  <a:moveTo>
                    <a:pt x="192" y="120"/>
                  </a:moveTo>
                  <a:cubicBezTo>
                    <a:pt x="88" y="120"/>
                    <a:pt x="88" y="120"/>
                    <a:pt x="88" y="120"/>
                  </a:cubicBezTo>
                  <a:cubicBezTo>
                    <a:pt x="88" y="108"/>
                    <a:pt x="88" y="108"/>
                    <a:pt x="88" y="108"/>
                  </a:cubicBezTo>
                  <a:cubicBezTo>
                    <a:pt x="192" y="108"/>
                    <a:pt x="192" y="108"/>
                    <a:pt x="192" y="108"/>
                  </a:cubicBezTo>
                  <a:cubicBezTo>
                    <a:pt x="192" y="120"/>
                    <a:pt x="192" y="120"/>
                    <a:pt x="192" y="120"/>
                  </a:cubicBezTo>
                  <a:moveTo>
                    <a:pt x="42" y="139"/>
                  </a:moveTo>
                  <a:cubicBezTo>
                    <a:pt x="55" y="139"/>
                    <a:pt x="65" y="150"/>
                    <a:pt x="65" y="162"/>
                  </a:cubicBezTo>
                  <a:cubicBezTo>
                    <a:pt x="65" y="175"/>
                    <a:pt x="55" y="185"/>
                    <a:pt x="42" y="185"/>
                  </a:cubicBezTo>
                  <a:cubicBezTo>
                    <a:pt x="29" y="185"/>
                    <a:pt x="19" y="175"/>
                    <a:pt x="19" y="162"/>
                  </a:cubicBezTo>
                  <a:cubicBezTo>
                    <a:pt x="19" y="150"/>
                    <a:pt x="29" y="139"/>
                    <a:pt x="42" y="139"/>
                  </a:cubicBezTo>
                  <a:moveTo>
                    <a:pt x="192" y="224"/>
                  </a:moveTo>
                  <a:cubicBezTo>
                    <a:pt x="88" y="224"/>
                    <a:pt x="88" y="224"/>
                    <a:pt x="88" y="224"/>
                  </a:cubicBezTo>
                  <a:cubicBezTo>
                    <a:pt x="88" y="212"/>
                    <a:pt x="88" y="212"/>
                    <a:pt x="88" y="212"/>
                  </a:cubicBezTo>
                  <a:cubicBezTo>
                    <a:pt x="192" y="212"/>
                    <a:pt x="192" y="212"/>
                    <a:pt x="192" y="212"/>
                  </a:cubicBezTo>
                  <a:cubicBezTo>
                    <a:pt x="192" y="224"/>
                    <a:pt x="192" y="224"/>
                    <a:pt x="192" y="224"/>
                  </a:cubicBezTo>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57" name="Oval 58">
              <a:extLst>
                <a:ext uri="{FF2B5EF4-FFF2-40B4-BE49-F238E27FC236}">
                  <a16:creationId xmlns:a16="http://schemas.microsoft.com/office/drawing/2014/main" id="{5B756E93-CC80-44F7-876F-B2BC1C650217}"/>
                </a:ext>
              </a:extLst>
            </p:cNvPr>
            <p:cNvSpPr>
              <a:spLocks noChangeArrowheads="1"/>
            </p:cNvSpPr>
            <p:nvPr/>
          </p:nvSpPr>
          <p:spPr bwMode="auto">
            <a:xfrm>
              <a:off x="5238750" y="5588001"/>
              <a:ext cx="122237" cy="122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58" name="Oval 59">
              <a:extLst>
                <a:ext uri="{FF2B5EF4-FFF2-40B4-BE49-F238E27FC236}">
                  <a16:creationId xmlns:a16="http://schemas.microsoft.com/office/drawing/2014/main" id="{70ACDD65-AF9B-47FC-BB5A-A1A881E7FD0D}"/>
                </a:ext>
              </a:extLst>
            </p:cNvPr>
            <p:cNvSpPr>
              <a:spLocks noChangeArrowheads="1"/>
            </p:cNvSpPr>
            <p:nvPr/>
          </p:nvSpPr>
          <p:spPr bwMode="auto">
            <a:xfrm>
              <a:off x="5778500" y="5588001"/>
              <a:ext cx="120650" cy="122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59" name="Rectangle 60">
              <a:extLst>
                <a:ext uri="{FF2B5EF4-FFF2-40B4-BE49-F238E27FC236}">
                  <a16:creationId xmlns:a16="http://schemas.microsoft.com/office/drawing/2014/main" id="{55A79313-E995-41C2-8B82-6B1C1678F707}"/>
                </a:ext>
              </a:extLst>
            </p:cNvPr>
            <p:cNvSpPr>
              <a:spLocks noChangeArrowheads="1"/>
            </p:cNvSpPr>
            <p:nvPr/>
          </p:nvSpPr>
          <p:spPr bwMode="auto">
            <a:xfrm>
              <a:off x="5421313" y="5507039"/>
              <a:ext cx="274637"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0" name="Rectangle 61">
              <a:extLst>
                <a:ext uri="{FF2B5EF4-FFF2-40B4-BE49-F238E27FC236}">
                  <a16:creationId xmlns:a16="http://schemas.microsoft.com/office/drawing/2014/main" id="{C9A77468-397C-4794-81B8-F11933F4D8BA}"/>
                </a:ext>
              </a:extLst>
            </p:cNvPr>
            <p:cNvSpPr>
              <a:spLocks noChangeArrowheads="1"/>
            </p:cNvSpPr>
            <p:nvPr/>
          </p:nvSpPr>
          <p:spPr bwMode="auto">
            <a:xfrm>
              <a:off x="5421313" y="5507039"/>
              <a:ext cx="27463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1" name="Rectangle 62">
              <a:extLst>
                <a:ext uri="{FF2B5EF4-FFF2-40B4-BE49-F238E27FC236}">
                  <a16:creationId xmlns:a16="http://schemas.microsoft.com/office/drawing/2014/main" id="{BE4692DE-6213-4F18-85DE-02F5B326F497}"/>
                </a:ext>
              </a:extLst>
            </p:cNvPr>
            <p:cNvSpPr>
              <a:spLocks noChangeArrowheads="1"/>
            </p:cNvSpPr>
            <p:nvPr/>
          </p:nvSpPr>
          <p:spPr bwMode="auto">
            <a:xfrm>
              <a:off x="5421313" y="5570539"/>
              <a:ext cx="274637"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2" name="Rectangle 63">
              <a:extLst>
                <a:ext uri="{FF2B5EF4-FFF2-40B4-BE49-F238E27FC236}">
                  <a16:creationId xmlns:a16="http://schemas.microsoft.com/office/drawing/2014/main" id="{40DBD126-33DF-4114-952A-43CE600E1566}"/>
                </a:ext>
              </a:extLst>
            </p:cNvPr>
            <p:cNvSpPr>
              <a:spLocks noChangeArrowheads="1"/>
            </p:cNvSpPr>
            <p:nvPr/>
          </p:nvSpPr>
          <p:spPr bwMode="auto">
            <a:xfrm>
              <a:off x="5421313" y="5570539"/>
              <a:ext cx="27463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3" name="Rectangle 64">
              <a:extLst>
                <a:ext uri="{FF2B5EF4-FFF2-40B4-BE49-F238E27FC236}">
                  <a16:creationId xmlns:a16="http://schemas.microsoft.com/office/drawing/2014/main" id="{B0ADA296-42F3-4D25-8ABD-6091024C0AD7}"/>
                </a:ext>
              </a:extLst>
            </p:cNvPr>
            <p:cNvSpPr>
              <a:spLocks noChangeArrowheads="1"/>
            </p:cNvSpPr>
            <p:nvPr/>
          </p:nvSpPr>
          <p:spPr bwMode="auto">
            <a:xfrm>
              <a:off x="5421313" y="5632451"/>
              <a:ext cx="274637"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4" name="Rectangle 65">
              <a:extLst>
                <a:ext uri="{FF2B5EF4-FFF2-40B4-BE49-F238E27FC236}">
                  <a16:creationId xmlns:a16="http://schemas.microsoft.com/office/drawing/2014/main" id="{7C524541-C965-4BA4-9D0F-5FEB3788370E}"/>
                </a:ext>
              </a:extLst>
            </p:cNvPr>
            <p:cNvSpPr>
              <a:spLocks noChangeArrowheads="1"/>
            </p:cNvSpPr>
            <p:nvPr/>
          </p:nvSpPr>
          <p:spPr bwMode="auto">
            <a:xfrm>
              <a:off x="5421313" y="5632451"/>
              <a:ext cx="274637"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5" name="Rectangle 66">
              <a:extLst>
                <a:ext uri="{FF2B5EF4-FFF2-40B4-BE49-F238E27FC236}">
                  <a16:creationId xmlns:a16="http://schemas.microsoft.com/office/drawing/2014/main" id="{98A18E79-0F18-483A-B7AC-1E9535D4BB9E}"/>
                </a:ext>
              </a:extLst>
            </p:cNvPr>
            <p:cNvSpPr>
              <a:spLocks noChangeArrowheads="1"/>
            </p:cNvSpPr>
            <p:nvPr/>
          </p:nvSpPr>
          <p:spPr bwMode="auto">
            <a:xfrm>
              <a:off x="5421313" y="5707064"/>
              <a:ext cx="274637"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6" name="Rectangle 67">
              <a:extLst>
                <a:ext uri="{FF2B5EF4-FFF2-40B4-BE49-F238E27FC236}">
                  <a16:creationId xmlns:a16="http://schemas.microsoft.com/office/drawing/2014/main" id="{4FB23A18-1AAC-4966-867C-8435DA42BE81}"/>
                </a:ext>
              </a:extLst>
            </p:cNvPr>
            <p:cNvSpPr>
              <a:spLocks noChangeArrowheads="1"/>
            </p:cNvSpPr>
            <p:nvPr/>
          </p:nvSpPr>
          <p:spPr bwMode="auto">
            <a:xfrm>
              <a:off x="5421313" y="5707064"/>
              <a:ext cx="27463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7" name="Rectangle 68">
              <a:extLst>
                <a:ext uri="{FF2B5EF4-FFF2-40B4-BE49-F238E27FC236}">
                  <a16:creationId xmlns:a16="http://schemas.microsoft.com/office/drawing/2014/main" id="{C192E24E-B5A2-41EC-8A9C-E2816E903566}"/>
                </a:ext>
              </a:extLst>
            </p:cNvPr>
            <p:cNvSpPr>
              <a:spLocks noChangeArrowheads="1"/>
            </p:cNvSpPr>
            <p:nvPr/>
          </p:nvSpPr>
          <p:spPr bwMode="auto">
            <a:xfrm>
              <a:off x="5421313" y="5781676"/>
              <a:ext cx="274637"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8" name="Rectangle 69">
              <a:extLst>
                <a:ext uri="{FF2B5EF4-FFF2-40B4-BE49-F238E27FC236}">
                  <a16:creationId xmlns:a16="http://schemas.microsoft.com/office/drawing/2014/main" id="{76F7E453-77CB-4681-B6E3-AA9E0335651F}"/>
                </a:ext>
              </a:extLst>
            </p:cNvPr>
            <p:cNvSpPr>
              <a:spLocks noChangeArrowheads="1"/>
            </p:cNvSpPr>
            <p:nvPr/>
          </p:nvSpPr>
          <p:spPr bwMode="auto">
            <a:xfrm>
              <a:off x="5421313" y="5781676"/>
              <a:ext cx="27463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69" name="Rectangle 70">
              <a:extLst>
                <a:ext uri="{FF2B5EF4-FFF2-40B4-BE49-F238E27FC236}">
                  <a16:creationId xmlns:a16="http://schemas.microsoft.com/office/drawing/2014/main" id="{6A5C7C7A-8120-4394-9B0E-47866F3897EE}"/>
                </a:ext>
              </a:extLst>
            </p:cNvPr>
            <p:cNvSpPr>
              <a:spLocks noChangeArrowheads="1"/>
            </p:cNvSpPr>
            <p:nvPr/>
          </p:nvSpPr>
          <p:spPr bwMode="auto">
            <a:xfrm>
              <a:off x="5348288" y="5273676"/>
              <a:ext cx="422275" cy="147638"/>
            </a:xfrm>
            <a:prstGeom prst="rect">
              <a:avLst/>
            </a:prstGeom>
            <a:solidFill>
              <a:srgbClr val="C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70" name="Rectangle 71">
              <a:extLst>
                <a:ext uri="{FF2B5EF4-FFF2-40B4-BE49-F238E27FC236}">
                  <a16:creationId xmlns:a16="http://schemas.microsoft.com/office/drawing/2014/main" id="{7B300845-A8C6-4680-B206-C32437386288}"/>
                </a:ext>
              </a:extLst>
            </p:cNvPr>
            <p:cNvSpPr>
              <a:spLocks noChangeArrowheads="1"/>
            </p:cNvSpPr>
            <p:nvPr/>
          </p:nvSpPr>
          <p:spPr bwMode="auto">
            <a:xfrm>
              <a:off x="5348288" y="5273676"/>
              <a:ext cx="4222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71" name="Freeform 72">
              <a:extLst>
                <a:ext uri="{FF2B5EF4-FFF2-40B4-BE49-F238E27FC236}">
                  <a16:creationId xmlns:a16="http://schemas.microsoft.com/office/drawing/2014/main" id="{EC888EBD-7FB9-4AB8-9871-19595F5EF3FF}"/>
                </a:ext>
              </a:extLst>
            </p:cNvPr>
            <p:cNvSpPr>
              <a:spLocks/>
            </p:cNvSpPr>
            <p:nvPr/>
          </p:nvSpPr>
          <p:spPr bwMode="auto">
            <a:xfrm>
              <a:off x="5591175" y="4894264"/>
              <a:ext cx="422275" cy="887413"/>
            </a:xfrm>
            <a:custGeom>
              <a:avLst/>
              <a:gdLst>
                <a:gd name="T0" fmla="*/ 340459 w 160"/>
                <a:gd name="T1" fmla="*/ 0 h 336"/>
                <a:gd name="T2" fmla="*/ 0 w 160"/>
                <a:gd name="T3" fmla="*/ 0 h 336"/>
                <a:gd name="T4" fmla="*/ 0 w 160"/>
                <a:gd name="T5" fmla="*/ 327498 h 336"/>
                <a:gd name="T6" fmla="*/ 208498 w 160"/>
                <a:gd name="T7" fmla="*/ 327498 h 336"/>
                <a:gd name="T8" fmla="*/ 242808 w 160"/>
                <a:gd name="T9" fmla="*/ 367114 h 336"/>
                <a:gd name="T10" fmla="*/ 242808 w 160"/>
                <a:gd name="T11" fmla="*/ 464835 h 336"/>
                <a:gd name="T12" fmla="*/ 285036 w 160"/>
                <a:gd name="T13" fmla="*/ 464835 h 336"/>
                <a:gd name="T14" fmla="*/ 285036 w 160"/>
                <a:gd name="T15" fmla="*/ 435783 h 336"/>
                <a:gd name="T16" fmla="*/ 285036 w 160"/>
                <a:gd name="T17" fmla="*/ 435783 h 336"/>
                <a:gd name="T18" fmla="*/ 308789 w 160"/>
                <a:gd name="T19" fmla="*/ 412013 h 336"/>
                <a:gd name="T20" fmla="*/ 314067 w 160"/>
                <a:gd name="T21" fmla="*/ 412013 h 336"/>
                <a:gd name="T22" fmla="*/ 337820 w 160"/>
                <a:gd name="T23" fmla="*/ 435783 h 336"/>
                <a:gd name="T24" fmla="*/ 337820 w 160"/>
                <a:gd name="T25" fmla="*/ 557274 h 336"/>
                <a:gd name="T26" fmla="*/ 337820 w 160"/>
                <a:gd name="T27" fmla="*/ 557274 h 336"/>
                <a:gd name="T28" fmla="*/ 314067 w 160"/>
                <a:gd name="T29" fmla="*/ 581044 h 336"/>
                <a:gd name="T30" fmla="*/ 308789 w 160"/>
                <a:gd name="T31" fmla="*/ 581044 h 336"/>
                <a:gd name="T32" fmla="*/ 285036 w 160"/>
                <a:gd name="T33" fmla="*/ 557274 h 336"/>
                <a:gd name="T34" fmla="*/ 285036 w 160"/>
                <a:gd name="T35" fmla="*/ 517658 h 336"/>
                <a:gd name="T36" fmla="*/ 242808 w 160"/>
                <a:gd name="T37" fmla="*/ 517658 h 336"/>
                <a:gd name="T38" fmla="*/ 242808 w 160"/>
                <a:gd name="T39" fmla="*/ 644431 h 336"/>
                <a:gd name="T40" fmla="*/ 319345 w 160"/>
                <a:gd name="T41" fmla="*/ 644431 h 336"/>
                <a:gd name="T42" fmla="*/ 348377 w 160"/>
                <a:gd name="T43" fmla="*/ 670842 h 336"/>
                <a:gd name="T44" fmla="*/ 348377 w 160"/>
                <a:gd name="T45" fmla="*/ 887413 h 336"/>
                <a:gd name="T46" fmla="*/ 348377 w 160"/>
                <a:gd name="T47" fmla="*/ 887413 h 336"/>
                <a:gd name="T48" fmla="*/ 422275 w 160"/>
                <a:gd name="T49" fmla="*/ 805539 h 336"/>
                <a:gd name="T50" fmla="*/ 422275 w 160"/>
                <a:gd name="T51" fmla="*/ 81874 h 336"/>
                <a:gd name="T52" fmla="*/ 340459 w 16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336">
                  <a:moveTo>
                    <a:pt x="129" y="0"/>
                  </a:moveTo>
                  <a:cubicBezTo>
                    <a:pt x="0" y="0"/>
                    <a:pt x="0" y="0"/>
                    <a:pt x="0" y="0"/>
                  </a:cubicBezTo>
                  <a:cubicBezTo>
                    <a:pt x="0" y="124"/>
                    <a:pt x="0" y="124"/>
                    <a:pt x="0" y="124"/>
                  </a:cubicBezTo>
                  <a:cubicBezTo>
                    <a:pt x="79" y="124"/>
                    <a:pt x="79" y="124"/>
                    <a:pt x="79" y="124"/>
                  </a:cubicBezTo>
                  <a:cubicBezTo>
                    <a:pt x="87" y="124"/>
                    <a:pt x="92" y="130"/>
                    <a:pt x="92" y="139"/>
                  </a:cubicBezTo>
                  <a:cubicBezTo>
                    <a:pt x="92" y="176"/>
                    <a:pt x="92" y="176"/>
                    <a:pt x="92" y="176"/>
                  </a:cubicBezTo>
                  <a:cubicBezTo>
                    <a:pt x="108" y="176"/>
                    <a:pt x="108" y="176"/>
                    <a:pt x="108" y="176"/>
                  </a:cubicBezTo>
                  <a:cubicBezTo>
                    <a:pt x="108" y="165"/>
                    <a:pt x="108" y="165"/>
                    <a:pt x="108" y="165"/>
                  </a:cubicBezTo>
                  <a:cubicBezTo>
                    <a:pt x="108" y="165"/>
                    <a:pt x="108" y="165"/>
                    <a:pt x="108" y="165"/>
                  </a:cubicBezTo>
                  <a:cubicBezTo>
                    <a:pt x="108" y="160"/>
                    <a:pt x="112" y="156"/>
                    <a:pt x="117" y="156"/>
                  </a:cubicBezTo>
                  <a:cubicBezTo>
                    <a:pt x="119" y="156"/>
                    <a:pt x="119" y="156"/>
                    <a:pt x="119" y="156"/>
                  </a:cubicBezTo>
                  <a:cubicBezTo>
                    <a:pt x="124" y="156"/>
                    <a:pt x="128" y="160"/>
                    <a:pt x="128" y="165"/>
                  </a:cubicBezTo>
                  <a:cubicBezTo>
                    <a:pt x="128" y="211"/>
                    <a:pt x="128" y="211"/>
                    <a:pt x="128" y="211"/>
                  </a:cubicBezTo>
                  <a:cubicBezTo>
                    <a:pt x="128" y="211"/>
                    <a:pt x="128" y="211"/>
                    <a:pt x="128" y="211"/>
                  </a:cubicBezTo>
                  <a:cubicBezTo>
                    <a:pt x="128" y="216"/>
                    <a:pt x="124" y="220"/>
                    <a:pt x="119" y="220"/>
                  </a:cubicBezTo>
                  <a:cubicBezTo>
                    <a:pt x="117" y="220"/>
                    <a:pt x="117" y="220"/>
                    <a:pt x="117" y="220"/>
                  </a:cubicBezTo>
                  <a:cubicBezTo>
                    <a:pt x="112" y="220"/>
                    <a:pt x="108" y="216"/>
                    <a:pt x="108" y="211"/>
                  </a:cubicBezTo>
                  <a:cubicBezTo>
                    <a:pt x="108" y="196"/>
                    <a:pt x="108" y="196"/>
                    <a:pt x="108" y="196"/>
                  </a:cubicBezTo>
                  <a:cubicBezTo>
                    <a:pt x="92" y="196"/>
                    <a:pt x="92" y="196"/>
                    <a:pt x="92" y="196"/>
                  </a:cubicBezTo>
                  <a:cubicBezTo>
                    <a:pt x="92" y="244"/>
                    <a:pt x="92" y="244"/>
                    <a:pt x="92" y="244"/>
                  </a:cubicBezTo>
                  <a:cubicBezTo>
                    <a:pt x="121" y="244"/>
                    <a:pt x="121" y="244"/>
                    <a:pt x="121" y="244"/>
                  </a:cubicBezTo>
                  <a:cubicBezTo>
                    <a:pt x="128" y="244"/>
                    <a:pt x="132" y="248"/>
                    <a:pt x="132" y="254"/>
                  </a:cubicBezTo>
                  <a:cubicBezTo>
                    <a:pt x="132" y="336"/>
                    <a:pt x="132" y="336"/>
                    <a:pt x="132" y="336"/>
                  </a:cubicBezTo>
                  <a:cubicBezTo>
                    <a:pt x="132" y="336"/>
                    <a:pt x="132" y="336"/>
                    <a:pt x="132" y="336"/>
                  </a:cubicBezTo>
                  <a:cubicBezTo>
                    <a:pt x="148" y="334"/>
                    <a:pt x="160" y="321"/>
                    <a:pt x="160" y="305"/>
                  </a:cubicBezTo>
                  <a:cubicBezTo>
                    <a:pt x="160" y="31"/>
                    <a:pt x="160" y="31"/>
                    <a:pt x="160" y="31"/>
                  </a:cubicBezTo>
                  <a:cubicBezTo>
                    <a:pt x="160" y="14"/>
                    <a:pt x="146" y="0"/>
                    <a:pt x="129" y="0"/>
                  </a:cubicBezTo>
                </a:path>
              </a:pathLst>
            </a:custGeom>
            <a:solidFill>
              <a:srgbClr val="7F7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72" name="Freeform 73">
              <a:extLst>
                <a:ext uri="{FF2B5EF4-FFF2-40B4-BE49-F238E27FC236}">
                  <a16:creationId xmlns:a16="http://schemas.microsoft.com/office/drawing/2014/main" id="{8EC5E22E-2253-4772-B564-9A92A6CF9857}"/>
                </a:ext>
              </a:extLst>
            </p:cNvPr>
            <p:cNvSpPr>
              <a:spLocks/>
            </p:cNvSpPr>
            <p:nvPr/>
          </p:nvSpPr>
          <p:spPr bwMode="auto">
            <a:xfrm>
              <a:off x="5727700" y="5854701"/>
              <a:ext cx="115887" cy="138113"/>
            </a:xfrm>
            <a:custGeom>
              <a:avLst/>
              <a:gdLst>
                <a:gd name="T0" fmla="*/ 115887 w 73"/>
                <a:gd name="T1" fmla="*/ 0 h 87"/>
                <a:gd name="T2" fmla="*/ 31750 w 73"/>
                <a:gd name="T3" fmla="*/ 0 h 87"/>
                <a:gd name="T4" fmla="*/ 0 w 73"/>
                <a:gd name="T5" fmla="*/ 0 h 87"/>
                <a:gd name="T6" fmla="*/ 0 w 73"/>
                <a:gd name="T7" fmla="*/ 138113 h 87"/>
                <a:gd name="T8" fmla="*/ 115887 w 73"/>
                <a:gd name="T9" fmla="*/ 138113 h 87"/>
                <a:gd name="T10" fmla="*/ 115887 w 73"/>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87">
                  <a:moveTo>
                    <a:pt x="73" y="0"/>
                  </a:moveTo>
                  <a:lnTo>
                    <a:pt x="20" y="0"/>
                  </a:lnTo>
                  <a:lnTo>
                    <a:pt x="0" y="0"/>
                  </a:lnTo>
                  <a:lnTo>
                    <a:pt x="0" y="87"/>
                  </a:lnTo>
                  <a:lnTo>
                    <a:pt x="73" y="87"/>
                  </a:lnTo>
                  <a:lnTo>
                    <a:pt x="73" y="0"/>
                  </a:lnTo>
                  <a:close/>
                </a:path>
              </a:pathLst>
            </a:custGeom>
            <a:solidFill>
              <a:srgbClr val="7F7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73" name="Freeform 74">
              <a:extLst>
                <a:ext uri="{FF2B5EF4-FFF2-40B4-BE49-F238E27FC236}">
                  <a16:creationId xmlns:a16="http://schemas.microsoft.com/office/drawing/2014/main" id="{13A4EE8F-6437-41DB-ABD0-91E2F6426BDE}"/>
                </a:ext>
              </a:extLst>
            </p:cNvPr>
            <p:cNvSpPr>
              <a:spLocks/>
            </p:cNvSpPr>
            <p:nvPr/>
          </p:nvSpPr>
          <p:spPr bwMode="auto">
            <a:xfrm>
              <a:off x="5727700" y="5854701"/>
              <a:ext cx="115887" cy="138113"/>
            </a:xfrm>
            <a:custGeom>
              <a:avLst/>
              <a:gdLst>
                <a:gd name="T0" fmla="*/ 115887 w 73"/>
                <a:gd name="T1" fmla="*/ 0 h 87"/>
                <a:gd name="T2" fmla="*/ 31750 w 73"/>
                <a:gd name="T3" fmla="*/ 0 h 87"/>
                <a:gd name="T4" fmla="*/ 0 w 73"/>
                <a:gd name="T5" fmla="*/ 0 h 87"/>
                <a:gd name="T6" fmla="*/ 0 w 73"/>
                <a:gd name="T7" fmla="*/ 138113 h 87"/>
                <a:gd name="T8" fmla="*/ 115887 w 73"/>
                <a:gd name="T9" fmla="*/ 138113 h 87"/>
                <a:gd name="T10" fmla="*/ 115887 w 73"/>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87">
                  <a:moveTo>
                    <a:pt x="73" y="0"/>
                  </a:moveTo>
                  <a:lnTo>
                    <a:pt x="20" y="0"/>
                  </a:lnTo>
                  <a:lnTo>
                    <a:pt x="0" y="0"/>
                  </a:lnTo>
                  <a:lnTo>
                    <a:pt x="0" y="87"/>
                  </a:lnTo>
                  <a:lnTo>
                    <a:pt x="73" y="87"/>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67" name="Freeform 75">
              <a:extLst>
                <a:ext uri="{FF2B5EF4-FFF2-40B4-BE49-F238E27FC236}">
                  <a16:creationId xmlns:a16="http://schemas.microsoft.com/office/drawing/2014/main" id="{8C0EC8DD-C365-4EF4-A2EF-0BEBD3B5EF75}"/>
                </a:ext>
              </a:extLst>
            </p:cNvPr>
            <p:cNvSpPr>
              <a:spLocks noEditPoints="1"/>
            </p:cNvSpPr>
            <p:nvPr/>
          </p:nvSpPr>
          <p:spPr bwMode="auto">
            <a:xfrm>
              <a:off x="5591175" y="5221289"/>
              <a:ext cx="347663" cy="633412"/>
            </a:xfrm>
            <a:custGeom>
              <a:avLst/>
              <a:gdLst>
                <a:gd name="T0" fmla="*/ 71 w 132"/>
                <a:gd name="T1" fmla="*/ 162 h 240"/>
                <a:gd name="T2" fmla="*/ 71 w 132"/>
                <a:gd name="T3" fmla="*/ 162 h 240"/>
                <a:gd name="T4" fmla="*/ 94 w 132"/>
                <a:gd name="T5" fmla="*/ 139 h 240"/>
                <a:gd name="T6" fmla="*/ 117 w 132"/>
                <a:gd name="T7" fmla="*/ 162 h 240"/>
                <a:gd name="T8" fmla="*/ 117 w 132"/>
                <a:gd name="T9" fmla="*/ 162 h 240"/>
                <a:gd name="T10" fmla="*/ 117 w 132"/>
                <a:gd name="T11" fmla="*/ 162 h 240"/>
                <a:gd name="T12" fmla="*/ 94 w 132"/>
                <a:gd name="T13" fmla="*/ 185 h 240"/>
                <a:gd name="T14" fmla="*/ 71 w 132"/>
                <a:gd name="T15" fmla="*/ 162 h 240"/>
                <a:gd name="T16" fmla="*/ 71 w 132"/>
                <a:gd name="T17" fmla="*/ 162 h 240"/>
                <a:gd name="T18" fmla="*/ 79 w 132"/>
                <a:gd name="T19" fmla="*/ 0 h 240"/>
                <a:gd name="T20" fmla="*/ 0 w 132"/>
                <a:gd name="T21" fmla="*/ 0 h 240"/>
                <a:gd name="T22" fmla="*/ 0 w 132"/>
                <a:gd name="T23" fmla="*/ 20 h 240"/>
                <a:gd name="T24" fmla="*/ 68 w 132"/>
                <a:gd name="T25" fmla="*/ 20 h 240"/>
                <a:gd name="T26" fmla="*/ 68 w 132"/>
                <a:gd name="T27" fmla="*/ 76 h 240"/>
                <a:gd name="T28" fmla="*/ 0 w 132"/>
                <a:gd name="T29" fmla="*/ 76 h 240"/>
                <a:gd name="T30" fmla="*/ 0 w 132"/>
                <a:gd name="T31" fmla="*/ 108 h 240"/>
                <a:gd name="T32" fmla="*/ 40 w 132"/>
                <a:gd name="T33" fmla="*/ 108 h 240"/>
                <a:gd name="T34" fmla="*/ 40 w 132"/>
                <a:gd name="T35" fmla="*/ 120 h 240"/>
                <a:gd name="T36" fmla="*/ 0 w 132"/>
                <a:gd name="T37" fmla="*/ 120 h 240"/>
                <a:gd name="T38" fmla="*/ 0 w 132"/>
                <a:gd name="T39" fmla="*/ 132 h 240"/>
                <a:gd name="T40" fmla="*/ 40 w 132"/>
                <a:gd name="T41" fmla="*/ 132 h 240"/>
                <a:gd name="T42" fmla="*/ 40 w 132"/>
                <a:gd name="T43" fmla="*/ 144 h 240"/>
                <a:gd name="T44" fmla="*/ 0 w 132"/>
                <a:gd name="T45" fmla="*/ 144 h 240"/>
                <a:gd name="T46" fmla="*/ 0 w 132"/>
                <a:gd name="T47" fmla="*/ 156 h 240"/>
                <a:gd name="T48" fmla="*/ 40 w 132"/>
                <a:gd name="T49" fmla="*/ 156 h 240"/>
                <a:gd name="T50" fmla="*/ 40 w 132"/>
                <a:gd name="T51" fmla="*/ 172 h 240"/>
                <a:gd name="T52" fmla="*/ 0 w 132"/>
                <a:gd name="T53" fmla="*/ 172 h 240"/>
                <a:gd name="T54" fmla="*/ 0 w 132"/>
                <a:gd name="T55" fmla="*/ 184 h 240"/>
                <a:gd name="T56" fmla="*/ 40 w 132"/>
                <a:gd name="T57" fmla="*/ 184 h 240"/>
                <a:gd name="T58" fmla="*/ 40 w 132"/>
                <a:gd name="T59" fmla="*/ 196 h 240"/>
                <a:gd name="T60" fmla="*/ 0 w 132"/>
                <a:gd name="T61" fmla="*/ 196 h 240"/>
                <a:gd name="T62" fmla="*/ 0 w 132"/>
                <a:gd name="T63" fmla="*/ 212 h 240"/>
                <a:gd name="T64" fmla="*/ 40 w 132"/>
                <a:gd name="T65" fmla="*/ 212 h 240"/>
                <a:gd name="T66" fmla="*/ 40 w 132"/>
                <a:gd name="T67" fmla="*/ 224 h 240"/>
                <a:gd name="T68" fmla="*/ 0 w 132"/>
                <a:gd name="T69" fmla="*/ 224 h 240"/>
                <a:gd name="T70" fmla="*/ 0 w 132"/>
                <a:gd name="T71" fmla="*/ 240 h 240"/>
                <a:gd name="T72" fmla="*/ 52 w 132"/>
                <a:gd name="T73" fmla="*/ 240 h 240"/>
                <a:gd name="T74" fmla="*/ 64 w 132"/>
                <a:gd name="T75" fmla="*/ 240 h 240"/>
                <a:gd name="T76" fmla="*/ 96 w 132"/>
                <a:gd name="T77" fmla="*/ 240 h 240"/>
                <a:gd name="T78" fmla="*/ 121 w 132"/>
                <a:gd name="T79" fmla="*/ 240 h 240"/>
                <a:gd name="T80" fmla="*/ 132 w 132"/>
                <a:gd name="T81" fmla="*/ 227 h 240"/>
                <a:gd name="T82" fmla="*/ 132 w 132"/>
                <a:gd name="T83" fmla="*/ 212 h 240"/>
                <a:gd name="T84" fmla="*/ 132 w 132"/>
                <a:gd name="T85" fmla="*/ 130 h 240"/>
                <a:gd name="T86" fmla="*/ 121 w 132"/>
                <a:gd name="T87" fmla="*/ 120 h 240"/>
                <a:gd name="T88" fmla="*/ 92 w 132"/>
                <a:gd name="T89" fmla="*/ 120 h 240"/>
                <a:gd name="T90" fmla="*/ 92 w 132"/>
                <a:gd name="T91" fmla="*/ 72 h 240"/>
                <a:gd name="T92" fmla="*/ 108 w 132"/>
                <a:gd name="T93" fmla="*/ 72 h 240"/>
                <a:gd name="T94" fmla="*/ 108 w 132"/>
                <a:gd name="T95" fmla="*/ 87 h 240"/>
                <a:gd name="T96" fmla="*/ 117 w 132"/>
                <a:gd name="T97" fmla="*/ 96 h 240"/>
                <a:gd name="T98" fmla="*/ 119 w 132"/>
                <a:gd name="T99" fmla="*/ 96 h 240"/>
                <a:gd name="T100" fmla="*/ 128 w 132"/>
                <a:gd name="T101" fmla="*/ 87 h 240"/>
                <a:gd name="T102" fmla="*/ 128 w 132"/>
                <a:gd name="T103" fmla="*/ 87 h 240"/>
                <a:gd name="T104" fmla="*/ 128 w 132"/>
                <a:gd name="T105" fmla="*/ 41 h 240"/>
                <a:gd name="T106" fmla="*/ 119 w 132"/>
                <a:gd name="T107" fmla="*/ 32 h 240"/>
                <a:gd name="T108" fmla="*/ 117 w 132"/>
                <a:gd name="T109" fmla="*/ 32 h 240"/>
                <a:gd name="T110" fmla="*/ 108 w 132"/>
                <a:gd name="T111" fmla="*/ 41 h 240"/>
                <a:gd name="T112" fmla="*/ 108 w 132"/>
                <a:gd name="T113" fmla="*/ 41 h 240"/>
                <a:gd name="T114" fmla="*/ 108 w 132"/>
                <a:gd name="T115" fmla="*/ 52 h 240"/>
                <a:gd name="T116" fmla="*/ 92 w 132"/>
                <a:gd name="T117" fmla="*/ 52 h 240"/>
                <a:gd name="T118" fmla="*/ 92 w 132"/>
                <a:gd name="T119" fmla="*/ 15 h 240"/>
                <a:gd name="T120" fmla="*/ 79 w 132"/>
                <a:gd name="T12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240">
                  <a:moveTo>
                    <a:pt x="71" y="162"/>
                  </a:moveTo>
                  <a:cubicBezTo>
                    <a:pt x="71" y="162"/>
                    <a:pt x="71" y="162"/>
                    <a:pt x="71" y="162"/>
                  </a:cubicBezTo>
                  <a:cubicBezTo>
                    <a:pt x="71" y="150"/>
                    <a:pt x="81" y="139"/>
                    <a:pt x="94" y="139"/>
                  </a:cubicBezTo>
                  <a:cubicBezTo>
                    <a:pt x="107" y="139"/>
                    <a:pt x="117" y="150"/>
                    <a:pt x="117" y="162"/>
                  </a:cubicBezTo>
                  <a:cubicBezTo>
                    <a:pt x="117" y="162"/>
                    <a:pt x="117" y="162"/>
                    <a:pt x="117" y="162"/>
                  </a:cubicBezTo>
                  <a:cubicBezTo>
                    <a:pt x="117" y="162"/>
                    <a:pt x="117" y="162"/>
                    <a:pt x="117" y="162"/>
                  </a:cubicBezTo>
                  <a:cubicBezTo>
                    <a:pt x="117" y="175"/>
                    <a:pt x="107" y="185"/>
                    <a:pt x="94" y="185"/>
                  </a:cubicBezTo>
                  <a:cubicBezTo>
                    <a:pt x="81" y="185"/>
                    <a:pt x="71" y="175"/>
                    <a:pt x="71" y="162"/>
                  </a:cubicBezTo>
                  <a:cubicBezTo>
                    <a:pt x="71" y="162"/>
                    <a:pt x="71" y="162"/>
                    <a:pt x="71" y="162"/>
                  </a:cubicBezTo>
                  <a:moveTo>
                    <a:pt x="79" y="0"/>
                  </a:moveTo>
                  <a:cubicBezTo>
                    <a:pt x="0" y="0"/>
                    <a:pt x="0" y="0"/>
                    <a:pt x="0" y="0"/>
                  </a:cubicBezTo>
                  <a:cubicBezTo>
                    <a:pt x="0" y="20"/>
                    <a:pt x="0" y="20"/>
                    <a:pt x="0" y="20"/>
                  </a:cubicBezTo>
                  <a:cubicBezTo>
                    <a:pt x="68" y="20"/>
                    <a:pt x="68" y="20"/>
                    <a:pt x="68" y="20"/>
                  </a:cubicBezTo>
                  <a:cubicBezTo>
                    <a:pt x="68" y="76"/>
                    <a:pt x="68" y="76"/>
                    <a:pt x="68" y="76"/>
                  </a:cubicBezTo>
                  <a:cubicBezTo>
                    <a:pt x="0" y="76"/>
                    <a:pt x="0" y="76"/>
                    <a:pt x="0" y="76"/>
                  </a:cubicBezTo>
                  <a:cubicBezTo>
                    <a:pt x="0" y="108"/>
                    <a:pt x="0" y="108"/>
                    <a:pt x="0" y="108"/>
                  </a:cubicBezTo>
                  <a:cubicBezTo>
                    <a:pt x="40" y="108"/>
                    <a:pt x="40" y="108"/>
                    <a:pt x="40" y="108"/>
                  </a:cubicBezTo>
                  <a:cubicBezTo>
                    <a:pt x="40" y="120"/>
                    <a:pt x="40" y="120"/>
                    <a:pt x="40" y="120"/>
                  </a:cubicBezTo>
                  <a:cubicBezTo>
                    <a:pt x="0" y="120"/>
                    <a:pt x="0" y="120"/>
                    <a:pt x="0" y="120"/>
                  </a:cubicBezTo>
                  <a:cubicBezTo>
                    <a:pt x="0" y="132"/>
                    <a:pt x="0" y="132"/>
                    <a:pt x="0" y="132"/>
                  </a:cubicBezTo>
                  <a:cubicBezTo>
                    <a:pt x="40" y="132"/>
                    <a:pt x="40" y="132"/>
                    <a:pt x="40" y="132"/>
                  </a:cubicBezTo>
                  <a:cubicBezTo>
                    <a:pt x="40" y="144"/>
                    <a:pt x="40" y="144"/>
                    <a:pt x="40" y="144"/>
                  </a:cubicBezTo>
                  <a:cubicBezTo>
                    <a:pt x="0" y="144"/>
                    <a:pt x="0" y="144"/>
                    <a:pt x="0" y="144"/>
                  </a:cubicBezTo>
                  <a:cubicBezTo>
                    <a:pt x="0" y="156"/>
                    <a:pt x="0" y="156"/>
                    <a:pt x="0" y="156"/>
                  </a:cubicBezTo>
                  <a:cubicBezTo>
                    <a:pt x="40" y="156"/>
                    <a:pt x="40" y="156"/>
                    <a:pt x="40" y="156"/>
                  </a:cubicBezTo>
                  <a:cubicBezTo>
                    <a:pt x="40" y="172"/>
                    <a:pt x="40" y="172"/>
                    <a:pt x="40" y="172"/>
                  </a:cubicBezTo>
                  <a:cubicBezTo>
                    <a:pt x="0" y="172"/>
                    <a:pt x="0" y="172"/>
                    <a:pt x="0" y="172"/>
                  </a:cubicBezTo>
                  <a:cubicBezTo>
                    <a:pt x="0" y="184"/>
                    <a:pt x="0" y="184"/>
                    <a:pt x="0" y="184"/>
                  </a:cubicBezTo>
                  <a:cubicBezTo>
                    <a:pt x="40" y="184"/>
                    <a:pt x="40" y="184"/>
                    <a:pt x="40" y="184"/>
                  </a:cubicBezTo>
                  <a:cubicBezTo>
                    <a:pt x="40" y="196"/>
                    <a:pt x="40" y="196"/>
                    <a:pt x="40" y="196"/>
                  </a:cubicBezTo>
                  <a:cubicBezTo>
                    <a:pt x="0" y="196"/>
                    <a:pt x="0" y="196"/>
                    <a:pt x="0" y="196"/>
                  </a:cubicBezTo>
                  <a:cubicBezTo>
                    <a:pt x="0" y="212"/>
                    <a:pt x="0" y="212"/>
                    <a:pt x="0" y="212"/>
                  </a:cubicBezTo>
                  <a:cubicBezTo>
                    <a:pt x="40" y="212"/>
                    <a:pt x="40" y="212"/>
                    <a:pt x="40" y="212"/>
                  </a:cubicBezTo>
                  <a:cubicBezTo>
                    <a:pt x="40" y="224"/>
                    <a:pt x="40" y="224"/>
                    <a:pt x="40" y="224"/>
                  </a:cubicBezTo>
                  <a:cubicBezTo>
                    <a:pt x="0" y="224"/>
                    <a:pt x="0" y="224"/>
                    <a:pt x="0" y="224"/>
                  </a:cubicBezTo>
                  <a:cubicBezTo>
                    <a:pt x="0" y="240"/>
                    <a:pt x="0" y="240"/>
                    <a:pt x="0" y="240"/>
                  </a:cubicBezTo>
                  <a:cubicBezTo>
                    <a:pt x="52" y="240"/>
                    <a:pt x="52" y="240"/>
                    <a:pt x="52" y="240"/>
                  </a:cubicBezTo>
                  <a:cubicBezTo>
                    <a:pt x="64" y="240"/>
                    <a:pt x="64" y="240"/>
                    <a:pt x="64" y="240"/>
                  </a:cubicBezTo>
                  <a:cubicBezTo>
                    <a:pt x="96" y="240"/>
                    <a:pt x="96" y="240"/>
                    <a:pt x="96" y="240"/>
                  </a:cubicBezTo>
                  <a:cubicBezTo>
                    <a:pt x="121" y="240"/>
                    <a:pt x="121" y="240"/>
                    <a:pt x="121" y="240"/>
                  </a:cubicBezTo>
                  <a:cubicBezTo>
                    <a:pt x="128" y="240"/>
                    <a:pt x="132" y="233"/>
                    <a:pt x="132" y="227"/>
                  </a:cubicBezTo>
                  <a:cubicBezTo>
                    <a:pt x="132" y="212"/>
                    <a:pt x="132" y="212"/>
                    <a:pt x="132" y="212"/>
                  </a:cubicBezTo>
                  <a:cubicBezTo>
                    <a:pt x="132" y="130"/>
                    <a:pt x="132" y="130"/>
                    <a:pt x="132" y="130"/>
                  </a:cubicBezTo>
                  <a:cubicBezTo>
                    <a:pt x="132" y="124"/>
                    <a:pt x="128" y="120"/>
                    <a:pt x="121" y="120"/>
                  </a:cubicBezTo>
                  <a:cubicBezTo>
                    <a:pt x="92" y="120"/>
                    <a:pt x="92" y="120"/>
                    <a:pt x="92" y="120"/>
                  </a:cubicBezTo>
                  <a:cubicBezTo>
                    <a:pt x="92" y="72"/>
                    <a:pt x="92" y="72"/>
                    <a:pt x="92" y="72"/>
                  </a:cubicBezTo>
                  <a:cubicBezTo>
                    <a:pt x="108" y="72"/>
                    <a:pt x="108" y="72"/>
                    <a:pt x="108" y="72"/>
                  </a:cubicBezTo>
                  <a:cubicBezTo>
                    <a:pt x="108" y="87"/>
                    <a:pt x="108" y="87"/>
                    <a:pt x="108" y="87"/>
                  </a:cubicBezTo>
                  <a:cubicBezTo>
                    <a:pt x="108" y="92"/>
                    <a:pt x="112" y="96"/>
                    <a:pt x="117" y="96"/>
                  </a:cubicBezTo>
                  <a:cubicBezTo>
                    <a:pt x="119" y="96"/>
                    <a:pt x="119" y="96"/>
                    <a:pt x="119" y="96"/>
                  </a:cubicBezTo>
                  <a:cubicBezTo>
                    <a:pt x="124" y="96"/>
                    <a:pt x="128" y="92"/>
                    <a:pt x="128" y="87"/>
                  </a:cubicBezTo>
                  <a:cubicBezTo>
                    <a:pt x="128" y="87"/>
                    <a:pt x="128" y="87"/>
                    <a:pt x="128" y="87"/>
                  </a:cubicBezTo>
                  <a:cubicBezTo>
                    <a:pt x="128" y="41"/>
                    <a:pt x="128" y="41"/>
                    <a:pt x="128" y="41"/>
                  </a:cubicBezTo>
                  <a:cubicBezTo>
                    <a:pt x="128" y="36"/>
                    <a:pt x="124" y="32"/>
                    <a:pt x="119" y="32"/>
                  </a:cubicBezTo>
                  <a:cubicBezTo>
                    <a:pt x="117" y="32"/>
                    <a:pt x="117" y="32"/>
                    <a:pt x="117" y="32"/>
                  </a:cubicBezTo>
                  <a:cubicBezTo>
                    <a:pt x="112" y="32"/>
                    <a:pt x="108" y="36"/>
                    <a:pt x="108" y="41"/>
                  </a:cubicBezTo>
                  <a:cubicBezTo>
                    <a:pt x="108" y="41"/>
                    <a:pt x="108" y="41"/>
                    <a:pt x="108" y="41"/>
                  </a:cubicBezTo>
                  <a:cubicBezTo>
                    <a:pt x="108" y="52"/>
                    <a:pt x="108" y="52"/>
                    <a:pt x="108" y="52"/>
                  </a:cubicBezTo>
                  <a:cubicBezTo>
                    <a:pt x="92" y="52"/>
                    <a:pt x="92" y="52"/>
                    <a:pt x="92" y="52"/>
                  </a:cubicBezTo>
                  <a:cubicBezTo>
                    <a:pt x="92" y="15"/>
                    <a:pt x="92" y="15"/>
                    <a:pt x="92" y="15"/>
                  </a:cubicBezTo>
                  <a:cubicBezTo>
                    <a:pt x="92" y="6"/>
                    <a:pt x="87" y="0"/>
                    <a:pt x="79" y="0"/>
                  </a:cubicBezTo>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75" name="Freeform 76">
              <a:extLst>
                <a:ext uri="{FF2B5EF4-FFF2-40B4-BE49-F238E27FC236}">
                  <a16:creationId xmlns:a16="http://schemas.microsoft.com/office/drawing/2014/main" id="{D5D926FD-ACBF-49C0-9BF2-D118B4D5E5C1}"/>
                </a:ext>
              </a:extLst>
            </p:cNvPr>
            <p:cNvSpPr>
              <a:spLocks/>
            </p:cNvSpPr>
            <p:nvPr/>
          </p:nvSpPr>
          <p:spPr bwMode="auto">
            <a:xfrm>
              <a:off x="5778500" y="5588001"/>
              <a:ext cx="120650" cy="122238"/>
            </a:xfrm>
            <a:custGeom>
              <a:avLst/>
              <a:gdLst>
                <a:gd name="T0" fmla="*/ 60325 w 46"/>
                <a:gd name="T1" fmla="*/ 0 h 46"/>
                <a:gd name="T2" fmla="*/ 0 w 46"/>
                <a:gd name="T3" fmla="*/ 61119 h 46"/>
                <a:gd name="T4" fmla="*/ 0 w 46"/>
                <a:gd name="T5" fmla="*/ 61119 h 46"/>
                <a:gd name="T6" fmla="*/ 60325 w 46"/>
                <a:gd name="T7" fmla="*/ 122238 h 46"/>
                <a:gd name="T8" fmla="*/ 120650 w 46"/>
                <a:gd name="T9" fmla="*/ 61119 h 46"/>
                <a:gd name="T10" fmla="*/ 120650 w 46"/>
                <a:gd name="T11" fmla="*/ 61119 h 46"/>
                <a:gd name="T12" fmla="*/ 60325 w 46"/>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23" y="0"/>
                  </a:moveTo>
                  <a:cubicBezTo>
                    <a:pt x="10" y="0"/>
                    <a:pt x="0" y="11"/>
                    <a:pt x="0" y="23"/>
                  </a:cubicBezTo>
                  <a:cubicBezTo>
                    <a:pt x="0" y="23"/>
                    <a:pt x="0" y="23"/>
                    <a:pt x="0" y="23"/>
                  </a:cubicBezTo>
                  <a:cubicBezTo>
                    <a:pt x="0" y="36"/>
                    <a:pt x="10" y="46"/>
                    <a:pt x="23" y="46"/>
                  </a:cubicBezTo>
                  <a:cubicBezTo>
                    <a:pt x="36" y="46"/>
                    <a:pt x="46" y="36"/>
                    <a:pt x="46" y="23"/>
                  </a:cubicBezTo>
                  <a:cubicBezTo>
                    <a:pt x="46" y="23"/>
                    <a:pt x="46" y="23"/>
                    <a:pt x="46" y="23"/>
                  </a:cubicBezTo>
                  <a:cubicBezTo>
                    <a:pt x="46" y="11"/>
                    <a:pt x="36"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76" name="Rectangle 77">
              <a:extLst>
                <a:ext uri="{FF2B5EF4-FFF2-40B4-BE49-F238E27FC236}">
                  <a16:creationId xmlns:a16="http://schemas.microsoft.com/office/drawing/2014/main" id="{97E4C64E-5520-4D15-88CA-775E4D2AB124}"/>
                </a:ext>
              </a:extLst>
            </p:cNvPr>
            <p:cNvSpPr>
              <a:spLocks noChangeArrowheads="1"/>
            </p:cNvSpPr>
            <p:nvPr/>
          </p:nvSpPr>
          <p:spPr bwMode="auto">
            <a:xfrm>
              <a:off x="5591175" y="5507039"/>
              <a:ext cx="1047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77" name="Rectangle 78">
              <a:extLst>
                <a:ext uri="{FF2B5EF4-FFF2-40B4-BE49-F238E27FC236}">
                  <a16:creationId xmlns:a16="http://schemas.microsoft.com/office/drawing/2014/main" id="{82226499-35C7-48FF-AF3A-A82DF57A1E3E}"/>
                </a:ext>
              </a:extLst>
            </p:cNvPr>
            <p:cNvSpPr>
              <a:spLocks noChangeArrowheads="1"/>
            </p:cNvSpPr>
            <p:nvPr/>
          </p:nvSpPr>
          <p:spPr bwMode="auto">
            <a:xfrm>
              <a:off x="5591175" y="5507039"/>
              <a:ext cx="1047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78" name="Rectangle 79">
              <a:extLst>
                <a:ext uri="{FF2B5EF4-FFF2-40B4-BE49-F238E27FC236}">
                  <a16:creationId xmlns:a16="http://schemas.microsoft.com/office/drawing/2014/main" id="{3F9E78C3-D915-4808-A010-7B8103592712}"/>
                </a:ext>
              </a:extLst>
            </p:cNvPr>
            <p:cNvSpPr>
              <a:spLocks noChangeArrowheads="1"/>
            </p:cNvSpPr>
            <p:nvPr/>
          </p:nvSpPr>
          <p:spPr bwMode="auto">
            <a:xfrm>
              <a:off x="5591175" y="5570539"/>
              <a:ext cx="1047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79" name="Rectangle 80">
              <a:extLst>
                <a:ext uri="{FF2B5EF4-FFF2-40B4-BE49-F238E27FC236}">
                  <a16:creationId xmlns:a16="http://schemas.microsoft.com/office/drawing/2014/main" id="{747ED987-6D2D-46DC-8F4F-C32B73C5F1DC}"/>
                </a:ext>
              </a:extLst>
            </p:cNvPr>
            <p:cNvSpPr>
              <a:spLocks noChangeArrowheads="1"/>
            </p:cNvSpPr>
            <p:nvPr/>
          </p:nvSpPr>
          <p:spPr bwMode="auto">
            <a:xfrm>
              <a:off x="5591175" y="5570539"/>
              <a:ext cx="1047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0" name="Rectangle 81">
              <a:extLst>
                <a:ext uri="{FF2B5EF4-FFF2-40B4-BE49-F238E27FC236}">
                  <a16:creationId xmlns:a16="http://schemas.microsoft.com/office/drawing/2014/main" id="{53DD6CDC-0F54-4F43-ABE6-FCC6BD3B5E03}"/>
                </a:ext>
              </a:extLst>
            </p:cNvPr>
            <p:cNvSpPr>
              <a:spLocks noChangeArrowheads="1"/>
            </p:cNvSpPr>
            <p:nvPr/>
          </p:nvSpPr>
          <p:spPr bwMode="auto">
            <a:xfrm>
              <a:off x="5591175" y="5632451"/>
              <a:ext cx="104775"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1" name="Rectangle 82">
              <a:extLst>
                <a:ext uri="{FF2B5EF4-FFF2-40B4-BE49-F238E27FC236}">
                  <a16:creationId xmlns:a16="http://schemas.microsoft.com/office/drawing/2014/main" id="{72EBA8AD-F031-4F13-8E6E-AF964B59DAB0}"/>
                </a:ext>
              </a:extLst>
            </p:cNvPr>
            <p:cNvSpPr>
              <a:spLocks noChangeArrowheads="1"/>
            </p:cNvSpPr>
            <p:nvPr/>
          </p:nvSpPr>
          <p:spPr bwMode="auto">
            <a:xfrm>
              <a:off x="5591175" y="5632451"/>
              <a:ext cx="10477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2" name="Rectangle 83">
              <a:extLst>
                <a:ext uri="{FF2B5EF4-FFF2-40B4-BE49-F238E27FC236}">
                  <a16:creationId xmlns:a16="http://schemas.microsoft.com/office/drawing/2014/main" id="{50A302CB-9EB5-4A97-92C1-37CF3B18F988}"/>
                </a:ext>
              </a:extLst>
            </p:cNvPr>
            <p:cNvSpPr>
              <a:spLocks noChangeArrowheads="1"/>
            </p:cNvSpPr>
            <p:nvPr/>
          </p:nvSpPr>
          <p:spPr bwMode="auto">
            <a:xfrm>
              <a:off x="5591175" y="5707064"/>
              <a:ext cx="1047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3" name="Rectangle 84">
              <a:extLst>
                <a:ext uri="{FF2B5EF4-FFF2-40B4-BE49-F238E27FC236}">
                  <a16:creationId xmlns:a16="http://schemas.microsoft.com/office/drawing/2014/main" id="{C5AD2A58-3F23-4A35-BA03-F3FA43D4EE91}"/>
                </a:ext>
              </a:extLst>
            </p:cNvPr>
            <p:cNvSpPr>
              <a:spLocks noChangeArrowheads="1"/>
            </p:cNvSpPr>
            <p:nvPr/>
          </p:nvSpPr>
          <p:spPr bwMode="auto">
            <a:xfrm>
              <a:off x="5591175" y="5707064"/>
              <a:ext cx="1047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4" name="Rectangle 85">
              <a:extLst>
                <a:ext uri="{FF2B5EF4-FFF2-40B4-BE49-F238E27FC236}">
                  <a16:creationId xmlns:a16="http://schemas.microsoft.com/office/drawing/2014/main" id="{445BFEE9-4514-4F67-9C6B-3289E648D2F7}"/>
                </a:ext>
              </a:extLst>
            </p:cNvPr>
            <p:cNvSpPr>
              <a:spLocks noChangeArrowheads="1"/>
            </p:cNvSpPr>
            <p:nvPr/>
          </p:nvSpPr>
          <p:spPr bwMode="auto">
            <a:xfrm>
              <a:off x="5591175" y="5781676"/>
              <a:ext cx="1047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5" name="Rectangle 86">
              <a:extLst>
                <a:ext uri="{FF2B5EF4-FFF2-40B4-BE49-F238E27FC236}">
                  <a16:creationId xmlns:a16="http://schemas.microsoft.com/office/drawing/2014/main" id="{F312717F-958C-46BC-BFFC-75178C82F2DA}"/>
                </a:ext>
              </a:extLst>
            </p:cNvPr>
            <p:cNvSpPr>
              <a:spLocks noChangeArrowheads="1"/>
            </p:cNvSpPr>
            <p:nvPr/>
          </p:nvSpPr>
          <p:spPr bwMode="auto">
            <a:xfrm>
              <a:off x="5591175" y="5781676"/>
              <a:ext cx="10477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6" name="Rectangle 87">
              <a:extLst>
                <a:ext uri="{FF2B5EF4-FFF2-40B4-BE49-F238E27FC236}">
                  <a16:creationId xmlns:a16="http://schemas.microsoft.com/office/drawing/2014/main" id="{537AD908-A927-4DAC-8D97-03D86750BEB0}"/>
                </a:ext>
              </a:extLst>
            </p:cNvPr>
            <p:cNvSpPr>
              <a:spLocks noChangeArrowheads="1"/>
            </p:cNvSpPr>
            <p:nvPr/>
          </p:nvSpPr>
          <p:spPr bwMode="auto">
            <a:xfrm>
              <a:off x="5591175" y="5273676"/>
              <a:ext cx="179387" cy="147638"/>
            </a:xfrm>
            <a:prstGeom prst="rect">
              <a:avLst/>
            </a:prstGeom>
            <a:solidFill>
              <a:srgbClr val="D1EB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87" name="Rectangle 88">
              <a:extLst>
                <a:ext uri="{FF2B5EF4-FFF2-40B4-BE49-F238E27FC236}">
                  <a16:creationId xmlns:a16="http://schemas.microsoft.com/office/drawing/2014/main" id="{B505BE5F-2A79-41E4-ABF7-F3A922B0A7BD}"/>
                </a:ext>
              </a:extLst>
            </p:cNvPr>
            <p:cNvSpPr>
              <a:spLocks noChangeArrowheads="1"/>
            </p:cNvSpPr>
            <p:nvPr/>
          </p:nvSpPr>
          <p:spPr bwMode="auto">
            <a:xfrm>
              <a:off x="5591175" y="5273676"/>
              <a:ext cx="1793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42002" name="Group 80">
            <a:extLst>
              <a:ext uri="{FF2B5EF4-FFF2-40B4-BE49-F238E27FC236}">
                <a16:creationId xmlns:a16="http://schemas.microsoft.com/office/drawing/2014/main" id="{E07DB658-A5B8-4D44-A8D6-FF23886C23E9}"/>
              </a:ext>
            </a:extLst>
          </p:cNvPr>
          <p:cNvGrpSpPr>
            <a:grpSpLocks/>
          </p:cNvGrpSpPr>
          <p:nvPr/>
        </p:nvGrpSpPr>
        <p:grpSpPr bwMode="auto">
          <a:xfrm>
            <a:off x="4223148" y="1715692"/>
            <a:ext cx="703659" cy="802481"/>
            <a:chOff x="6781800" y="3871914"/>
            <a:chExt cx="938212" cy="1069975"/>
          </a:xfrm>
        </p:grpSpPr>
        <p:sp>
          <p:nvSpPr>
            <p:cNvPr id="42042" name="Freeform 42">
              <a:extLst>
                <a:ext uri="{FF2B5EF4-FFF2-40B4-BE49-F238E27FC236}">
                  <a16:creationId xmlns:a16="http://schemas.microsoft.com/office/drawing/2014/main" id="{5724C4C2-83D9-4E11-9E32-9E69ABCC2797}"/>
                </a:ext>
              </a:extLst>
            </p:cNvPr>
            <p:cNvSpPr>
              <a:spLocks noEditPoints="1"/>
            </p:cNvSpPr>
            <p:nvPr/>
          </p:nvSpPr>
          <p:spPr bwMode="auto">
            <a:xfrm>
              <a:off x="6842125" y="4683126"/>
              <a:ext cx="825500" cy="258763"/>
            </a:xfrm>
            <a:custGeom>
              <a:avLst/>
              <a:gdLst>
                <a:gd name="T0" fmla="*/ 629708 w 312"/>
                <a:gd name="T1" fmla="*/ 10562 h 98"/>
                <a:gd name="T2" fmla="*/ 648229 w 312"/>
                <a:gd name="T3" fmla="*/ 52809 h 98"/>
                <a:gd name="T4" fmla="*/ 174625 w 312"/>
                <a:gd name="T5" fmla="*/ 52809 h 98"/>
                <a:gd name="T6" fmla="*/ 193146 w 312"/>
                <a:gd name="T7" fmla="*/ 13202 h 98"/>
                <a:gd name="T8" fmla="*/ 108479 w 312"/>
                <a:gd name="T9" fmla="*/ 0 h 98"/>
                <a:gd name="T10" fmla="*/ 0 w 312"/>
                <a:gd name="T11" fmla="*/ 258763 h 98"/>
                <a:gd name="T12" fmla="*/ 87313 w 312"/>
                <a:gd name="T13" fmla="*/ 256123 h 98"/>
                <a:gd name="T14" fmla="*/ 116417 w 312"/>
                <a:gd name="T15" fmla="*/ 190112 h 98"/>
                <a:gd name="T16" fmla="*/ 706438 w 312"/>
                <a:gd name="T17" fmla="*/ 190112 h 98"/>
                <a:gd name="T18" fmla="*/ 735542 w 312"/>
                <a:gd name="T19" fmla="*/ 256123 h 98"/>
                <a:gd name="T20" fmla="*/ 825500 w 312"/>
                <a:gd name="T21" fmla="*/ 258763 h 98"/>
                <a:gd name="T22" fmla="*/ 714375 w 312"/>
                <a:gd name="T23" fmla="*/ 0 h 98"/>
                <a:gd name="T24" fmla="*/ 629708 w 312"/>
                <a:gd name="T25" fmla="*/ 10562 h 98"/>
                <a:gd name="T26" fmla="*/ 129646 w 312"/>
                <a:gd name="T27" fmla="*/ 158426 h 98"/>
                <a:gd name="T28" fmla="*/ 161396 w 312"/>
                <a:gd name="T29" fmla="*/ 84494 h 98"/>
                <a:gd name="T30" fmla="*/ 661458 w 312"/>
                <a:gd name="T31" fmla="*/ 84494 h 98"/>
                <a:gd name="T32" fmla="*/ 693208 w 312"/>
                <a:gd name="T33" fmla="*/ 158426 h 98"/>
                <a:gd name="T34" fmla="*/ 129646 w 312"/>
                <a:gd name="T35" fmla="*/ 158426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2" h="98">
                  <a:moveTo>
                    <a:pt x="238" y="4"/>
                  </a:moveTo>
                  <a:cubicBezTo>
                    <a:pt x="245" y="20"/>
                    <a:pt x="245" y="20"/>
                    <a:pt x="245" y="20"/>
                  </a:cubicBezTo>
                  <a:cubicBezTo>
                    <a:pt x="66" y="20"/>
                    <a:pt x="66" y="20"/>
                    <a:pt x="66" y="20"/>
                  </a:cubicBezTo>
                  <a:cubicBezTo>
                    <a:pt x="73" y="5"/>
                    <a:pt x="73" y="5"/>
                    <a:pt x="73" y="5"/>
                  </a:cubicBezTo>
                  <a:cubicBezTo>
                    <a:pt x="62" y="3"/>
                    <a:pt x="51" y="2"/>
                    <a:pt x="41" y="0"/>
                  </a:cubicBezTo>
                  <a:cubicBezTo>
                    <a:pt x="0" y="98"/>
                    <a:pt x="0" y="98"/>
                    <a:pt x="0" y="98"/>
                  </a:cubicBezTo>
                  <a:cubicBezTo>
                    <a:pt x="33" y="97"/>
                    <a:pt x="33" y="97"/>
                    <a:pt x="33" y="97"/>
                  </a:cubicBezTo>
                  <a:cubicBezTo>
                    <a:pt x="44" y="72"/>
                    <a:pt x="44" y="72"/>
                    <a:pt x="44" y="72"/>
                  </a:cubicBezTo>
                  <a:cubicBezTo>
                    <a:pt x="267" y="72"/>
                    <a:pt x="267" y="72"/>
                    <a:pt x="267" y="72"/>
                  </a:cubicBezTo>
                  <a:cubicBezTo>
                    <a:pt x="278" y="97"/>
                    <a:pt x="278" y="97"/>
                    <a:pt x="278" y="97"/>
                  </a:cubicBezTo>
                  <a:cubicBezTo>
                    <a:pt x="312" y="98"/>
                    <a:pt x="312" y="98"/>
                    <a:pt x="312" y="98"/>
                  </a:cubicBezTo>
                  <a:cubicBezTo>
                    <a:pt x="270" y="0"/>
                    <a:pt x="270" y="0"/>
                    <a:pt x="270" y="0"/>
                  </a:cubicBezTo>
                  <a:cubicBezTo>
                    <a:pt x="260" y="1"/>
                    <a:pt x="249" y="3"/>
                    <a:pt x="238" y="4"/>
                  </a:cubicBezTo>
                  <a:moveTo>
                    <a:pt x="49" y="60"/>
                  </a:moveTo>
                  <a:cubicBezTo>
                    <a:pt x="61" y="32"/>
                    <a:pt x="61" y="32"/>
                    <a:pt x="61" y="32"/>
                  </a:cubicBezTo>
                  <a:cubicBezTo>
                    <a:pt x="250" y="32"/>
                    <a:pt x="250" y="32"/>
                    <a:pt x="250" y="32"/>
                  </a:cubicBezTo>
                  <a:cubicBezTo>
                    <a:pt x="262" y="60"/>
                    <a:pt x="262" y="60"/>
                    <a:pt x="262" y="60"/>
                  </a:cubicBezTo>
                  <a:cubicBezTo>
                    <a:pt x="49" y="60"/>
                    <a:pt x="49" y="60"/>
                    <a:pt x="49" y="60"/>
                  </a:cubicBezTo>
                </a:path>
              </a:pathLst>
            </a:custGeom>
            <a:solidFill>
              <a:srgbClr val="7F7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83" name="Freeform 43">
              <a:extLst>
                <a:ext uri="{FF2B5EF4-FFF2-40B4-BE49-F238E27FC236}">
                  <a16:creationId xmlns:a16="http://schemas.microsoft.com/office/drawing/2014/main" id="{309A1AD0-2A0A-4BAA-94A4-8439C60654C4}"/>
                </a:ext>
              </a:extLst>
            </p:cNvPr>
            <p:cNvSpPr>
              <a:spLocks noEditPoints="1"/>
            </p:cNvSpPr>
            <p:nvPr/>
          </p:nvSpPr>
          <p:spPr bwMode="auto">
            <a:xfrm>
              <a:off x="6781800" y="3871914"/>
              <a:ext cx="935037" cy="836612"/>
            </a:xfrm>
            <a:custGeom>
              <a:avLst/>
              <a:gdLst>
                <a:gd name="T0" fmla="*/ 177 w 354"/>
                <a:gd name="T1" fmla="*/ 317 h 317"/>
                <a:gd name="T2" fmla="*/ 177 w 354"/>
                <a:gd name="T3" fmla="*/ 317 h 317"/>
                <a:gd name="T4" fmla="*/ 261 w 354"/>
                <a:gd name="T5" fmla="*/ 311 h 317"/>
                <a:gd name="T6" fmla="*/ 293 w 354"/>
                <a:gd name="T7" fmla="*/ 307 h 317"/>
                <a:gd name="T8" fmla="*/ 354 w 354"/>
                <a:gd name="T9" fmla="*/ 295 h 317"/>
                <a:gd name="T10" fmla="*/ 177 w 354"/>
                <a:gd name="T11" fmla="*/ 0 h 317"/>
                <a:gd name="T12" fmla="*/ 0 w 354"/>
                <a:gd name="T13" fmla="*/ 295 h 317"/>
                <a:gd name="T14" fmla="*/ 64 w 354"/>
                <a:gd name="T15" fmla="*/ 307 h 317"/>
                <a:gd name="T16" fmla="*/ 96 w 354"/>
                <a:gd name="T17" fmla="*/ 312 h 317"/>
                <a:gd name="T18" fmla="*/ 177 w 354"/>
                <a:gd name="T19" fmla="*/ 317 h 317"/>
                <a:gd name="T20" fmla="*/ 325 w 354"/>
                <a:gd name="T21" fmla="*/ 264 h 317"/>
                <a:gd name="T22" fmla="*/ 216 w 354"/>
                <a:gd name="T23" fmla="*/ 263 h 317"/>
                <a:gd name="T24" fmla="*/ 318 w 354"/>
                <a:gd name="T25" fmla="*/ 224 h 317"/>
                <a:gd name="T26" fmla="*/ 325 w 354"/>
                <a:gd name="T27" fmla="*/ 264 h 317"/>
                <a:gd name="T28" fmla="*/ 177 w 354"/>
                <a:gd name="T29" fmla="*/ 27 h 317"/>
                <a:gd name="T30" fmla="*/ 177 w 354"/>
                <a:gd name="T31" fmla="*/ 27 h 317"/>
                <a:gd name="T32" fmla="*/ 177 w 354"/>
                <a:gd name="T33" fmla="*/ 27 h 317"/>
                <a:gd name="T34" fmla="*/ 313 w 354"/>
                <a:gd name="T35" fmla="*/ 201 h 317"/>
                <a:gd name="T36" fmla="*/ 177 w 354"/>
                <a:gd name="T37" fmla="*/ 219 h 317"/>
                <a:gd name="T38" fmla="*/ 41 w 354"/>
                <a:gd name="T39" fmla="*/ 201 h 317"/>
                <a:gd name="T40" fmla="*/ 177 w 354"/>
                <a:gd name="T41" fmla="*/ 27 h 317"/>
                <a:gd name="T42" fmla="*/ 29 w 354"/>
                <a:gd name="T43" fmla="*/ 264 h 317"/>
                <a:gd name="T44" fmla="*/ 36 w 354"/>
                <a:gd name="T45" fmla="*/ 224 h 317"/>
                <a:gd name="T46" fmla="*/ 137 w 354"/>
                <a:gd name="T47" fmla="*/ 263 h 317"/>
                <a:gd name="T48" fmla="*/ 29 w 354"/>
                <a:gd name="T49" fmla="*/ 26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7">
                  <a:moveTo>
                    <a:pt x="177" y="317"/>
                  </a:moveTo>
                  <a:cubicBezTo>
                    <a:pt x="177" y="317"/>
                    <a:pt x="177" y="317"/>
                    <a:pt x="177" y="317"/>
                  </a:cubicBezTo>
                  <a:cubicBezTo>
                    <a:pt x="207" y="317"/>
                    <a:pt x="236" y="314"/>
                    <a:pt x="261" y="311"/>
                  </a:cubicBezTo>
                  <a:cubicBezTo>
                    <a:pt x="272" y="310"/>
                    <a:pt x="283" y="308"/>
                    <a:pt x="293" y="307"/>
                  </a:cubicBezTo>
                  <a:cubicBezTo>
                    <a:pt x="330" y="301"/>
                    <a:pt x="354" y="295"/>
                    <a:pt x="354" y="295"/>
                  </a:cubicBezTo>
                  <a:cubicBezTo>
                    <a:pt x="327" y="87"/>
                    <a:pt x="259" y="0"/>
                    <a:pt x="177" y="0"/>
                  </a:cubicBezTo>
                  <a:cubicBezTo>
                    <a:pt x="95" y="0"/>
                    <a:pt x="27" y="87"/>
                    <a:pt x="0" y="295"/>
                  </a:cubicBezTo>
                  <a:cubicBezTo>
                    <a:pt x="0" y="295"/>
                    <a:pt x="26" y="302"/>
                    <a:pt x="64" y="307"/>
                  </a:cubicBezTo>
                  <a:cubicBezTo>
                    <a:pt x="74" y="309"/>
                    <a:pt x="85" y="310"/>
                    <a:pt x="96" y="312"/>
                  </a:cubicBezTo>
                  <a:cubicBezTo>
                    <a:pt x="121" y="314"/>
                    <a:pt x="148" y="317"/>
                    <a:pt x="177" y="317"/>
                  </a:cubicBezTo>
                  <a:moveTo>
                    <a:pt x="325" y="264"/>
                  </a:moveTo>
                  <a:cubicBezTo>
                    <a:pt x="325" y="264"/>
                    <a:pt x="216" y="280"/>
                    <a:pt x="216" y="263"/>
                  </a:cubicBezTo>
                  <a:cubicBezTo>
                    <a:pt x="216" y="246"/>
                    <a:pt x="318" y="224"/>
                    <a:pt x="318" y="224"/>
                  </a:cubicBezTo>
                  <a:cubicBezTo>
                    <a:pt x="325" y="264"/>
                    <a:pt x="325" y="264"/>
                    <a:pt x="325" y="264"/>
                  </a:cubicBezTo>
                  <a:moveTo>
                    <a:pt x="177" y="27"/>
                  </a:moveTo>
                  <a:cubicBezTo>
                    <a:pt x="177" y="27"/>
                    <a:pt x="177" y="27"/>
                    <a:pt x="177" y="27"/>
                  </a:cubicBezTo>
                  <a:cubicBezTo>
                    <a:pt x="177" y="27"/>
                    <a:pt x="177" y="27"/>
                    <a:pt x="177" y="27"/>
                  </a:cubicBezTo>
                  <a:cubicBezTo>
                    <a:pt x="236" y="27"/>
                    <a:pt x="287" y="73"/>
                    <a:pt x="313" y="201"/>
                  </a:cubicBezTo>
                  <a:cubicBezTo>
                    <a:pt x="309" y="202"/>
                    <a:pt x="265" y="219"/>
                    <a:pt x="177" y="219"/>
                  </a:cubicBezTo>
                  <a:cubicBezTo>
                    <a:pt x="89" y="219"/>
                    <a:pt x="45" y="202"/>
                    <a:pt x="41" y="201"/>
                  </a:cubicBezTo>
                  <a:cubicBezTo>
                    <a:pt x="67" y="73"/>
                    <a:pt x="118" y="27"/>
                    <a:pt x="177" y="27"/>
                  </a:cubicBezTo>
                  <a:moveTo>
                    <a:pt x="29" y="264"/>
                  </a:moveTo>
                  <a:cubicBezTo>
                    <a:pt x="36" y="224"/>
                    <a:pt x="36" y="224"/>
                    <a:pt x="36" y="224"/>
                  </a:cubicBezTo>
                  <a:cubicBezTo>
                    <a:pt x="36" y="224"/>
                    <a:pt x="137" y="246"/>
                    <a:pt x="137" y="263"/>
                  </a:cubicBezTo>
                  <a:cubicBezTo>
                    <a:pt x="137" y="280"/>
                    <a:pt x="29" y="264"/>
                    <a:pt x="29" y="264"/>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44" name="Freeform 44">
              <a:extLst>
                <a:ext uri="{FF2B5EF4-FFF2-40B4-BE49-F238E27FC236}">
                  <a16:creationId xmlns:a16="http://schemas.microsoft.com/office/drawing/2014/main" id="{526008CE-0719-4C47-84F3-0A5855D1B444}"/>
                </a:ext>
              </a:extLst>
            </p:cNvPr>
            <p:cNvSpPr>
              <a:spLocks/>
            </p:cNvSpPr>
            <p:nvPr/>
          </p:nvSpPr>
          <p:spPr bwMode="auto">
            <a:xfrm>
              <a:off x="6889750" y="3943351"/>
              <a:ext cx="719137" cy="506413"/>
            </a:xfrm>
            <a:custGeom>
              <a:avLst/>
              <a:gdLst>
                <a:gd name="T0" fmla="*/ 359569 w 272"/>
                <a:gd name="T1" fmla="*/ 506413 h 192"/>
                <a:gd name="T2" fmla="*/ 719137 w 272"/>
                <a:gd name="T3" fmla="*/ 458937 h 192"/>
                <a:gd name="T4" fmla="*/ 359569 w 272"/>
                <a:gd name="T5" fmla="*/ 0 h 192"/>
                <a:gd name="T6" fmla="*/ 359569 w 272"/>
                <a:gd name="T7" fmla="*/ 0 h 192"/>
                <a:gd name="T8" fmla="*/ 359569 w 272"/>
                <a:gd name="T9" fmla="*/ 0 h 192"/>
                <a:gd name="T10" fmla="*/ 0 w 272"/>
                <a:gd name="T11" fmla="*/ 458937 h 192"/>
                <a:gd name="T12" fmla="*/ 359569 w 272"/>
                <a:gd name="T13" fmla="*/ 506413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192">
                  <a:moveTo>
                    <a:pt x="136" y="192"/>
                  </a:moveTo>
                  <a:cubicBezTo>
                    <a:pt x="224" y="192"/>
                    <a:pt x="268" y="175"/>
                    <a:pt x="272" y="174"/>
                  </a:cubicBezTo>
                  <a:cubicBezTo>
                    <a:pt x="246" y="46"/>
                    <a:pt x="195" y="0"/>
                    <a:pt x="136" y="0"/>
                  </a:cubicBezTo>
                  <a:cubicBezTo>
                    <a:pt x="136" y="0"/>
                    <a:pt x="136" y="0"/>
                    <a:pt x="136" y="0"/>
                  </a:cubicBezTo>
                  <a:cubicBezTo>
                    <a:pt x="136" y="0"/>
                    <a:pt x="136" y="0"/>
                    <a:pt x="136" y="0"/>
                  </a:cubicBezTo>
                  <a:cubicBezTo>
                    <a:pt x="77" y="0"/>
                    <a:pt x="26" y="46"/>
                    <a:pt x="0" y="174"/>
                  </a:cubicBezTo>
                  <a:cubicBezTo>
                    <a:pt x="4" y="175"/>
                    <a:pt x="48" y="192"/>
                    <a:pt x="136" y="192"/>
                  </a:cubicBezTo>
                </a:path>
              </a:pathLst>
            </a:custGeom>
            <a:solidFill>
              <a:srgbClr val="C6E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45" name="Freeform 45">
              <a:extLst>
                <a:ext uri="{FF2B5EF4-FFF2-40B4-BE49-F238E27FC236}">
                  <a16:creationId xmlns:a16="http://schemas.microsoft.com/office/drawing/2014/main" id="{CA812603-5601-4015-BDB2-CC8245D168C0}"/>
                </a:ext>
              </a:extLst>
            </p:cNvPr>
            <p:cNvSpPr>
              <a:spLocks/>
            </p:cNvSpPr>
            <p:nvPr/>
          </p:nvSpPr>
          <p:spPr bwMode="auto">
            <a:xfrm>
              <a:off x="6858000" y="4462464"/>
              <a:ext cx="285750" cy="149225"/>
            </a:xfrm>
            <a:custGeom>
              <a:avLst/>
              <a:gdLst>
                <a:gd name="T0" fmla="*/ 285750 w 108"/>
                <a:gd name="T1" fmla="*/ 103925 h 56"/>
                <a:gd name="T2" fmla="*/ 18521 w 108"/>
                <a:gd name="T3" fmla="*/ 0 h 56"/>
                <a:gd name="T4" fmla="*/ 0 w 108"/>
                <a:gd name="T5" fmla="*/ 106589 h 56"/>
                <a:gd name="T6" fmla="*/ 285750 w 108"/>
                <a:gd name="T7" fmla="*/ 103925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56">
                  <a:moveTo>
                    <a:pt x="108" y="39"/>
                  </a:moveTo>
                  <a:cubicBezTo>
                    <a:pt x="108" y="22"/>
                    <a:pt x="7" y="0"/>
                    <a:pt x="7" y="0"/>
                  </a:cubicBezTo>
                  <a:cubicBezTo>
                    <a:pt x="0" y="40"/>
                    <a:pt x="0" y="40"/>
                    <a:pt x="0" y="40"/>
                  </a:cubicBezTo>
                  <a:cubicBezTo>
                    <a:pt x="0" y="40"/>
                    <a:pt x="108" y="56"/>
                    <a:pt x="108" y="39"/>
                  </a:cubicBezTo>
                  <a:close/>
                </a:path>
              </a:pathLst>
            </a:custGeom>
            <a:solidFill>
              <a:srgbClr val="F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46" name="Freeform 46">
              <a:extLst>
                <a:ext uri="{FF2B5EF4-FFF2-40B4-BE49-F238E27FC236}">
                  <a16:creationId xmlns:a16="http://schemas.microsoft.com/office/drawing/2014/main" id="{0A00E701-3316-44F0-90F0-EB3ACBBB8421}"/>
                </a:ext>
              </a:extLst>
            </p:cNvPr>
            <p:cNvSpPr>
              <a:spLocks/>
            </p:cNvSpPr>
            <p:nvPr/>
          </p:nvSpPr>
          <p:spPr bwMode="auto">
            <a:xfrm>
              <a:off x="7353300" y="4462464"/>
              <a:ext cx="287337" cy="149225"/>
            </a:xfrm>
            <a:custGeom>
              <a:avLst/>
              <a:gdLst>
                <a:gd name="T0" fmla="*/ 0 w 109"/>
                <a:gd name="T1" fmla="*/ 103925 h 56"/>
                <a:gd name="T2" fmla="*/ 287337 w 109"/>
                <a:gd name="T3" fmla="*/ 106589 h 56"/>
                <a:gd name="T4" fmla="*/ 268884 w 109"/>
                <a:gd name="T5" fmla="*/ 0 h 56"/>
                <a:gd name="T6" fmla="*/ 0 w 109"/>
                <a:gd name="T7" fmla="*/ 103925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56">
                  <a:moveTo>
                    <a:pt x="0" y="39"/>
                  </a:moveTo>
                  <a:cubicBezTo>
                    <a:pt x="0" y="56"/>
                    <a:pt x="109" y="40"/>
                    <a:pt x="109" y="40"/>
                  </a:cubicBezTo>
                  <a:cubicBezTo>
                    <a:pt x="102" y="0"/>
                    <a:pt x="102" y="0"/>
                    <a:pt x="102" y="0"/>
                  </a:cubicBezTo>
                  <a:cubicBezTo>
                    <a:pt x="102" y="0"/>
                    <a:pt x="0" y="22"/>
                    <a:pt x="0" y="39"/>
                  </a:cubicBezTo>
                </a:path>
              </a:pathLst>
            </a:custGeom>
            <a:solidFill>
              <a:srgbClr val="F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pic>
          <p:nvPicPr>
            <p:cNvPr id="42047" name="Picture 47">
              <a:extLst>
                <a:ext uri="{FF2B5EF4-FFF2-40B4-BE49-F238E27FC236}">
                  <a16:creationId xmlns:a16="http://schemas.microsoft.com/office/drawing/2014/main" id="{71C4D7EC-B996-4D8F-B656-5CBF7F245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25" y="4564064"/>
              <a:ext cx="369887"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8" name="Freeform 48">
              <a:extLst>
                <a:ext uri="{FF2B5EF4-FFF2-40B4-BE49-F238E27FC236}">
                  <a16:creationId xmlns:a16="http://schemas.microsoft.com/office/drawing/2014/main" id="{813520AE-96C9-4D36-B427-4A7C5D4044A1}"/>
                </a:ext>
              </a:extLst>
            </p:cNvPr>
            <p:cNvSpPr>
              <a:spLocks/>
            </p:cNvSpPr>
            <p:nvPr/>
          </p:nvSpPr>
          <p:spPr bwMode="auto">
            <a:xfrm>
              <a:off x="7258050" y="4683126"/>
              <a:ext cx="409575" cy="258763"/>
            </a:xfrm>
            <a:custGeom>
              <a:avLst/>
              <a:gdLst>
                <a:gd name="T0" fmla="*/ 298593 w 155"/>
                <a:gd name="T1" fmla="*/ 0 h 98"/>
                <a:gd name="T2" fmla="*/ 214036 w 155"/>
                <a:gd name="T3" fmla="*/ 10562 h 98"/>
                <a:gd name="T4" fmla="*/ 232533 w 155"/>
                <a:gd name="T5" fmla="*/ 52809 h 98"/>
                <a:gd name="T6" fmla="*/ 0 w 155"/>
                <a:gd name="T7" fmla="*/ 52809 h 98"/>
                <a:gd name="T8" fmla="*/ 0 w 155"/>
                <a:gd name="T9" fmla="*/ 84494 h 98"/>
                <a:gd name="T10" fmla="*/ 245745 w 155"/>
                <a:gd name="T11" fmla="*/ 84494 h 98"/>
                <a:gd name="T12" fmla="*/ 277454 w 155"/>
                <a:gd name="T13" fmla="*/ 158426 h 98"/>
                <a:gd name="T14" fmla="*/ 0 w 155"/>
                <a:gd name="T15" fmla="*/ 158426 h 98"/>
                <a:gd name="T16" fmla="*/ 0 w 155"/>
                <a:gd name="T17" fmla="*/ 190112 h 98"/>
                <a:gd name="T18" fmla="*/ 290666 w 155"/>
                <a:gd name="T19" fmla="*/ 190112 h 98"/>
                <a:gd name="T20" fmla="*/ 319733 w 155"/>
                <a:gd name="T21" fmla="*/ 256123 h 98"/>
                <a:gd name="T22" fmla="*/ 409575 w 155"/>
                <a:gd name="T23" fmla="*/ 258763 h 98"/>
                <a:gd name="T24" fmla="*/ 298593 w 155"/>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98">
                  <a:moveTo>
                    <a:pt x="113" y="0"/>
                  </a:moveTo>
                  <a:cubicBezTo>
                    <a:pt x="103" y="1"/>
                    <a:pt x="92" y="3"/>
                    <a:pt x="81" y="4"/>
                  </a:cubicBezTo>
                  <a:cubicBezTo>
                    <a:pt x="88" y="20"/>
                    <a:pt x="88" y="20"/>
                    <a:pt x="88" y="20"/>
                  </a:cubicBezTo>
                  <a:cubicBezTo>
                    <a:pt x="0" y="20"/>
                    <a:pt x="0" y="20"/>
                    <a:pt x="0" y="20"/>
                  </a:cubicBezTo>
                  <a:cubicBezTo>
                    <a:pt x="0" y="32"/>
                    <a:pt x="0" y="32"/>
                    <a:pt x="0" y="32"/>
                  </a:cubicBezTo>
                  <a:cubicBezTo>
                    <a:pt x="93" y="32"/>
                    <a:pt x="93" y="32"/>
                    <a:pt x="93" y="32"/>
                  </a:cubicBezTo>
                  <a:cubicBezTo>
                    <a:pt x="105" y="60"/>
                    <a:pt x="105" y="60"/>
                    <a:pt x="105" y="60"/>
                  </a:cubicBezTo>
                  <a:cubicBezTo>
                    <a:pt x="0" y="60"/>
                    <a:pt x="0" y="60"/>
                    <a:pt x="0" y="60"/>
                  </a:cubicBezTo>
                  <a:cubicBezTo>
                    <a:pt x="0" y="72"/>
                    <a:pt x="0" y="72"/>
                    <a:pt x="0" y="72"/>
                  </a:cubicBezTo>
                  <a:cubicBezTo>
                    <a:pt x="110" y="72"/>
                    <a:pt x="110" y="72"/>
                    <a:pt x="110" y="72"/>
                  </a:cubicBezTo>
                  <a:cubicBezTo>
                    <a:pt x="121" y="97"/>
                    <a:pt x="121" y="97"/>
                    <a:pt x="121" y="97"/>
                  </a:cubicBezTo>
                  <a:cubicBezTo>
                    <a:pt x="155" y="98"/>
                    <a:pt x="155" y="98"/>
                    <a:pt x="155" y="98"/>
                  </a:cubicBezTo>
                  <a:cubicBezTo>
                    <a:pt x="113" y="0"/>
                    <a:pt x="113" y="0"/>
                    <a:pt x="113" y="0"/>
                  </a:cubicBezTo>
                </a:path>
              </a:pathLst>
            </a:custGeom>
            <a:solidFill>
              <a:srgbClr val="999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89" name="Freeform 49">
              <a:extLst>
                <a:ext uri="{FF2B5EF4-FFF2-40B4-BE49-F238E27FC236}">
                  <a16:creationId xmlns:a16="http://schemas.microsoft.com/office/drawing/2014/main" id="{EA0FC645-8BE0-4FB1-99B9-8F847FE2FFAE}"/>
                </a:ext>
              </a:extLst>
            </p:cNvPr>
            <p:cNvSpPr>
              <a:spLocks noEditPoints="1"/>
            </p:cNvSpPr>
            <p:nvPr/>
          </p:nvSpPr>
          <p:spPr bwMode="auto">
            <a:xfrm>
              <a:off x="7258050" y="3871914"/>
              <a:ext cx="458787" cy="836612"/>
            </a:xfrm>
            <a:custGeom>
              <a:avLst/>
              <a:gdLst>
                <a:gd name="T0" fmla="*/ 36 w 174"/>
                <a:gd name="T1" fmla="*/ 263 h 317"/>
                <a:gd name="T2" fmla="*/ 36 w 174"/>
                <a:gd name="T3" fmla="*/ 263 h 317"/>
                <a:gd name="T4" fmla="*/ 138 w 174"/>
                <a:gd name="T5" fmla="*/ 224 h 317"/>
                <a:gd name="T6" fmla="*/ 145 w 174"/>
                <a:gd name="T7" fmla="*/ 264 h 317"/>
                <a:gd name="T8" fmla="*/ 145 w 174"/>
                <a:gd name="T9" fmla="*/ 264 h 317"/>
                <a:gd name="T10" fmla="*/ 145 w 174"/>
                <a:gd name="T11" fmla="*/ 265 h 317"/>
                <a:gd name="T12" fmla="*/ 67 w 174"/>
                <a:gd name="T13" fmla="*/ 271 h 317"/>
                <a:gd name="T14" fmla="*/ 67 w 174"/>
                <a:gd name="T15" fmla="*/ 271 h 317"/>
                <a:gd name="T16" fmla="*/ 67 w 174"/>
                <a:gd name="T17" fmla="*/ 271 h 317"/>
                <a:gd name="T18" fmla="*/ 67 w 174"/>
                <a:gd name="T19" fmla="*/ 271 h 317"/>
                <a:gd name="T20" fmla="*/ 67 w 174"/>
                <a:gd name="T21" fmla="*/ 271 h 317"/>
                <a:gd name="T22" fmla="*/ 36 w 174"/>
                <a:gd name="T23" fmla="*/ 263 h 317"/>
                <a:gd name="T24" fmla="*/ 36 w 174"/>
                <a:gd name="T25" fmla="*/ 263 h 317"/>
                <a:gd name="T26" fmla="*/ 0 w 174"/>
                <a:gd name="T27" fmla="*/ 0 h 317"/>
                <a:gd name="T28" fmla="*/ 0 w 174"/>
                <a:gd name="T29" fmla="*/ 27 h 317"/>
                <a:gd name="T30" fmla="*/ 133 w 174"/>
                <a:gd name="T31" fmla="*/ 201 h 317"/>
                <a:gd name="T32" fmla="*/ 133 w 174"/>
                <a:gd name="T33" fmla="*/ 201 h 317"/>
                <a:gd name="T34" fmla="*/ 133 w 174"/>
                <a:gd name="T35" fmla="*/ 201 h 317"/>
                <a:gd name="T36" fmla="*/ 0 w 174"/>
                <a:gd name="T37" fmla="*/ 219 h 317"/>
                <a:gd name="T38" fmla="*/ 0 w 174"/>
                <a:gd name="T39" fmla="*/ 317 h 317"/>
                <a:gd name="T40" fmla="*/ 81 w 174"/>
                <a:gd name="T41" fmla="*/ 311 h 317"/>
                <a:gd name="T42" fmla="*/ 81 w 174"/>
                <a:gd name="T43" fmla="*/ 311 h 317"/>
                <a:gd name="T44" fmla="*/ 113 w 174"/>
                <a:gd name="T45" fmla="*/ 307 h 317"/>
                <a:gd name="T46" fmla="*/ 113 w 174"/>
                <a:gd name="T47" fmla="*/ 307 h 317"/>
                <a:gd name="T48" fmla="*/ 174 w 174"/>
                <a:gd name="T49" fmla="*/ 295 h 317"/>
                <a:gd name="T50" fmla="*/ 174 w 174"/>
                <a:gd name="T51" fmla="*/ 294 h 317"/>
                <a:gd name="T52" fmla="*/ 174 w 174"/>
                <a:gd name="T53" fmla="*/ 294 h 317"/>
                <a:gd name="T54" fmla="*/ 174 w 174"/>
                <a:gd name="T55" fmla="*/ 294 h 317"/>
                <a:gd name="T56" fmla="*/ 174 w 174"/>
                <a:gd name="T57" fmla="*/ 294 h 317"/>
                <a:gd name="T58" fmla="*/ 174 w 174"/>
                <a:gd name="T59" fmla="*/ 294 h 317"/>
                <a:gd name="T60" fmla="*/ 0 w 174"/>
                <a:gd name="T6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317">
                  <a:moveTo>
                    <a:pt x="36" y="263"/>
                  </a:moveTo>
                  <a:cubicBezTo>
                    <a:pt x="36" y="263"/>
                    <a:pt x="36" y="263"/>
                    <a:pt x="36" y="263"/>
                  </a:cubicBezTo>
                  <a:cubicBezTo>
                    <a:pt x="36" y="246"/>
                    <a:pt x="138" y="224"/>
                    <a:pt x="138" y="224"/>
                  </a:cubicBezTo>
                  <a:cubicBezTo>
                    <a:pt x="145" y="264"/>
                    <a:pt x="145" y="264"/>
                    <a:pt x="145" y="264"/>
                  </a:cubicBezTo>
                  <a:cubicBezTo>
                    <a:pt x="145" y="264"/>
                    <a:pt x="145" y="264"/>
                    <a:pt x="145" y="264"/>
                  </a:cubicBezTo>
                  <a:cubicBezTo>
                    <a:pt x="145" y="264"/>
                    <a:pt x="145" y="264"/>
                    <a:pt x="145" y="265"/>
                  </a:cubicBezTo>
                  <a:cubicBezTo>
                    <a:pt x="142" y="265"/>
                    <a:pt x="98" y="271"/>
                    <a:pt x="67" y="271"/>
                  </a:cubicBezTo>
                  <a:cubicBezTo>
                    <a:pt x="67" y="271"/>
                    <a:pt x="67" y="271"/>
                    <a:pt x="67" y="271"/>
                  </a:cubicBezTo>
                  <a:cubicBezTo>
                    <a:pt x="67" y="271"/>
                    <a:pt x="67" y="271"/>
                    <a:pt x="67" y="271"/>
                  </a:cubicBezTo>
                  <a:cubicBezTo>
                    <a:pt x="67" y="271"/>
                    <a:pt x="67" y="271"/>
                    <a:pt x="67" y="271"/>
                  </a:cubicBezTo>
                  <a:cubicBezTo>
                    <a:pt x="67" y="271"/>
                    <a:pt x="67" y="271"/>
                    <a:pt x="67" y="271"/>
                  </a:cubicBezTo>
                  <a:cubicBezTo>
                    <a:pt x="50" y="271"/>
                    <a:pt x="36" y="269"/>
                    <a:pt x="36" y="263"/>
                  </a:cubicBezTo>
                  <a:cubicBezTo>
                    <a:pt x="36" y="263"/>
                    <a:pt x="36" y="263"/>
                    <a:pt x="36" y="263"/>
                  </a:cubicBezTo>
                  <a:moveTo>
                    <a:pt x="0" y="0"/>
                  </a:moveTo>
                  <a:cubicBezTo>
                    <a:pt x="0" y="27"/>
                    <a:pt x="0" y="27"/>
                    <a:pt x="0" y="27"/>
                  </a:cubicBezTo>
                  <a:cubicBezTo>
                    <a:pt x="58" y="28"/>
                    <a:pt x="107" y="75"/>
                    <a:pt x="133" y="201"/>
                  </a:cubicBezTo>
                  <a:cubicBezTo>
                    <a:pt x="133" y="201"/>
                    <a:pt x="133" y="201"/>
                    <a:pt x="133" y="201"/>
                  </a:cubicBezTo>
                  <a:cubicBezTo>
                    <a:pt x="133" y="201"/>
                    <a:pt x="133" y="201"/>
                    <a:pt x="133" y="201"/>
                  </a:cubicBezTo>
                  <a:cubicBezTo>
                    <a:pt x="129" y="202"/>
                    <a:pt x="86" y="218"/>
                    <a:pt x="0" y="219"/>
                  </a:cubicBezTo>
                  <a:cubicBezTo>
                    <a:pt x="0" y="317"/>
                    <a:pt x="0" y="317"/>
                    <a:pt x="0" y="317"/>
                  </a:cubicBezTo>
                  <a:cubicBezTo>
                    <a:pt x="28" y="316"/>
                    <a:pt x="56" y="314"/>
                    <a:pt x="81" y="311"/>
                  </a:cubicBezTo>
                  <a:cubicBezTo>
                    <a:pt x="81" y="311"/>
                    <a:pt x="81" y="311"/>
                    <a:pt x="81" y="311"/>
                  </a:cubicBezTo>
                  <a:cubicBezTo>
                    <a:pt x="92" y="310"/>
                    <a:pt x="103" y="308"/>
                    <a:pt x="113" y="307"/>
                  </a:cubicBezTo>
                  <a:cubicBezTo>
                    <a:pt x="113" y="307"/>
                    <a:pt x="113" y="307"/>
                    <a:pt x="113" y="307"/>
                  </a:cubicBezTo>
                  <a:cubicBezTo>
                    <a:pt x="150" y="301"/>
                    <a:pt x="174" y="295"/>
                    <a:pt x="174" y="295"/>
                  </a:cubicBezTo>
                  <a:cubicBezTo>
                    <a:pt x="174" y="295"/>
                    <a:pt x="174" y="294"/>
                    <a:pt x="174" y="294"/>
                  </a:cubicBezTo>
                  <a:cubicBezTo>
                    <a:pt x="174" y="294"/>
                    <a:pt x="174" y="294"/>
                    <a:pt x="174" y="294"/>
                  </a:cubicBezTo>
                  <a:cubicBezTo>
                    <a:pt x="174" y="294"/>
                    <a:pt x="174" y="294"/>
                    <a:pt x="174" y="294"/>
                  </a:cubicBezTo>
                  <a:cubicBezTo>
                    <a:pt x="174" y="294"/>
                    <a:pt x="174" y="294"/>
                    <a:pt x="174" y="294"/>
                  </a:cubicBezTo>
                  <a:cubicBezTo>
                    <a:pt x="174" y="294"/>
                    <a:pt x="174" y="294"/>
                    <a:pt x="174" y="294"/>
                  </a:cubicBezTo>
                  <a:cubicBezTo>
                    <a:pt x="147" y="89"/>
                    <a:pt x="80" y="2"/>
                    <a:pt x="0"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50" name="Freeform 50">
              <a:extLst>
                <a:ext uri="{FF2B5EF4-FFF2-40B4-BE49-F238E27FC236}">
                  <a16:creationId xmlns:a16="http://schemas.microsoft.com/office/drawing/2014/main" id="{B06C3CC3-E958-4222-BB3A-F48B2A1B296B}"/>
                </a:ext>
              </a:extLst>
            </p:cNvPr>
            <p:cNvSpPr>
              <a:spLocks/>
            </p:cNvSpPr>
            <p:nvPr/>
          </p:nvSpPr>
          <p:spPr bwMode="auto">
            <a:xfrm>
              <a:off x="7258050" y="3943351"/>
              <a:ext cx="350837" cy="506413"/>
            </a:xfrm>
            <a:custGeom>
              <a:avLst/>
              <a:gdLst>
                <a:gd name="T0" fmla="*/ 0 w 133"/>
                <a:gd name="T1" fmla="*/ 0 h 192"/>
                <a:gd name="T2" fmla="*/ 0 w 133"/>
                <a:gd name="T3" fmla="*/ 506413 h 192"/>
                <a:gd name="T4" fmla="*/ 350837 w 133"/>
                <a:gd name="T5" fmla="*/ 458937 h 192"/>
                <a:gd name="T6" fmla="*/ 350837 w 133"/>
                <a:gd name="T7" fmla="*/ 458937 h 192"/>
                <a:gd name="T8" fmla="*/ 0 w 133"/>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92">
                  <a:moveTo>
                    <a:pt x="0" y="0"/>
                  </a:moveTo>
                  <a:cubicBezTo>
                    <a:pt x="0" y="192"/>
                    <a:pt x="0" y="192"/>
                    <a:pt x="0" y="192"/>
                  </a:cubicBezTo>
                  <a:cubicBezTo>
                    <a:pt x="86" y="191"/>
                    <a:pt x="129" y="175"/>
                    <a:pt x="133" y="174"/>
                  </a:cubicBezTo>
                  <a:cubicBezTo>
                    <a:pt x="133" y="174"/>
                    <a:pt x="133" y="174"/>
                    <a:pt x="133" y="174"/>
                  </a:cubicBezTo>
                  <a:cubicBezTo>
                    <a:pt x="107" y="48"/>
                    <a:pt x="58" y="1"/>
                    <a:pt x="0" y="0"/>
                  </a:cubicBezTo>
                </a:path>
              </a:pathLst>
            </a:custGeom>
            <a:solidFill>
              <a:srgbClr val="D1E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51" name="Freeform 51">
              <a:extLst>
                <a:ext uri="{FF2B5EF4-FFF2-40B4-BE49-F238E27FC236}">
                  <a16:creationId xmlns:a16="http://schemas.microsoft.com/office/drawing/2014/main" id="{89DC50B7-F5B5-4CF2-8F09-68689DB9CF6A}"/>
                </a:ext>
              </a:extLst>
            </p:cNvPr>
            <p:cNvSpPr>
              <a:spLocks/>
            </p:cNvSpPr>
            <p:nvPr/>
          </p:nvSpPr>
          <p:spPr bwMode="auto">
            <a:xfrm>
              <a:off x="7353300" y="4462464"/>
              <a:ext cx="287337" cy="125413"/>
            </a:xfrm>
            <a:custGeom>
              <a:avLst/>
              <a:gdLst>
                <a:gd name="T0" fmla="*/ 268884 w 109"/>
                <a:gd name="T1" fmla="*/ 0 h 47"/>
                <a:gd name="T2" fmla="*/ 0 w 109"/>
                <a:gd name="T3" fmla="*/ 104066 h 47"/>
                <a:gd name="T4" fmla="*/ 0 w 109"/>
                <a:gd name="T5" fmla="*/ 104066 h 47"/>
                <a:gd name="T6" fmla="*/ 81720 w 109"/>
                <a:gd name="T7" fmla="*/ 125413 h 47"/>
                <a:gd name="T8" fmla="*/ 81720 w 109"/>
                <a:gd name="T9" fmla="*/ 125413 h 47"/>
                <a:gd name="T10" fmla="*/ 81720 w 109"/>
                <a:gd name="T11" fmla="*/ 125413 h 47"/>
                <a:gd name="T12" fmla="*/ 81720 w 109"/>
                <a:gd name="T13" fmla="*/ 125413 h 47"/>
                <a:gd name="T14" fmla="*/ 287337 w 109"/>
                <a:gd name="T15" fmla="*/ 109403 h 47"/>
                <a:gd name="T16" fmla="*/ 287337 w 109"/>
                <a:gd name="T17" fmla="*/ 106734 h 47"/>
                <a:gd name="T18" fmla="*/ 287337 w 109"/>
                <a:gd name="T19" fmla="*/ 106734 h 47"/>
                <a:gd name="T20" fmla="*/ 268884 w 10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47">
                  <a:moveTo>
                    <a:pt x="102" y="0"/>
                  </a:moveTo>
                  <a:cubicBezTo>
                    <a:pt x="102" y="0"/>
                    <a:pt x="0" y="22"/>
                    <a:pt x="0" y="39"/>
                  </a:cubicBezTo>
                  <a:cubicBezTo>
                    <a:pt x="0" y="39"/>
                    <a:pt x="0" y="39"/>
                    <a:pt x="0" y="39"/>
                  </a:cubicBezTo>
                  <a:cubicBezTo>
                    <a:pt x="0" y="45"/>
                    <a:pt x="14" y="47"/>
                    <a:pt x="31" y="47"/>
                  </a:cubicBezTo>
                  <a:cubicBezTo>
                    <a:pt x="31" y="47"/>
                    <a:pt x="31" y="47"/>
                    <a:pt x="31" y="47"/>
                  </a:cubicBezTo>
                  <a:cubicBezTo>
                    <a:pt x="31" y="47"/>
                    <a:pt x="31" y="47"/>
                    <a:pt x="31" y="47"/>
                  </a:cubicBezTo>
                  <a:cubicBezTo>
                    <a:pt x="31" y="47"/>
                    <a:pt x="31" y="47"/>
                    <a:pt x="31" y="47"/>
                  </a:cubicBezTo>
                  <a:cubicBezTo>
                    <a:pt x="62" y="47"/>
                    <a:pt x="106" y="41"/>
                    <a:pt x="109" y="41"/>
                  </a:cubicBezTo>
                  <a:cubicBezTo>
                    <a:pt x="109" y="40"/>
                    <a:pt x="109" y="40"/>
                    <a:pt x="109" y="40"/>
                  </a:cubicBezTo>
                  <a:cubicBezTo>
                    <a:pt x="109" y="40"/>
                    <a:pt x="109" y="40"/>
                    <a:pt x="109" y="40"/>
                  </a:cubicBezTo>
                  <a:cubicBezTo>
                    <a:pt x="102" y="0"/>
                    <a:pt x="102" y="0"/>
                    <a:pt x="102" y="0"/>
                  </a:cubicBezTo>
                </a:path>
              </a:pathLst>
            </a:custGeom>
            <a:solidFill>
              <a:srgbClr val="FFC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grpSp>
      <p:grpSp>
        <p:nvGrpSpPr>
          <p:cNvPr id="42003" name="Group 91">
            <a:extLst>
              <a:ext uri="{FF2B5EF4-FFF2-40B4-BE49-F238E27FC236}">
                <a16:creationId xmlns:a16="http://schemas.microsoft.com/office/drawing/2014/main" id="{5B78B5AB-5B96-4A69-B350-064DC57F9F68}"/>
              </a:ext>
            </a:extLst>
          </p:cNvPr>
          <p:cNvGrpSpPr>
            <a:grpSpLocks/>
          </p:cNvGrpSpPr>
          <p:nvPr/>
        </p:nvGrpSpPr>
        <p:grpSpPr bwMode="auto">
          <a:xfrm>
            <a:off x="5938838" y="1873559"/>
            <a:ext cx="934641" cy="601265"/>
            <a:chOff x="3224213" y="4006851"/>
            <a:chExt cx="1246187" cy="801688"/>
          </a:xfrm>
        </p:grpSpPr>
        <p:sp>
          <p:nvSpPr>
            <p:cNvPr id="42026" name="Freeform 90">
              <a:extLst>
                <a:ext uri="{FF2B5EF4-FFF2-40B4-BE49-F238E27FC236}">
                  <a16:creationId xmlns:a16="http://schemas.microsoft.com/office/drawing/2014/main" id="{6956D22C-6E16-422E-9EFE-3F0F570C95AF}"/>
                </a:ext>
              </a:extLst>
            </p:cNvPr>
            <p:cNvSpPr>
              <a:spLocks noEditPoints="1"/>
            </p:cNvSpPr>
            <p:nvPr/>
          </p:nvSpPr>
          <p:spPr bwMode="auto">
            <a:xfrm>
              <a:off x="3224213" y="4006851"/>
              <a:ext cx="1246187" cy="696913"/>
            </a:xfrm>
            <a:custGeom>
              <a:avLst/>
              <a:gdLst>
                <a:gd name="T0" fmla="*/ 1246187 w 472"/>
                <a:gd name="T1" fmla="*/ 285101 h 264"/>
                <a:gd name="T2" fmla="*/ 1246187 w 472"/>
                <a:gd name="T3" fmla="*/ 190067 h 264"/>
                <a:gd name="T4" fmla="*/ 1098334 w 472"/>
                <a:gd name="T5" fmla="*/ 190067 h 264"/>
                <a:gd name="T6" fmla="*/ 1098334 w 472"/>
                <a:gd name="T7" fmla="*/ 250783 h 264"/>
                <a:gd name="T8" fmla="*/ 1064011 w 472"/>
                <a:gd name="T9" fmla="*/ 266622 h 264"/>
                <a:gd name="T10" fmla="*/ 1024408 w 472"/>
                <a:gd name="T11" fmla="*/ 87114 h 264"/>
                <a:gd name="T12" fmla="*/ 934640 w 472"/>
                <a:gd name="T13" fmla="*/ 0 h 264"/>
                <a:gd name="T14" fmla="*/ 311547 w 472"/>
                <a:gd name="T15" fmla="*/ 0 h 264"/>
                <a:gd name="T16" fmla="*/ 221779 w 472"/>
                <a:gd name="T17" fmla="*/ 87114 h 264"/>
                <a:gd name="T18" fmla="*/ 182176 w 472"/>
                <a:gd name="T19" fmla="*/ 266622 h 264"/>
                <a:gd name="T20" fmla="*/ 147853 w 472"/>
                <a:gd name="T21" fmla="*/ 250783 h 264"/>
                <a:gd name="T22" fmla="*/ 147853 w 472"/>
                <a:gd name="T23" fmla="*/ 190067 h 264"/>
                <a:gd name="T24" fmla="*/ 0 w 472"/>
                <a:gd name="T25" fmla="*/ 190067 h 264"/>
                <a:gd name="T26" fmla="*/ 0 w 472"/>
                <a:gd name="T27" fmla="*/ 285101 h 264"/>
                <a:gd name="T28" fmla="*/ 124091 w 472"/>
                <a:gd name="T29" fmla="*/ 285101 h 264"/>
                <a:gd name="T30" fmla="*/ 161054 w 472"/>
                <a:gd name="T31" fmla="*/ 303580 h 264"/>
                <a:gd name="T32" fmla="*/ 116170 w 472"/>
                <a:gd name="T33" fmla="*/ 388054 h 264"/>
                <a:gd name="T34" fmla="*/ 116170 w 472"/>
                <a:gd name="T35" fmla="*/ 591320 h 264"/>
                <a:gd name="T36" fmla="*/ 168975 w 472"/>
                <a:gd name="T37" fmla="*/ 683714 h 264"/>
                <a:gd name="T38" fmla="*/ 219139 w 472"/>
                <a:gd name="T39" fmla="*/ 696913 h 264"/>
                <a:gd name="T40" fmla="*/ 306266 w 472"/>
                <a:gd name="T41" fmla="*/ 696913 h 264"/>
                <a:gd name="T42" fmla="*/ 950482 w 472"/>
                <a:gd name="T43" fmla="*/ 696913 h 264"/>
                <a:gd name="T44" fmla="*/ 1037609 w 472"/>
                <a:gd name="T45" fmla="*/ 696913 h 264"/>
                <a:gd name="T46" fmla="*/ 1087773 w 472"/>
                <a:gd name="T47" fmla="*/ 683714 h 264"/>
                <a:gd name="T48" fmla="*/ 1140578 w 472"/>
                <a:gd name="T49" fmla="*/ 591320 h 264"/>
                <a:gd name="T50" fmla="*/ 1140578 w 472"/>
                <a:gd name="T51" fmla="*/ 388054 h 264"/>
                <a:gd name="T52" fmla="*/ 1090414 w 472"/>
                <a:gd name="T53" fmla="*/ 300940 h 264"/>
                <a:gd name="T54" fmla="*/ 1122096 w 472"/>
                <a:gd name="T55" fmla="*/ 285101 h 264"/>
                <a:gd name="T56" fmla="*/ 1246187 w 472"/>
                <a:gd name="T57" fmla="*/ 285101 h 264"/>
                <a:gd name="T58" fmla="*/ 258742 w 472"/>
                <a:gd name="T59" fmla="*/ 73915 h 264"/>
                <a:gd name="T60" fmla="*/ 974244 w 472"/>
                <a:gd name="T61" fmla="*/ 73915 h 264"/>
                <a:gd name="T62" fmla="*/ 1013847 w 472"/>
                <a:gd name="T63" fmla="*/ 285101 h 264"/>
                <a:gd name="T64" fmla="*/ 221779 w 472"/>
                <a:gd name="T65" fmla="*/ 285101 h 264"/>
                <a:gd name="T66" fmla="*/ 258742 w 472"/>
                <a:gd name="T67" fmla="*/ 73915 h 264"/>
                <a:gd name="T68" fmla="*/ 316827 w 472"/>
                <a:gd name="T69" fmla="*/ 533244 h 264"/>
                <a:gd name="T70" fmla="*/ 242901 w 472"/>
                <a:gd name="T71" fmla="*/ 456689 h 264"/>
                <a:gd name="T72" fmla="*/ 316827 w 472"/>
                <a:gd name="T73" fmla="*/ 382774 h 264"/>
                <a:gd name="T74" fmla="*/ 393394 w 472"/>
                <a:gd name="T75" fmla="*/ 456689 h 264"/>
                <a:gd name="T76" fmla="*/ 316827 w 472"/>
                <a:gd name="T77" fmla="*/ 533244 h 264"/>
                <a:gd name="T78" fmla="*/ 802629 w 472"/>
                <a:gd name="T79" fmla="*/ 506846 h 264"/>
                <a:gd name="T80" fmla="*/ 475241 w 472"/>
                <a:gd name="T81" fmla="*/ 506846 h 264"/>
                <a:gd name="T82" fmla="*/ 475241 w 472"/>
                <a:gd name="T83" fmla="*/ 411812 h 264"/>
                <a:gd name="T84" fmla="*/ 802629 w 472"/>
                <a:gd name="T85" fmla="*/ 411812 h 264"/>
                <a:gd name="T86" fmla="*/ 802629 w 472"/>
                <a:gd name="T87" fmla="*/ 506846 h 264"/>
                <a:gd name="T88" fmla="*/ 979524 w 472"/>
                <a:gd name="T89" fmla="*/ 533244 h 264"/>
                <a:gd name="T90" fmla="*/ 905598 w 472"/>
                <a:gd name="T91" fmla="*/ 456689 h 264"/>
                <a:gd name="T92" fmla="*/ 979524 w 472"/>
                <a:gd name="T93" fmla="*/ 382774 h 264"/>
                <a:gd name="T94" fmla="*/ 1056091 w 472"/>
                <a:gd name="T95" fmla="*/ 456689 h 264"/>
                <a:gd name="T96" fmla="*/ 979524 w 472"/>
                <a:gd name="T97" fmla="*/ 533244 h 2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2" h="264">
                  <a:moveTo>
                    <a:pt x="472" y="108"/>
                  </a:moveTo>
                  <a:cubicBezTo>
                    <a:pt x="472" y="72"/>
                    <a:pt x="472" y="72"/>
                    <a:pt x="472" y="72"/>
                  </a:cubicBezTo>
                  <a:cubicBezTo>
                    <a:pt x="416" y="72"/>
                    <a:pt x="416" y="72"/>
                    <a:pt x="416" y="72"/>
                  </a:cubicBezTo>
                  <a:cubicBezTo>
                    <a:pt x="416" y="95"/>
                    <a:pt x="416" y="95"/>
                    <a:pt x="416" y="95"/>
                  </a:cubicBezTo>
                  <a:cubicBezTo>
                    <a:pt x="403" y="101"/>
                    <a:pt x="403" y="101"/>
                    <a:pt x="403" y="101"/>
                  </a:cubicBezTo>
                  <a:cubicBezTo>
                    <a:pt x="388" y="33"/>
                    <a:pt x="388" y="33"/>
                    <a:pt x="388" y="33"/>
                  </a:cubicBezTo>
                  <a:cubicBezTo>
                    <a:pt x="388" y="15"/>
                    <a:pt x="373" y="0"/>
                    <a:pt x="354" y="0"/>
                  </a:cubicBezTo>
                  <a:cubicBezTo>
                    <a:pt x="118" y="0"/>
                    <a:pt x="118" y="0"/>
                    <a:pt x="118" y="0"/>
                  </a:cubicBezTo>
                  <a:cubicBezTo>
                    <a:pt x="99" y="0"/>
                    <a:pt x="84" y="15"/>
                    <a:pt x="84" y="33"/>
                  </a:cubicBezTo>
                  <a:cubicBezTo>
                    <a:pt x="69" y="101"/>
                    <a:pt x="69" y="101"/>
                    <a:pt x="69" y="101"/>
                  </a:cubicBezTo>
                  <a:cubicBezTo>
                    <a:pt x="56" y="95"/>
                    <a:pt x="56" y="95"/>
                    <a:pt x="56" y="95"/>
                  </a:cubicBezTo>
                  <a:cubicBezTo>
                    <a:pt x="56" y="72"/>
                    <a:pt x="56" y="72"/>
                    <a:pt x="56" y="72"/>
                  </a:cubicBezTo>
                  <a:cubicBezTo>
                    <a:pt x="0" y="72"/>
                    <a:pt x="0" y="72"/>
                    <a:pt x="0" y="72"/>
                  </a:cubicBezTo>
                  <a:cubicBezTo>
                    <a:pt x="0" y="108"/>
                    <a:pt x="0" y="108"/>
                    <a:pt x="0" y="108"/>
                  </a:cubicBezTo>
                  <a:cubicBezTo>
                    <a:pt x="47" y="108"/>
                    <a:pt x="47" y="108"/>
                    <a:pt x="47" y="108"/>
                  </a:cubicBezTo>
                  <a:cubicBezTo>
                    <a:pt x="61" y="115"/>
                    <a:pt x="61" y="115"/>
                    <a:pt x="61" y="115"/>
                  </a:cubicBezTo>
                  <a:cubicBezTo>
                    <a:pt x="51" y="122"/>
                    <a:pt x="44" y="133"/>
                    <a:pt x="44" y="147"/>
                  </a:cubicBezTo>
                  <a:cubicBezTo>
                    <a:pt x="44" y="224"/>
                    <a:pt x="44" y="224"/>
                    <a:pt x="44" y="224"/>
                  </a:cubicBezTo>
                  <a:cubicBezTo>
                    <a:pt x="44" y="239"/>
                    <a:pt x="52" y="252"/>
                    <a:pt x="64" y="259"/>
                  </a:cubicBezTo>
                  <a:cubicBezTo>
                    <a:pt x="70" y="262"/>
                    <a:pt x="76" y="264"/>
                    <a:pt x="83" y="264"/>
                  </a:cubicBezTo>
                  <a:cubicBezTo>
                    <a:pt x="116" y="264"/>
                    <a:pt x="116" y="264"/>
                    <a:pt x="116" y="264"/>
                  </a:cubicBezTo>
                  <a:cubicBezTo>
                    <a:pt x="360" y="264"/>
                    <a:pt x="360" y="264"/>
                    <a:pt x="360" y="264"/>
                  </a:cubicBezTo>
                  <a:cubicBezTo>
                    <a:pt x="393" y="264"/>
                    <a:pt x="393" y="264"/>
                    <a:pt x="393" y="264"/>
                  </a:cubicBezTo>
                  <a:cubicBezTo>
                    <a:pt x="400" y="264"/>
                    <a:pt x="406" y="262"/>
                    <a:pt x="412" y="259"/>
                  </a:cubicBezTo>
                  <a:cubicBezTo>
                    <a:pt x="424" y="252"/>
                    <a:pt x="432" y="239"/>
                    <a:pt x="432" y="224"/>
                  </a:cubicBezTo>
                  <a:cubicBezTo>
                    <a:pt x="432" y="147"/>
                    <a:pt x="432" y="147"/>
                    <a:pt x="432" y="147"/>
                  </a:cubicBezTo>
                  <a:cubicBezTo>
                    <a:pt x="432" y="133"/>
                    <a:pt x="424" y="121"/>
                    <a:pt x="413" y="114"/>
                  </a:cubicBezTo>
                  <a:cubicBezTo>
                    <a:pt x="425" y="108"/>
                    <a:pt x="425" y="108"/>
                    <a:pt x="425" y="108"/>
                  </a:cubicBezTo>
                  <a:cubicBezTo>
                    <a:pt x="472" y="108"/>
                    <a:pt x="472" y="108"/>
                    <a:pt x="472" y="108"/>
                  </a:cubicBezTo>
                  <a:moveTo>
                    <a:pt x="98" y="28"/>
                  </a:moveTo>
                  <a:cubicBezTo>
                    <a:pt x="369" y="28"/>
                    <a:pt x="369" y="28"/>
                    <a:pt x="369" y="28"/>
                  </a:cubicBezTo>
                  <a:cubicBezTo>
                    <a:pt x="384" y="108"/>
                    <a:pt x="384" y="108"/>
                    <a:pt x="384" y="108"/>
                  </a:cubicBezTo>
                  <a:cubicBezTo>
                    <a:pt x="84" y="108"/>
                    <a:pt x="84" y="108"/>
                    <a:pt x="84" y="108"/>
                  </a:cubicBezTo>
                  <a:cubicBezTo>
                    <a:pt x="98" y="28"/>
                    <a:pt x="98" y="28"/>
                    <a:pt x="98" y="28"/>
                  </a:cubicBezTo>
                  <a:moveTo>
                    <a:pt x="120" y="202"/>
                  </a:moveTo>
                  <a:cubicBezTo>
                    <a:pt x="105" y="202"/>
                    <a:pt x="92" y="189"/>
                    <a:pt x="92" y="173"/>
                  </a:cubicBezTo>
                  <a:cubicBezTo>
                    <a:pt x="92" y="158"/>
                    <a:pt x="105" y="145"/>
                    <a:pt x="120" y="145"/>
                  </a:cubicBezTo>
                  <a:cubicBezTo>
                    <a:pt x="136" y="145"/>
                    <a:pt x="149" y="158"/>
                    <a:pt x="149" y="173"/>
                  </a:cubicBezTo>
                  <a:cubicBezTo>
                    <a:pt x="149" y="189"/>
                    <a:pt x="136" y="202"/>
                    <a:pt x="120" y="202"/>
                  </a:cubicBezTo>
                  <a:moveTo>
                    <a:pt x="304" y="192"/>
                  </a:moveTo>
                  <a:cubicBezTo>
                    <a:pt x="180" y="192"/>
                    <a:pt x="180" y="192"/>
                    <a:pt x="180" y="192"/>
                  </a:cubicBezTo>
                  <a:cubicBezTo>
                    <a:pt x="180" y="156"/>
                    <a:pt x="180" y="156"/>
                    <a:pt x="180" y="156"/>
                  </a:cubicBezTo>
                  <a:cubicBezTo>
                    <a:pt x="304" y="156"/>
                    <a:pt x="304" y="156"/>
                    <a:pt x="304" y="156"/>
                  </a:cubicBezTo>
                  <a:cubicBezTo>
                    <a:pt x="304" y="192"/>
                    <a:pt x="304" y="192"/>
                    <a:pt x="304" y="192"/>
                  </a:cubicBezTo>
                  <a:moveTo>
                    <a:pt x="371" y="202"/>
                  </a:moveTo>
                  <a:cubicBezTo>
                    <a:pt x="355" y="202"/>
                    <a:pt x="343" y="189"/>
                    <a:pt x="343" y="173"/>
                  </a:cubicBezTo>
                  <a:cubicBezTo>
                    <a:pt x="343" y="158"/>
                    <a:pt x="355" y="145"/>
                    <a:pt x="371" y="145"/>
                  </a:cubicBezTo>
                  <a:cubicBezTo>
                    <a:pt x="387" y="145"/>
                    <a:pt x="400" y="158"/>
                    <a:pt x="400" y="173"/>
                  </a:cubicBezTo>
                  <a:cubicBezTo>
                    <a:pt x="400" y="189"/>
                    <a:pt x="387" y="202"/>
                    <a:pt x="371" y="2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7" name="Freeform 91">
              <a:extLst>
                <a:ext uri="{FF2B5EF4-FFF2-40B4-BE49-F238E27FC236}">
                  <a16:creationId xmlns:a16="http://schemas.microsoft.com/office/drawing/2014/main" id="{DE0FA980-27E6-4A06-ACFF-8C62FDF7EC5A}"/>
                </a:ext>
              </a:extLst>
            </p:cNvPr>
            <p:cNvSpPr>
              <a:spLocks/>
            </p:cNvSpPr>
            <p:nvPr/>
          </p:nvSpPr>
          <p:spPr bwMode="auto">
            <a:xfrm>
              <a:off x="3392488" y="4691064"/>
              <a:ext cx="138112" cy="117475"/>
            </a:xfrm>
            <a:custGeom>
              <a:avLst/>
              <a:gdLst>
                <a:gd name="T0" fmla="*/ 0 w 52"/>
                <a:gd name="T1" fmla="*/ 0 h 45"/>
                <a:gd name="T2" fmla="*/ 0 w 52"/>
                <a:gd name="T3" fmla="*/ 117475 h 45"/>
                <a:gd name="T4" fmla="*/ 138112 w 52"/>
                <a:gd name="T5" fmla="*/ 117475 h 45"/>
                <a:gd name="T6" fmla="*/ 138112 w 52"/>
                <a:gd name="T7" fmla="*/ 13053 h 45"/>
                <a:gd name="T8" fmla="*/ 50464 w 52"/>
                <a:gd name="T9" fmla="*/ 13053 h 45"/>
                <a:gd name="T10" fmla="*/ 0 w 52"/>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5">
                  <a:moveTo>
                    <a:pt x="0" y="0"/>
                  </a:moveTo>
                  <a:cubicBezTo>
                    <a:pt x="0" y="45"/>
                    <a:pt x="0" y="45"/>
                    <a:pt x="0" y="45"/>
                  </a:cubicBezTo>
                  <a:cubicBezTo>
                    <a:pt x="52" y="45"/>
                    <a:pt x="52" y="45"/>
                    <a:pt x="52" y="45"/>
                  </a:cubicBezTo>
                  <a:cubicBezTo>
                    <a:pt x="52" y="5"/>
                    <a:pt x="52" y="5"/>
                    <a:pt x="52" y="5"/>
                  </a:cubicBezTo>
                  <a:cubicBezTo>
                    <a:pt x="19" y="5"/>
                    <a:pt x="19" y="5"/>
                    <a:pt x="19" y="5"/>
                  </a:cubicBezTo>
                  <a:cubicBezTo>
                    <a:pt x="12" y="5"/>
                    <a:pt x="6" y="3"/>
                    <a:pt x="0" y="0"/>
                  </a:cubicBezTo>
                  <a:close/>
                </a:path>
              </a:pathLst>
            </a:custGeom>
            <a:solidFill>
              <a:srgbClr val="5F51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8" name="Freeform 92">
              <a:extLst>
                <a:ext uri="{FF2B5EF4-FFF2-40B4-BE49-F238E27FC236}">
                  <a16:creationId xmlns:a16="http://schemas.microsoft.com/office/drawing/2014/main" id="{8D61C269-61FC-4829-9FA3-066E18C207AB}"/>
                </a:ext>
              </a:extLst>
            </p:cNvPr>
            <p:cNvSpPr>
              <a:spLocks/>
            </p:cNvSpPr>
            <p:nvPr/>
          </p:nvSpPr>
          <p:spPr bwMode="auto">
            <a:xfrm>
              <a:off x="4175125" y="4691064"/>
              <a:ext cx="136525" cy="117475"/>
            </a:xfrm>
            <a:custGeom>
              <a:avLst/>
              <a:gdLst>
                <a:gd name="T0" fmla="*/ 0 w 52"/>
                <a:gd name="T1" fmla="*/ 13053 h 45"/>
                <a:gd name="T2" fmla="*/ 0 w 52"/>
                <a:gd name="T3" fmla="*/ 117475 h 45"/>
                <a:gd name="T4" fmla="*/ 136525 w 52"/>
                <a:gd name="T5" fmla="*/ 117475 h 45"/>
                <a:gd name="T6" fmla="*/ 136525 w 52"/>
                <a:gd name="T7" fmla="*/ 0 h 45"/>
                <a:gd name="T8" fmla="*/ 86641 w 52"/>
                <a:gd name="T9" fmla="*/ 13053 h 45"/>
                <a:gd name="T10" fmla="*/ 0 w 52"/>
                <a:gd name="T11" fmla="*/ 13053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5">
                  <a:moveTo>
                    <a:pt x="0" y="5"/>
                  </a:moveTo>
                  <a:cubicBezTo>
                    <a:pt x="0" y="45"/>
                    <a:pt x="0" y="45"/>
                    <a:pt x="0" y="45"/>
                  </a:cubicBezTo>
                  <a:cubicBezTo>
                    <a:pt x="52" y="45"/>
                    <a:pt x="52" y="45"/>
                    <a:pt x="52" y="45"/>
                  </a:cubicBezTo>
                  <a:cubicBezTo>
                    <a:pt x="52" y="0"/>
                    <a:pt x="52" y="0"/>
                    <a:pt x="52" y="0"/>
                  </a:cubicBezTo>
                  <a:cubicBezTo>
                    <a:pt x="46" y="3"/>
                    <a:pt x="40" y="5"/>
                    <a:pt x="33" y="5"/>
                  </a:cubicBezTo>
                  <a:cubicBezTo>
                    <a:pt x="0" y="5"/>
                    <a:pt x="0" y="5"/>
                    <a:pt x="0" y="5"/>
                  </a:cubicBezTo>
                </a:path>
              </a:pathLst>
            </a:custGeom>
            <a:solidFill>
              <a:srgbClr val="5F51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9" name="Oval 93">
              <a:extLst>
                <a:ext uri="{FF2B5EF4-FFF2-40B4-BE49-F238E27FC236}">
                  <a16:creationId xmlns:a16="http://schemas.microsoft.com/office/drawing/2014/main" id="{6DD68867-05BF-461D-8762-F6936BB51AAD}"/>
                </a:ext>
              </a:extLst>
            </p:cNvPr>
            <p:cNvSpPr>
              <a:spLocks noChangeArrowheads="1"/>
            </p:cNvSpPr>
            <p:nvPr/>
          </p:nvSpPr>
          <p:spPr bwMode="auto">
            <a:xfrm>
              <a:off x="3467100" y="4389439"/>
              <a:ext cx="150812" cy="1508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30" name="Oval 94">
              <a:extLst>
                <a:ext uri="{FF2B5EF4-FFF2-40B4-BE49-F238E27FC236}">
                  <a16:creationId xmlns:a16="http://schemas.microsoft.com/office/drawing/2014/main" id="{B7B463D3-5BE2-45AB-B003-8D09DA3AE6A5}"/>
                </a:ext>
              </a:extLst>
            </p:cNvPr>
            <p:cNvSpPr>
              <a:spLocks noChangeArrowheads="1"/>
            </p:cNvSpPr>
            <p:nvPr/>
          </p:nvSpPr>
          <p:spPr bwMode="auto">
            <a:xfrm>
              <a:off x="4129088" y="4389439"/>
              <a:ext cx="150812" cy="150813"/>
            </a:xfrm>
            <a:prstGeom prst="ellipse">
              <a:avLst/>
            </a:prstGeom>
            <a:solidFill>
              <a:srgbClr val="FF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31" name="Freeform 95">
              <a:extLst>
                <a:ext uri="{FF2B5EF4-FFF2-40B4-BE49-F238E27FC236}">
                  <a16:creationId xmlns:a16="http://schemas.microsoft.com/office/drawing/2014/main" id="{A06BCC3F-C952-445C-8436-8B4453F1235B}"/>
                </a:ext>
              </a:extLst>
            </p:cNvPr>
            <p:cNvSpPr>
              <a:spLocks/>
            </p:cNvSpPr>
            <p:nvPr/>
          </p:nvSpPr>
          <p:spPr bwMode="auto">
            <a:xfrm>
              <a:off x="3444875" y="4079876"/>
              <a:ext cx="793750" cy="211138"/>
            </a:xfrm>
            <a:custGeom>
              <a:avLst/>
              <a:gdLst>
                <a:gd name="T0" fmla="*/ 793750 w 500"/>
                <a:gd name="T1" fmla="*/ 211138 h 133"/>
                <a:gd name="T2" fmla="*/ 754063 w 500"/>
                <a:gd name="T3" fmla="*/ 0 h 133"/>
                <a:gd name="T4" fmla="*/ 38100 w 500"/>
                <a:gd name="T5" fmla="*/ 0 h 133"/>
                <a:gd name="T6" fmla="*/ 0 w 500"/>
                <a:gd name="T7" fmla="*/ 211138 h 133"/>
                <a:gd name="T8" fmla="*/ 793750 w 500"/>
                <a:gd name="T9" fmla="*/ 211138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 h="133">
                  <a:moveTo>
                    <a:pt x="500" y="133"/>
                  </a:moveTo>
                  <a:lnTo>
                    <a:pt x="475" y="0"/>
                  </a:lnTo>
                  <a:lnTo>
                    <a:pt x="24" y="0"/>
                  </a:lnTo>
                  <a:lnTo>
                    <a:pt x="0" y="133"/>
                  </a:lnTo>
                  <a:lnTo>
                    <a:pt x="500" y="133"/>
                  </a:lnTo>
                  <a:close/>
                </a:path>
              </a:pathLst>
            </a:custGeom>
            <a:solidFill>
              <a:srgbClr val="C6E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32" name="Freeform 96">
              <a:extLst>
                <a:ext uri="{FF2B5EF4-FFF2-40B4-BE49-F238E27FC236}">
                  <a16:creationId xmlns:a16="http://schemas.microsoft.com/office/drawing/2014/main" id="{4B9A4518-AD8E-4CF4-B208-75E45A8FF711}"/>
                </a:ext>
              </a:extLst>
            </p:cNvPr>
            <p:cNvSpPr>
              <a:spLocks/>
            </p:cNvSpPr>
            <p:nvPr/>
          </p:nvSpPr>
          <p:spPr bwMode="auto">
            <a:xfrm>
              <a:off x="3444875" y="4079876"/>
              <a:ext cx="793750" cy="211138"/>
            </a:xfrm>
            <a:custGeom>
              <a:avLst/>
              <a:gdLst>
                <a:gd name="T0" fmla="*/ 793750 w 500"/>
                <a:gd name="T1" fmla="*/ 211138 h 133"/>
                <a:gd name="T2" fmla="*/ 754063 w 500"/>
                <a:gd name="T3" fmla="*/ 0 h 133"/>
                <a:gd name="T4" fmla="*/ 38100 w 500"/>
                <a:gd name="T5" fmla="*/ 0 h 133"/>
                <a:gd name="T6" fmla="*/ 0 w 500"/>
                <a:gd name="T7" fmla="*/ 211138 h 133"/>
                <a:gd name="T8" fmla="*/ 793750 w 500"/>
                <a:gd name="T9" fmla="*/ 211138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 h="133">
                  <a:moveTo>
                    <a:pt x="500" y="133"/>
                  </a:moveTo>
                  <a:lnTo>
                    <a:pt x="475" y="0"/>
                  </a:lnTo>
                  <a:lnTo>
                    <a:pt x="24" y="0"/>
                  </a:lnTo>
                  <a:lnTo>
                    <a:pt x="0" y="133"/>
                  </a:lnTo>
                  <a:lnTo>
                    <a:pt x="500" y="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33" name="Rectangle 97">
              <a:extLst>
                <a:ext uri="{FF2B5EF4-FFF2-40B4-BE49-F238E27FC236}">
                  <a16:creationId xmlns:a16="http://schemas.microsoft.com/office/drawing/2014/main" id="{08EC4EB6-ECF4-42E6-AA94-90B7E82BE774}"/>
                </a:ext>
              </a:extLst>
            </p:cNvPr>
            <p:cNvSpPr>
              <a:spLocks noChangeArrowheads="1"/>
            </p:cNvSpPr>
            <p:nvPr/>
          </p:nvSpPr>
          <p:spPr bwMode="auto">
            <a:xfrm>
              <a:off x="3698875" y="4418014"/>
              <a:ext cx="328612" cy="952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34" name="Rectangle 98">
              <a:extLst>
                <a:ext uri="{FF2B5EF4-FFF2-40B4-BE49-F238E27FC236}">
                  <a16:creationId xmlns:a16="http://schemas.microsoft.com/office/drawing/2014/main" id="{AC96C5EB-6177-46F4-B1B0-7CABA21D25DF}"/>
                </a:ext>
              </a:extLst>
            </p:cNvPr>
            <p:cNvSpPr>
              <a:spLocks noChangeArrowheads="1"/>
            </p:cNvSpPr>
            <p:nvPr/>
          </p:nvSpPr>
          <p:spPr bwMode="auto">
            <a:xfrm>
              <a:off x="3698875" y="4418014"/>
              <a:ext cx="328612"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35" name="Freeform 99">
              <a:extLst>
                <a:ext uri="{FF2B5EF4-FFF2-40B4-BE49-F238E27FC236}">
                  <a16:creationId xmlns:a16="http://schemas.microsoft.com/office/drawing/2014/main" id="{2C77B69A-0EDB-4A77-9F73-7DDBE4E4DB16}"/>
                </a:ext>
              </a:extLst>
            </p:cNvPr>
            <p:cNvSpPr>
              <a:spLocks noEditPoints="1"/>
            </p:cNvSpPr>
            <p:nvPr/>
          </p:nvSpPr>
          <p:spPr bwMode="auto">
            <a:xfrm>
              <a:off x="3857625" y="4006851"/>
              <a:ext cx="612775" cy="696913"/>
            </a:xfrm>
            <a:custGeom>
              <a:avLst/>
              <a:gdLst>
                <a:gd name="T0" fmla="*/ 272051 w 232"/>
                <a:gd name="T1" fmla="*/ 456689 h 264"/>
                <a:gd name="T2" fmla="*/ 272051 w 232"/>
                <a:gd name="T3" fmla="*/ 456689 h 264"/>
                <a:gd name="T4" fmla="*/ 346007 w 232"/>
                <a:gd name="T5" fmla="*/ 382774 h 264"/>
                <a:gd name="T6" fmla="*/ 422603 w 232"/>
                <a:gd name="T7" fmla="*/ 456689 h 264"/>
                <a:gd name="T8" fmla="*/ 422603 w 232"/>
                <a:gd name="T9" fmla="*/ 456689 h 264"/>
                <a:gd name="T10" fmla="*/ 422603 w 232"/>
                <a:gd name="T11" fmla="*/ 456689 h 264"/>
                <a:gd name="T12" fmla="*/ 346007 w 232"/>
                <a:gd name="T13" fmla="*/ 533244 h 264"/>
                <a:gd name="T14" fmla="*/ 272051 w 232"/>
                <a:gd name="T15" fmla="*/ 456689 h 264"/>
                <a:gd name="T16" fmla="*/ 272051 w 232"/>
                <a:gd name="T17" fmla="*/ 456689 h 264"/>
                <a:gd name="T18" fmla="*/ 301105 w 232"/>
                <a:gd name="T19" fmla="*/ 0 h 264"/>
                <a:gd name="T20" fmla="*/ 0 w 232"/>
                <a:gd name="T21" fmla="*/ 0 h 264"/>
                <a:gd name="T22" fmla="*/ 0 w 232"/>
                <a:gd name="T23" fmla="*/ 73915 h 264"/>
                <a:gd name="T24" fmla="*/ 340724 w 232"/>
                <a:gd name="T25" fmla="*/ 73915 h 264"/>
                <a:gd name="T26" fmla="*/ 380343 w 232"/>
                <a:gd name="T27" fmla="*/ 285101 h 264"/>
                <a:gd name="T28" fmla="*/ 0 w 232"/>
                <a:gd name="T29" fmla="*/ 285101 h 264"/>
                <a:gd name="T30" fmla="*/ 0 w 232"/>
                <a:gd name="T31" fmla="*/ 411812 h 264"/>
                <a:gd name="T32" fmla="*/ 169041 w 232"/>
                <a:gd name="T33" fmla="*/ 411812 h 264"/>
                <a:gd name="T34" fmla="*/ 169041 w 232"/>
                <a:gd name="T35" fmla="*/ 506846 h 264"/>
                <a:gd name="T36" fmla="*/ 0 w 232"/>
                <a:gd name="T37" fmla="*/ 506846 h 264"/>
                <a:gd name="T38" fmla="*/ 0 w 232"/>
                <a:gd name="T39" fmla="*/ 696913 h 264"/>
                <a:gd name="T40" fmla="*/ 316953 w 232"/>
                <a:gd name="T41" fmla="*/ 696913 h 264"/>
                <a:gd name="T42" fmla="*/ 404115 w 232"/>
                <a:gd name="T43" fmla="*/ 696913 h 264"/>
                <a:gd name="T44" fmla="*/ 454299 w 232"/>
                <a:gd name="T45" fmla="*/ 683714 h 264"/>
                <a:gd name="T46" fmla="*/ 454299 w 232"/>
                <a:gd name="T47" fmla="*/ 683714 h 264"/>
                <a:gd name="T48" fmla="*/ 454299 w 232"/>
                <a:gd name="T49" fmla="*/ 683714 h 264"/>
                <a:gd name="T50" fmla="*/ 507124 w 232"/>
                <a:gd name="T51" fmla="*/ 591320 h 264"/>
                <a:gd name="T52" fmla="*/ 507124 w 232"/>
                <a:gd name="T53" fmla="*/ 388054 h 264"/>
                <a:gd name="T54" fmla="*/ 456940 w 232"/>
                <a:gd name="T55" fmla="*/ 300940 h 264"/>
                <a:gd name="T56" fmla="*/ 456940 w 232"/>
                <a:gd name="T57" fmla="*/ 300940 h 264"/>
                <a:gd name="T58" fmla="*/ 456940 w 232"/>
                <a:gd name="T59" fmla="*/ 300940 h 264"/>
                <a:gd name="T60" fmla="*/ 488635 w 232"/>
                <a:gd name="T61" fmla="*/ 285101 h 264"/>
                <a:gd name="T62" fmla="*/ 612775 w 232"/>
                <a:gd name="T63" fmla="*/ 285101 h 264"/>
                <a:gd name="T64" fmla="*/ 612775 w 232"/>
                <a:gd name="T65" fmla="*/ 190067 h 264"/>
                <a:gd name="T66" fmla="*/ 464864 w 232"/>
                <a:gd name="T67" fmla="*/ 190067 h 264"/>
                <a:gd name="T68" fmla="*/ 464864 w 232"/>
                <a:gd name="T69" fmla="*/ 250783 h 264"/>
                <a:gd name="T70" fmla="*/ 430527 w 232"/>
                <a:gd name="T71" fmla="*/ 266622 h 264"/>
                <a:gd name="T72" fmla="*/ 390908 w 232"/>
                <a:gd name="T73" fmla="*/ 87114 h 264"/>
                <a:gd name="T74" fmla="*/ 301105 w 232"/>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2" h="264">
                  <a:moveTo>
                    <a:pt x="103" y="173"/>
                  </a:moveTo>
                  <a:cubicBezTo>
                    <a:pt x="103" y="173"/>
                    <a:pt x="103" y="173"/>
                    <a:pt x="103" y="173"/>
                  </a:cubicBezTo>
                  <a:cubicBezTo>
                    <a:pt x="103" y="158"/>
                    <a:pt x="115" y="145"/>
                    <a:pt x="131" y="145"/>
                  </a:cubicBezTo>
                  <a:cubicBezTo>
                    <a:pt x="147" y="145"/>
                    <a:pt x="160" y="158"/>
                    <a:pt x="160" y="173"/>
                  </a:cubicBezTo>
                  <a:cubicBezTo>
                    <a:pt x="160" y="173"/>
                    <a:pt x="160" y="173"/>
                    <a:pt x="160" y="173"/>
                  </a:cubicBezTo>
                  <a:cubicBezTo>
                    <a:pt x="160" y="173"/>
                    <a:pt x="160" y="173"/>
                    <a:pt x="160" y="173"/>
                  </a:cubicBezTo>
                  <a:cubicBezTo>
                    <a:pt x="160" y="189"/>
                    <a:pt x="147" y="202"/>
                    <a:pt x="131" y="202"/>
                  </a:cubicBezTo>
                  <a:cubicBezTo>
                    <a:pt x="115" y="202"/>
                    <a:pt x="103" y="189"/>
                    <a:pt x="103" y="173"/>
                  </a:cubicBezTo>
                  <a:cubicBezTo>
                    <a:pt x="103" y="173"/>
                    <a:pt x="103" y="173"/>
                    <a:pt x="103" y="173"/>
                  </a:cubicBezTo>
                  <a:moveTo>
                    <a:pt x="114" y="0"/>
                  </a:moveTo>
                  <a:cubicBezTo>
                    <a:pt x="0" y="0"/>
                    <a:pt x="0" y="0"/>
                    <a:pt x="0" y="0"/>
                  </a:cubicBezTo>
                  <a:cubicBezTo>
                    <a:pt x="0" y="28"/>
                    <a:pt x="0" y="28"/>
                    <a:pt x="0" y="28"/>
                  </a:cubicBezTo>
                  <a:cubicBezTo>
                    <a:pt x="129" y="28"/>
                    <a:pt x="129" y="28"/>
                    <a:pt x="129" y="28"/>
                  </a:cubicBezTo>
                  <a:cubicBezTo>
                    <a:pt x="144" y="108"/>
                    <a:pt x="144" y="108"/>
                    <a:pt x="144" y="108"/>
                  </a:cubicBezTo>
                  <a:cubicBezTo>
                    <a:pt x="0" y="108"/>
                    <a:pt x="0" y="108"/>
                    <a:pt x="0" y="108"/>
                  </a:cubicBezTo>
                  <a:cubicBezTo>
                    <a:pt x="0" y="156"/>
                    <a:pt x="0" y="156"/>
                    <a:pt x="0" y="156"/>
                  </a:cubicBezTo>
                  <a:cubicBezTo>
                    <a:pt x="64" y="156"/>
                    <a:pt x="64" y="156"/>
                    <a:pt x="64" y="156"/>
                  </a:cubicBezTo>
                  <a:cubicBezTo>
                    <a:pt x="64" y="192"/>
                    <a:pt x="64" y="192"/>
                    <a:pt x="64" y="192"/>
                  </a:cubicBezTo>
                  <a:cubicBezTo>
                    <a:pt x="0" y="192"/>
                    <a:pt x="0" y="192"/>
                    <a:pt x="0" y="192"/>
                  </a:cubicBezTo>
                  <a:cubicBezTo>
                    <a:pt x="0" y="264"/>
                    <a:pt x="0" y="264"/>
                    <a:pt x="0" y="264"/>
                  </a:cubicBezTo>
                  <a:cubicBezTo>
                    <a:pt x="120" y="264"/>
                    <a:pt x="120" y="264"/>
                    <a:pt x="120" y="264"/>
                  </a:cubicBezTo>
                  <a:cubicBezTo>
                    <a:pt x="153" y="264"/>
                    <a:pt x="153" y="264"/>
                    <a:pt x="153" y="264"/>
                  </a:cubicBezTo>
                  <a:cubicBezTo>
                    <a:pt x="160" y="264"/>
                    <a:pt x="166" y="262"/>
                    <a:pt x="172" y="259"/>
                  </a:cubicBezTo>
                  <a:cubicBezTo>
                    <a:pt x="172" y="259"/>
                    <a:pt x="172" y="259"/>
                    <a:pt x="172" y="259"/>
                  </a:cubicBezTo>
                  <a:cubicBezTo>
                    <a:pt x="172" y="259"/>
                    <a:pt x="172" y="259"/>
                    <a:pt x="172" y="259"/>
                  </a:cubicBezTo>
                  <a:cubicBezTo>
                    <a:pt x="184" y="252"/>
                    <a:pt x="192" y="239"/>
                    <a:pt x="192" y="224"/>
                  </a:cubicBezTo>
                  <a:cubicBezTo>
                    <a:pt x="192" y="147"/>
                    <a:pt x="192" y="147"/>
                    <a:pt x="192" y="147"/>
                  </a:cubicBezTo>
                  <a:cubicBezTo>
                    <a:pt x="192" y="133"/>
                    <a:pt x="184" y="121"/>
                    <a:pt x="173" y="114"/>
                  </a:cubicBezTo>
                  <a:cubicBezTo>
                    <a:pt x="173" y="114"/>
                    <a:pt x="173" y="114"/>
                    <a:pt x="173" y="114"/>
                  </a:cubicBezTo>
                  <a:cubicBezTo>
                    <a:pt x="173" y="114"/>
                    <a:pt x="173" y="114"/>
                    <a:pt x="173" y="114"/>
                  </a:cubicBezTo>
                  <a:cubicBezTo>
                    <a:pt x="185" y="108"/>
                    <a:pt x="185" y="108"/>
                    <a:pt x="185" y="108"/>
                  </a:cubicBezTo>
                  <a:cubicBezTo>
                    <a:pt x="232" y="108"/>
                    <a:pt x="232" y="108"/>
                    <a:pt x="232" y="108"/>
                  </a:cubicBezTo>
                  <a:cubicBezTo>
                    <a:pt x="232" y="72"/>
                    <a:pt x="232" y="72"/>
                    <a:pt x="232" y="72"/>
                  </a:cubicBezTo>
                  <a:cubicBezTo>
                    <a:pt x="176" y="72"/>
                    <a:pt x="176" y="72"/>
                    <a:pt x="176" y="72"/>
                  </a:cubicBezTo>
                  <a:cubicBezTo>
                    <a:pt x="176" y="95"/>
                    <a:pt x="176" y="95"/>
                    <a:pt x="176" y="95"/>
                  </a:cubicBezTo>
                  <a:cubicBezTo>
                    <a:pt x="163" y="101"/>
                    <a:pt x="163" y="101"/>
                    <a:pt x="163" y="101"/>
                  </a:cubicBezTo>
                  <a:cubicBezTo>
                    <a:pt x="148" y="33"/>
                    <a:pt x="148" y="33"/>
                    <a:pt x="148" y="33"/>
                  </a:cubicBezTo>
                  <a:cubicBezTo>
                    <a:pt x="148" y="15"/>
                    <a:pt x="133" y="0"/>
                    <a:pt x="114"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36" name="Freeform 100">
              <a:extLst>
                <a:ext uri="{FF2B5EF4-FFF2-40B4-BE49-F238E27FC236}">
                  <a16:creationId xmlns:a16="http://schemas.microsoft.com/office/drawing/2014/main" id="{C8399F78-5C78-4778-81A7-1ECF9B5A1409}"/>
                </a:ext>
              </a:extLst>
            </p:cNvPr>
            <p:cNvSpPr>
              <a:spLocks/>
            </p:cNvSpPr>
            <p:nvPr/>
          </p:nvSpPr>
          <p:spPr bwMode="auto">
            <a:xfrm>
              <a:off x="4175125" y="4691064"/>
              <a:ext cx="136525" cy="117475"/>
            </a:xfrm>
            <a:custGeom>
              <a:avLst/>
              <a:gdLst>
                <a:gd name="T0" fmla="*/ 136525 w 52"/>
                <a:gd name="T1" fmla="*/ 0 h 45"/>
                <a:gd name="T2" fmla="*/ 86641 w 52"/>
                <a:gd name="T3" fmla="*/ 13053 h 45"/>
                <a:gd name="T4" fmla="*/ 0 w 52"/>
                <a:gd name="T5" fmla="*/ 13053 h 45"/>
                <a:gd name="T6" fmla="*/ 0 w 52"/>
                <a:gd name="T7" fmla="*/ 117475 h 45"/>
                <a:gd name="T8" fmla="*/ 136525 w 52"/>
                <a:gd name="T9" fmla="*/ 117475 h 45"/>
                <a:gd name="T10" fmla="*/ 136525 w 52"/>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5">
                  <a:moveTo>
                    <a:pt x="52" y="0"/>
                  </a:moveTo>
                  <a:cubicBezTo>
                    <a:pt x="46" y="3"/>
                    <a:pt x="40" y="5"/>
                    <a:pt x="33" y="5"/>
                  </a:cubicBezTo>
                  <a:cubicBezTo>
                    <a:pt x="0" y="5"/>
                    <a:pt x="0" y="5"/>
                    <a:pt x="0" y="5"/>
                  </a:cubicBezTo>
                  <a:cubicBezTo>
                    <a:pt x="0" y="45"/>
                    <a:pt x="0" y="45"/>
                    <a:pt x="0" y="45"/>
                  </a:cubicBezTo>
                  <a:cubicBezTo>
                    <a:pt x="52" y="45"/>
                    <a:pt x="52" y="45"/>
                    <a:pt x="52" y="45"/>
                  </a:cubicBezTo>
                  <a:cubicBezTo>
                    <a:pt x="52" y="0"/>
                    <a:pt x="52" y="0"/>
                    <a:pt x="52" y="0"/>
                  </a:cubicBezTo>
                </a:path>
              </a:pathLst>
            </a:custGeom>
            <a:solidFill>
              <a:srgbClr val="7F7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37" name="Freeform 101">
              <a:extLst>
                <a:ext uri="{FF2B5EF4-FFF2-40B4-BE49-F238E27FC236}">
                  <a16:creationId xmlns:a16="http://schemas.microsoft.com/office/drawing/2014/main" id="{24E91D68-FA2E-4D03-B7E6-EE6B6CB12BF4}"/>
                </a:ext>
              </a:extLst>
            </p:cNvPr>
            <p:cNvSpPr>
              <a:spLocks/>
            </p:cNvSpPr>
            <p:nvPr/>
          </p:nvSpPr>
          <p:spPr bwMode="auto">
            <a:xfrm>
              <a:off x="4129088" y="4389439"/>
              <a:ext cx="150812" cy="150813"/>
            </a:xfrm>
            <a:custGeom>
              <a:avLst/>
              <a:gdLst>
                <a:gd name="T0" fmla="*/ 74083 w 57"/>
                <a:gd name="T1" fmla="*/ 0 h 57"/>
                <a:gd name="T2" fmla="*/ 0 w 57"/>
                <a:gd name="T3" fmla="*/ 74084 h 57"/>
                <a:gd name="T4" fmla="*/ 0 w 57"/>
                <a:gd name="T5" fmla="*/ 74084 h 57"/>
                <a:gd name="T6" fmla="*/ 74083 w 57"/>
                <a:gd name="T7" fmla="*/ 150813 h 57"/>
                <a:gd name="T8" fmla="*/ 150812 w 57"/>
                <a:gd name="T9" fmla="*/ 74084 h 57"/>
                <a:gd name="T10" fmla="*/ 150812 w 57"/>
                <a:gd name="T11" fmla="*/ 74084 h 57"/>
                <a:gd name="T12" fmla="*/ 74083 w 57"/>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57">
                  <a:moveTo>
                    <a:pt x="28" y="0"/>
                  </a:moveTo>
                  <a:cubicBezTo>
                    <a:pt x="12" y="0"/>
                    <a:pt x="0" y="13"/>
                    <a:pt x="0" y="28"/>
                  </a:cubicBezTo>
                  <a:cubicBezTo>
                    <a:pt x="0" y="28"/>
                    <a:pt x="0" y="28"/>
                    <a:pt x="0" y="28"/>
                  </a:cubicBezTo>
                  <a:cubicBezTo>
                    <a:pt x="0" y="44"/>
                    <a:pt x="12" y="57"/>
                    <a:pt x="28" y="57"/>
                  </a:cubicBezTo>
                  <a:cubicBezTo>
                    <a:pt x="44" y="57"/>
                    <a:pt x="57" y="44"/>
                    <a:pt x="57" y="28"/>
                  </a:cubicBezTo>
                  <a:cubicBezTo>
                    <a:pt x="57" y="28"/>
                    <a:pt x="57" y="28"/>
                    <a:pt x="57" y="28"/>
                  </a:cubicBezTo>
                  <a:cubicBezTo>
                    <a:pt x="57" y="13"/>
                    <a:pt x="44" y="0"/>
                    <a:pt x="28"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38" name="Freeform 102">
              <a:extLst>
                <a:ext uri="{FF2B5EF4-FFF2-40B4-BE49-F238E27FC236}">
                  <a16:creationId xmlns:a16="http://schemas.microsoft.com/office/drawing/2014/main" id="{3D4808FE-C267-4047-B0E8-75CCD3158943}"/>
                </a:ext>
              </a:extLst>
            </p:cNvPr>
            <p:cNvSpPr>
              <a:spLocks/>
            </p:cNvSpPr>
            <p:nvPr/>
          </p:nvSpPr>
          <p:spPr bwMode="auto">
            <a:xfrm>
              <a:off x="3857625" y="4079876"/>
              <a:ext cx="381000" cy="211138"/>
            </a:xfrm>
            <a:custGeom>
              <a:avLst/>
              <a:gdLst>
                <a:gd name="T0" fmla="*/ 341313 w 240"/>
                <a:gd name="T1" fmla="*/ 0 h 133"/>
                <a:gd name="T2" fmla="*/ 0 w 240"/>
                <a:gd name="T3" fmla="*/ 0 h 133"/>
                <a:gd name="T4" fmla="*/ 0 w 240"/>
                <a:gd name="T5" fmla="*/ 211138 h 133"/>
                <a:gd name="T6" fmla="*/ 381000 w 240"/>
                <a:gd name="T7" fmla="*/ 211138 h 133"/>
                <a:gd name="T8" fmla="*/ 341313 w 240"/>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133">
                  <a:moveTo>
                    <a:pt x="215" y="0"/>
                  </a:moveTo>
                  <a:lnTo>
                    <a:pt x="0" y="0"/>
                  </a:lnTo>
                  <a:lnTo>
                    <a:pt x="0" y="133"/>
                  </a:lnTo>
                  <a:lnTo>
                    <a:pt x="240" y="133"/>
                  </a:lnTo>
                  <a:lnTo>
                    <a:pt x="215" y="0"/>
                  </a:lnTo>
                  <a:close/>
                </a:path>
              </a:pathLst>
            </a:custGeom>
            <a:solidFill>
              <a:srgbClr val="D1E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39" name="Freeform 103">
              <a:extLst>
                <a:ext uri="{FF2B5EF4-FFF2-40B4-BE49-F238E27FC236}">
                  <a16:creationId xmlns:a16="http://schemas.microsoft.com/office/drawing/2014/main" id="{7BA12FB9-A1F9-4BEC-9EAE-6F51BCE89205}"/>
                </a:ext>
              </a:extLst>
            </p:cNvPr>
            <p:cNvSpPr>
              <a:spLocks/>
            </p:cNvSpPr>
            <p:nvPr/>
          </p:nvSpPr>
          <p:spPr bwMode="auto">
            <a:xfrm>
              <a:off x="3857625" y="4079876"/>
              <a:ext cx="381000" cy="211138"/>
            </a:xfrm>
            <a:custGeom>
              <a:avLst/>
              <a:gdLst>
                <a:gd name="T0" fmla="*/ 341313 w 240"/>
                <a:gd name="T1" fmla="*/ 0 h 133"/>
                <a:gd name="T2" fmla="*/ 0 w 240"/>
                <a:gd name="T3" fmla="*/ 0 h 133"/>
                <a:gd name="T4" fmla="*/ 0 w 240"/>
                <a:gd name="T5" fmla="*/ 211138 h 133"/>
                <a:gd name="T6" fmla="*/ 381000 w 240"/>
                <a:gd name="T7" fmla="*/ 211138 h 133"/>
                <a:gd name="T8" fmla="*/ 341313 w 240"/>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133">
                  <a:moveTo>
                    <a:pt x="215" y="0"/>
                  </a:moveTo>
                  <a:lnTo>
                    <a:pt x="0" y="0"/>
                  </a:lnTo>
                  <a:lnTo>
                    <a:pt x="0" y="133"/>
                  </a:lnTo>
                  <a:lnTo>
                    <a:pt x="240" y="133"/>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40" name="Rectangle 104">
              <a:extLst>
                <a:ext uri="{FF2B5EF4-FFF2-40B4-BE49-F238E27FC236}">
                  <a16:creationId xmlns:a16="http://schemas.microsoft.com/office/drawing/2014/main" id="{F56B8C62-482C-4451-8E36-79D0A10E17D3}"/>
                </a:ext>
              </a:extLst>
            </p:cNvPr>
            <p:cNvSpPr>
              <a:spLocks noChangeArrowheads="1"/>
            </p:cNvSpPr>
            <p:nvPr/>
          </p:nvSpPr>
          <p:spPr bwMode="auto">
            <a:xfrm>
              <a:off x="3857625" y="4418014"/>
              <a:ext cx="169862" cy="952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41" name="Rectangle 105">
              <a:extLst>
                <a:ext uri="{FF2B5EF4-FFF2-40B4-BE49-F238E27FC236}">
                  <a16:creationId xmlns:a16="http://schemas.microsoft.com/office/drawing/2014/main" id="{BC0BCB04-1F91-4711-99DC-6109B06E0B60}"/>
                </a:ext>
              </a:extLst>
            </p:cNvPr>
            <p:cNvSpPr>
              <a:spLocks noChangeArrowheads="1"/>
            </p:cNvSpPr>
            <p:nvPr/>
          </p:nvSpPr>
          <p:spPr bwMode="auto">
            <a:xfrm>
              <a:off x="3857625" y="4418014"/>
              <a:ext cx="169862"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42004" name="Group 108">
            <a:extLst>
              <a:ext uri="{FF2B5EF4-FFF2-40B4-BE49-F238E27FC236}">
                <a16:creationId xmlns:a16="http://schemas.microsoft.com/office/drawing/2014/main" id="{FAAF740F-8684-443E-A1AE-55204023E070}"/>
              </a:ext>
            </a:extLst>
          </p:cNvPr>
          <p:cNvGrpSpPr>
            <a:grpSpLocks/>
          </p:cNvGrpSpPr>
          <p:nvPr/>
        </p:nvGrpSpPr>
        <p:grpSpPr bwMode="auto">
          <a:xfrm>
            <a:off x="7549754" y="1772841"/>
            <a:ext cx="1354931" cy="551259"/>
            <a:chOff x="6346825" y="2257426"/>
            <a:chExt cx="1806575" cy="735013"/>
          </a:xfrm>
        </p:grpSpPr>
        <p:sp>
          <p:nvSpPr>
            <p:cNvPr id="42010" name="Freeform 24">
              <a:extLst>
                <a:ext uri="{FF2B5EF4-FFF2-40B4-BE49-F238E27FC236}">
                  <a16:creationId xmlns:a16="http://schemas.microsoft.com/office/drawing/2014/main" id="{4E435261-A1D5-4FCA-BDD9-74180E8A3584}"/>
                </a:ext>
              </a:extLst>
            </p:cNvPr>
            <p:cNvSpPr>
              <a:spLocks/>
            </p:cNvSpPr>
            <p:nvPr/>
          </p:nvSpPr>
          <p:spPr bwMode="auto">
            <a:xfrm>
              <a:off x="7659688" y="2774951"/>
              <a:ext cx="127000" cy="125413"/>
            </a:xfrm>
            <a:custGeom>
              <a:avLst/>
              <a:gdLst>
                <a:gd name="T0" fmla="*/ 0 w 48"/>
                <a:gd name="T1" fmla="*/ 61372 h 47"/>
                <a:gd name="T2" fmla="*/ 63500 w 48"/>
                <a:gd name="T3" fmla="*/ 125413 h 47"/>
                <a:gd name="T4" fmla="*/ 127000 w 48"/>
                <a:gd name="T5" fmla="*/ 61372 h 47"/>
                <a:gd name="T6" fmla="*/ 79375 w 48"/>
                <a:gd name="T7" fmla="*/ 0 h 47"/>
                <a:gd name="T8" fmla="*/ 47625 w 48"/>
                <a:gd name="T9" fmla="*/ 0 h 47"/>
                <a:gd name="T10" fmla="*/ 0 w 48"/>
                <a:gd name="T11" fmla="*/ 61372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7">
                  <a:moveTo>
                    <a:pt x="0" y="23"/>
                  </a:moveTo>
                  <a:cubicBezTo>
                    <a:pt x="0" y="36"/>
                    <a:pt x="11" y="47"/>
                    <a:pt x="24" y="47"/>
                  </a:cubicBezTo>
                  <a:cubicBezTo>
                    <a:pt x="37" y="47"/>
                    <a:pt x="48" y="36"/>
                    <a:pt x="48" y="23"/>
                  </a:cubicBezTo>
                  <a:cubicBezTo>
                    <a:pt x="48" y="12"/>
                    <a:pt x="41" y="2"/>
                    <a:pt x="30" y="0"/>
                  </a:cubicBezTo>
                  <a:cubicBezTo>
                    <a:pt x="26" y="0"/>
                    <a:pt x="22" y="0"/>
                    <a:pt x="18" y="0"/>
                  </a:cubicBezTo>
                  <a:cubicBezTo>
                    <a:pt x="7" y="2"/>
                    <a:pt x="0" y="12"/>
                    <a:pt x="0" y="23"/>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1" name="Freeform 25">
              <a:extLst>
                <a:ext uri="{FF2B5EF4-FFF2-40B4-BE49-F238E27FC236}">
                  <a16:creationId xmlns:a16="http://schemas.microsoft.com/office/drawing/2014/main" id="{774E7581-C25D-4885-80FB-9376A7B0073C}"/>
                </a:ext>
              </a:extLst>
            </p:cNvPr>
            <p:cNvSpPr>
              <a:spLocks/>
            </p:cNvSpPr>
            <p:nvPr/>
          </p:nvSpPr>
          <p:spPr bwMode="auto">
            <a:xfrm>
              <a:off x="7891463" y="2774951"/>
              <a:ext cx="82550" cy="71438"/>
            </a:xfrm>
            <a:custGeom>
              <a:avLst/>
              <a:gdLst>
                <a:gd name="T0" fmla="*/ 13315 w 31"/>
                <a:gd name="T1" fmla="*/ 0 h 27"/>
                <a:gd name="T2" fmla="*/ 0 w 31"/>
                <a:gd name="T3" fmla="*/ 29104 h 27"/>
                <a:gd name="T4" fmla="*/ 42606 w 31"/>
                <a:gd name="T5" fmla="*/ 71438 h 27"/>
                <a:gd name="T6" fmla="*/ 82550 w 31"/>
                <a:gd name="T7" fmla="*/ 29104 h 27"/>
                <a:gd name="T8" fmla="*/ 69235 w 31"/>
                <a:gd name="T9" fmla="*/ 0 h 27"/>
                <a:gd name="T10" fmla="*/ 13315 w 3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7">
                  <a:moveTo>
                    <a:pt x="5" y="0"/>
                  </a:moveTo>
                  <a:cubicBezTo>
                    <a:pt x="2" y="3"/>
                    <a:pt x="0" y="7"/>
                    <a:pt x="0" y="11"/>
                  </a:cubicBezTo>
                  <a:cubicBezTo>
                    <a:pt x="0" y="20"/>
                    <a:pt x="7" y="27"/>
                    <a:pt x="16" y="27"/>
                  </a:cubicBezTo>
                  <a:cubicBezTo>
                    <a:pt x="24" y="27"/>
                    <a:pt x="31" y="20"/>
                    <a:pt x="31" y="11"/>
                  </a:cubicBezTo>
                  <a:cubicBezTo>
                    <a:pt x="31" y="7"/>
                    <a:pt x="29" y="3"/>
                    <a:pt x="26" y="0"/>
                  </a:cubicBezTo>
                  <a:cubicBezTo>
                    <a:pt x="20" y="0"/>
                    <a:pt x="13" y="0"/>
                    <a:pt x="5" y="0"/>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2" name="Freeform 26">
              <a:extLst>
                <a:ext uri="{FF2B5EF4-FFF2-40B4-BE49-F238E27FC236}">
                  <a16:creationId xmlns:a16="http://schemas.microsoft.com/office/drawing/2014/main" id="{D4176B77-8D92-49BF-9128-3715E60A3DF1}"/>
                </a:ext>
              </a:extLst>
            </p:cNvPr>
            <p:cNvSpPr>
              <a:spLocks/>
            </p:cNvSpPr>
            <p:nvPr/>
          </p:nvSpPr>
          <p:spPr bwMode="auto">
            <a:xfrm>
              <a:off x="6724650" y="2774951"/>
              <a:ext cx="125412" cy="125413"/>
            </a:xfrm>
            <a:custGeom>
              <a:avLst/>
              <a:gdLst>
                <a:gd name="T0" fmla="*/ 78383 w 48"/>
                <a:gd name="T1" fmla="*/ 0 h 47"/>
                <a:gd name="T2" fmla="*/ 47030 w 48"/>
                <a:gd name="T3" fmla="*/ 0 h 47"/>
                <a:gd name="T4" fmla="*/ 0 w 48"/>
                <a:gd name="T5" fmla="*/ 61372 h 47"/>
                <a:gd name="T6" fmla="*/ 62706 w 48"/>
                <a:gd name="T7" fmla="*/ 125413 h 47"/>
                <a:gd name="T8" fmla="*/ 125412 w 48"/>
                <a:gd name="T9" fmla="*/ 61372 h 47"/>
                <a:gd name="T10" fmla="*/ 78383 w 48"/>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7">
                  <a:moveTo>
                    <a:pt x="30" y="0"/>
                  </a:moveTo>
                  <a:cubicBezTo>
                    <a:pt x="26" y="0"/>
                    <a:pt x="22" y="0"/>
                    <a:pt x="18" y="0"/>
                  </a:cubicBezTo>
                  <a:cubicBezTo>
                    <a:pt x="7" y="2"/>
                    <a:pt x="0" y="12"/>
                    <a:pt x="0" y="23"/>
                  </a:cubicBezTo>
                  <a:cubicBezTo>
                    <a:pt x="0" y="36"/>
                    <a:pt x="11" y="47"/>
                    <a:pt x="24" y="47"/>
                  </a:cubicBezTo>
                  <a:cubicBezTo>
                    <a:pt x="37" y="47"/>
                    <a:pt x="48" y="36"/>
                    <a:pt x="48" y="23"/>
                  </a:cubicBezTo>
                  <a:cubicBezTo>
                    <a:pt x="48" y="12"/>
                    <a:pt x="41" y="2"/>
                    <a:pt x="30"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3" name="Freeform 27">
              <a:extLst>
                <a:ext uri="{FF2B5EF4-FFF2-40B4-BE49-F238E27FC236}">
                  <a16:creationId xmlns:a16="http://schemas.microsoft.com/office/drawing/2014/main" id="{B8D7C94B-876C-40FB-AC21-8CA9C835BE81}"/>
                </a:ext>
              </a:extLst>
            </p:cNvPr>
            <p:cNvSpPr>
              <a:spLocks/>
            </p:cNvSpPr>
            <p:nvPr/>
          </p:nvSpPr>
          <p:spPr bwMode="auto">
            <a:xfrm>
              <a:off x="6535738" y="2774951"/>
              <a:ext cx="82550" cy="71438"/>
            </a:xfrm>
            <a:custGeom>
              <a:avLst/>
              <a:gdLst>
                <a:gd name="T0" fmla="*/ 13315 w 31"/>
                <a:gd name="T1" fmla="*/ 0 h 27"/>
                <a:gd name="T2" fmla="*/ 0 w 31"/>
                <a:gd name="T3" fmla="*/ 29104 h 27"/>
                <a:gd name="T4" fmla="*/ 39944 w 31"/>
                <a:gd name="T5" fmla="*/ 71438 h 27"/>
                <a:gd name="T6" fmla="*/ 82550 w 31"/>
                <a:gd name="T7" fmla="*/ 29104 h 27"/>
                <a:gd name="T8" fmla="*/ 69235 w 31"/>
                <a:gd name="T9" fmla="*/ 0 h 27"/>
                <a:gd name="T10" fmla="*/ 13315 w 3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7">
                  <a:moveTo>
                    <a:pt x="5" y="0"/>
                  </a:moveTo>
                  <a:cubicBezTo>
                    <a:pt x="1" y="3"/>
                    <a:pt x="0" y="7"/>
                    <a:pt x="0" y="11"/>
                  </a:cubicBezTo>
                  <a:cubicBezTo>
                    <a:pt x="0" y="20"/>
                    <a:pt x="7" y="27"/>
                    <a:pt x="15" y="27"/>
                  </a:cubicBezTo>
                  <a:cubicBezTo>
                    <a:pt x="24" y="27"/>
                    <a:pt x="31" y="20"/>
                    <a:pt x="31" y="11"/>
                  </a:cubicBezTo>
                  <a:cubicBezTo>
                    <a:pt x="31" y="7"/>
                    <a:pt x="29" y="3"/>
                    <a:pt x="26" y="0"/>
                  </a:cubicBezTo>
                  <a:cubicBezTo>
                    <a:pt x="18" y="0"/>
                    <a:pt x="11" y="0"/>
                    <a:pt x="5"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4" name="Freeform 28">
              <a:extLst>
                <a:ext uri="{FF2B5EF4-FFF2-40B4-BE49-F238E27FC236}">
                  <a16:creationId xmlns:a16="http://schemas.microsoft.com/office/drawing/2014/main" id="{65A37AAE-2C7B-4D20-A367-8E8B87D96DCE}"/>
                </a:ext>
              </a:extLst>
            </p:cNvPr>
            <p:cNvSpPr>
              <a:spLocks/>
            </p:cNvSpPr>
            <p:nvPr/>
          </p:nvSpPr>
          <p:spPr bwMode="auto">
            <a:xfrm>
              <a:off x="7032625" y="2257426"/>
              <a:ext cx="454025" cy="219075"/>
            </a:xfrm>
            <a:custGeom>
              <a:avLst/>
              <a:gdLst>
                <a:gd name="T0" fmla="*/ 227012 w 172"/>
                <a:gd name="T1" fmla="*/ 184762 h 83"/>
                <a:gd name="T2" fmla="*/ 361636 w 172"/>
                <a:gd name="T3" fmla="*/ 219075 h 83"/>
                <a:gd name="T4" fmla="*/ 454025 w 172"/>
                <a:gd name="T5" fmla="*/ 190041 h 83"/>
                <a:gd name="T6" fmla="*/ 263968 w 172"/>
                <a:gd name="T7" fmla="*/ 153089 h 83"/>
                <a:gd name="T8" fmla="*/ 227012 w 172"/>
                <a:gd name="T9" fmla="*/ 0 h 83"/>
                <a:gd name="T10" fmla="*/ 187417 w 172"/>
                <a:gd name="T11" fmla="*/ 153089 h 83"/>
                <a:gd name="T12" fmla="*/ 0 w 172"/>
                <a:gd name="T13" fmla="*/ 190041 h 83"/>
                <a:gd name="T14" fmla="*/ 92389 w 172"/>
                <a:gd name="T15" fmla="*/ 219075 h 83"/>
                <a:gd name="T16" fmla="*/ 227012 w 172"/>
                <a:gd name="T17" fmla="*/ 184762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83">
                  <a:moveTo>
                    <a:pt x="86" y="70"/>
                  </a:moveTo>
                  <a:cubicBezTo>
                    <a:pt x="104" y="70"/>
                    <a:pt x="122" y="75"/>
                    <a:pt x="137" y="83"/>
                  </a:cubicBezTo>
                  <a:cubicBezTo>
                    <a:pt x="158" y="81"/>
                    <a:pt x="172" y="77"/>
                    <a:pt x="172" y="72"/>
                  </a:cubicBezTo>
                  <a:cubicBezTo>
                    <a:pt x="172" y="65"/>
                    <a:pt x="141" y="59"/>
                    <a:pt x="100" y="58"/>
                  </a:cubicBezTo>
                  <a:cubicBezTo>
                    <a:pt x="98" y="33"/>
                    <a:pt x="94" y="0"/>
                    <a:pt x="86" y="0"/>
                  </a:cubicBezTo>
                  <a:cubicBezTo>
                    <a:pt x="78" y="0"/>
                    <a:pt x="73" y="33"/>
                    <a:pt x="71" y="58"/>
                  </a:cubicBezTo>
                  <a:cubicBezTo>
                    <a:pt x="30" y="59"/>
                    <a:pt x="0" y="65"/>
                    <a:pt x="0" y="72"/>
                  </a:cubicBezTo>
                  <a:cubicBezTo>
                    <a:pt x="0" y="77"/>
                    <a:pt x="14" y="81"/>
                    <a:pt x="35" y="83"/>
                  </a:cubicBezTo>
                  <a:cubicBezTo>
                    <a:pt x="50" y="75"/>
                    <a:pt x="68" y="70"/>
                    <a:pt x="86" y="70"/>
                  </a:cubicBez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115" name="Freeform 29">
              <a:extLst>
                <a:ext uri="{FF2B5EF4-FFF2-40B4-BE49-F238E27FC236}">
                  <a16:creationId xmlns:a16="http://schemas.microsoft.com/office/drawing/2014/main" id="{3B9C9E0B-F8A8-44E0-8D53-8A4156F2E877}"/>
                </a:ext>
              </a:extLst>
            </p:cNvPr>
            <p:cNvSpPr>
              <a:spLocks noEditPoints="1"/>
            </p:cNvSpPr>
            <p:nvPr/>
          </p:nvSpPr>
          <p:spPr bwMode="auto">
            <a:xfrm>
              <a:off x="6346825" y="2443163"/>
              <a:ext cx="1806575" cy="549276"/>
            </a:xfrm>
            <a:custGeom>
              <a:avLst/>
              <a:gdLst>
                <a:gd name="T0" fmla="*/ 443 w 684"/>
                <a:gd name="T1" fmla="*/ 68 h 208"/>
                <a:gd name="T2" fmla="*/ 346 w 684"/>
                <a:gd name="T3" fmla="*/ 0 h 208"/>
                <a:gd name="T4" fmla="*/ 249 w 684"/>
                <a:gd name="T5" fmla="*/ 67 h 208"/>
                <a:gd name="T6" fmla="*/ 60 w 684"/>
                <a:gd name="T7" fmla="*/ 126 h 208"/>
                <a:gd name="T8" fmla="*/ 87 w 684"/>
                <a:gd name="T9" fmla="*/ 167 h 208"/>
                <a:gd name="T10" fmla="*/ 114 w 684"/>
                <a:gd name="T11" fmla="*/ 126 h 208"/>
                <a:gd name="T12" fmla="*/ 122 w 684"/>
                <a:gd name="T13" fmla="*/ 149 h 208"/>
                <a:gd name="T14" fmla="*/ 212 w 684"/>
                <a:gd name="T15" fmla="*/ 149 h 208"/>
                <a:gd name="T16" fmla="*/ 244 w 684"/>
                <a:gd name="T17" fmla="*/ 126 h 208"/>
                <a:gd name="T18" fmla="*/ 448 w 684"/>
                <a:gd name="T19" fmla="*/ 126 h 208"/>
                <a:gd name="T20" fmla="*/ 476 w 684"/>
                <a:gd name="T21" fmla="*/ 149 h 208"/>
                <a:gd name="T22" fmla="*/ 566 w 684"/>
                <a:gd name="T23" fmla="*/ 149 h 208"/>
                <a:gd name="T24" fmla="*/ 574 w 684"/>
                <a:gd name="T25" fmla="*/ 126 h 208"/>
                <a:gd name="T26" fmla="*/ 601 w 684"/>
                <a:gd name="T27" fmla="*/ 167 h 208"/>
                <a:gd name="T28" fmla="*/ 628 w 684"/>
                <a:gd name="T29" fmla="*/ 126 h 208"/>
                <a:gd name="T30" fmla="*/ 103 w 684"/>
                <a:gd name="T31" fmla="*/ 137 h 208"/>
                <a:gd name="T32" fmla="*/ 72 w 684"/>
                <a:gd name="T33" fmla="*/ 137 h 208"/>
                <a:gd name="T34" fmla="*/ 98 w 684"/>
                <a:gd name="T35" fmla="*/ 126 h 208"/>
                <a:gd name="T36" fmla="*/ 167 w 684"/>
                <a:gd name="T37" fmla="*/ 173 h 208"/>
                <a:gd name="T38" fmla="*/ 161 w 684"/>
                <a:gd name="T39" fmla="*/ 126 h 208"/>
                <a:gd name="T40" fmla="*/ 191 w 684"/>
                <a:gd name="T41" fmla="*/ 149 h 208"/>
                <a:gd name="T42" fmla="*/ 252 w 684"/>
                <a:gd name="T43" fmla="*/ 88 h 208"/>
                <a:gd name="T44" fmla="*/ 342 w 684"/>
                <a:gd name="T45" fmla="*/ 48 h 208"/>
                <a:gd name="T46" fmla="*/ 252 w 684"/>
                <a:gd name="T47" fmla="*/ 88 h 208"/>
                <a:gd name="T48" fmla="*/ 319 w 684"/>
                <a:gd name="T49" fmla="*/ 148 h 208"/>
                <a:gd name="T50" fmla="*/ 371 w 684"/>
                <a:gd name="T51" fmla="*/ 148 h 208"/>
                <a:gd name="T52" fmla="*/ 354 w 684"/>
                <a:gd name="T53" fmla="*/ 88 h 208"/>
                <a:gd name="T54" fmla="*/ 432 w 684"/>
                <a:gd name="T55" fmla="*/ 48 h 208"/>
                <a:gd name="T56" fmla="*/ 354 w 684"/>
                <a:gd name="T57" fmla="*/ 88 h 208"/>
                <a:gd name="T58" fmla="*/ 521 w 684"/>
                <a:gd name="T59" fmla="*/ 173 h 208"/>
                <a:gd name="T60" fmla="*/ 515 w 684"/>
                <a:gd name="T61" fmla="*/ 126 h 208"/>
                <a:gd name="T62" fmla="*/ 545 w 684"/>
                <a:gd name="T63" fmla="*/ 149 h 208"/>
                <a:gd name="T64" fmla="*/ 601 w 684"/>
                <a:gd name="T65" fmla="*/ 153 h 208"/>
                <a:gd name="T66" fmla="*/ 590 w 684"/>
                <a:gd name="T67" fmla="*/ 126 h 208"/>
                <a:gd name="T68" fmla="*/ 616 w 684"/>
                <a:gd name="T69" fmla="*/ 13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208">
                  <a:moveTo>
                    <a:pt x="684" y="111"/>
                  </a:moveTo>
                  <a:cubicBezTo>
                    <a:pt x="684" y="91"/>
                    <a:pt x="616" y="90"/>
                    <a:pt x="443" y="68"/>
                  </a:cubicBezTo>
                  <a:cubicBezTo>
                    <a:pt x="435" y="45"/>
                    <a:pt x="418" y="25"/>
                    <a:pt x="397" y="13"/>
                  </a:cubicBezTo>
                  <a:cubicBezTo>
                    <a:pt x="382" y="5"/>
                    <a:pt x="364" y="0"/>
                    <a:pt x="346" y="0"/>
                  </a:cubicBezTo>
                  <a:cubicBezTo>
                    <a:pt x="328" y="0"/>
                    <a:pt x="310" y="5"/>
                    <a:pt x="295" y="13"/>
                  </a:cubicBezTo>
                  <a:cubicBezTo>
                    <a:pt x="274" y="25"/>
                    <a:pt x="258" y="44"/>
                    <a:pt x="249" y="67"/>
                  </a:cubicBezTo>
                  <a:cubicBezTo>
                    <a:pt x="71" y="90"/>
                    <a:pt x="0" y="91"/>
                    <a:pt x="0" y="111"/>
                  </a:cubicBezTo>
                  <a:cubicBezTo>
                    <a:pt x="0" y="122"/>
                    <a:pt x="16" y="125"/>
                    <a:pt x="60" y="126"/>
                  </a:cubicBezTo>
                  <a:cubicBezTo>
                    <a:pt x="59" y="129"/>
                    <a:pt x="58" y="133"/>
                    <a:pt x="58" y="137"/>
                  </a:cubicBezTo>
                  <a:cubicBezTo>
                    <a:pt x="58" y="154"/>
                    <a:pt x="71" y="167"/>
                    <a:pt x="87" y="167"/>
                  </a:cubicBezTo>
                  <a:cubicBezTo>
                    <a:pt x="104" y="167"/>
                    <a:pt x="117" y="154"/>
                    <a:pt x="117" y="137"/>
                  </a:cubicBezTo>
                  <a:cubicBezTo>
                    <a:pt x="117" y="133"/>
                    <a:pt x="116" y="129"/>
                    <a:pt x="114" y="126"/>
                  </a:cubicBezTo>
                  <a:cubicBezTo>
                    <a:pt x="119" y="126"/>
                    <a:pt x="124" y="126"/>
                    <a:pt x="128" y="126"/>
                  </a:cubicBezTo>
                  <a:cubicBezTo>
                    <a:pt x="124" y="133"/>
                    <a:pt x="122" y="140"/>
                    <a:pt x="122" y="149"/>
                  </a:cubicBezTo>
                  <a:cubicBezTo>
                    <a:pt x="122" y="174"/>
                    <a:pt x="142" y="194"/>
                    <a:pt x="167" y="194"/>
                  </a:cubicBezTo>
                  <a:cubicBezTo>
                    <a:pt x="192" y="194"/>
                    <a:pt x="212" y="174"/>
                    <a:pt x="212" y="149"/>
                  </a:cubicBezTo>
                  <a:cubicBezTo>
                    <a:pt x="212" y="140"/>
                    <a:pt x="210" y="132"/>
                    <a:pt x="205" y="126"/>
                  </a:cubicBezTo>
                  <a:cubicBezTo>
                    <a:pt x="218" y="126"/>
                    <a:pt x="231" y="126"/>
                    <a:pt x="244" y="126"/>
                  </a:cubicBezTo>
                  <a:cubicBezTo>
                    <a:pt x="254" y="173"/>
                    <a:pt x="296" y="208"/>
                    <a:pt x="346" y="208"/>
                  </a:cubicBezTo>
                  <a:cubicBezTo>
                    <a:pt x="396" y="208"/>
                    <a:pt x="438" y="173"/>
                    <a:pt x="448" y="126"/>
                  </a:cubicBezTo>
                  <a:cubicBezTo>
                    <a:pt x="460" y="126"/>
                    <a:pt x="471" y="126"/>
                    <a:pt x="483" y="126"/>
                  </a:cubicBezTo>
                  <a:cubicBezTo>
                    <a:pt x="478" y="132"/>
                    <a:pt x="476" y="140"/>
                    <a:pt x="476" y="149"/>
                  </a:cubicBezTo>
                  <a:cubicBezTo>
                    <a:pt x="476" y="174"/>
                    <a:pt x="496" y="194"/>
                    <a:pt x="521" y="194"/>
                  </a:cubicBezTo>
                  <a:cubicBezTo>
                    <a:pt x="546" y="194"/>
                    <a:pt x="566" y="174"/>
                    <a:pt x="566" y="149"/>
                  </a:cubicBezTo>
                  <a:cubicBezTo>
                    <a:pt x="566" y="141"/>
                    <a:pt x="564" y="133"/>
                    <a:pt x="559" y="126"/>
                  </a:cubicBezTo>
                  <a:cubicBezTo>
                    <a:pt x="564" y="126"/>
                    <a:pt x="569" y="126"/>
                    <a:pt x="574" y="126"/>
                  </a:cubicBezTo>
                  <a:cubicBezTo>
                    <a:pt x="572" y="129"/>
                    <a:pt x="571" y="133"/>
                    <a:pt x="571" y="137"/>
                  </a:cubicBezTo>
                  <a:cubicBezTo>
                    <a:pt x="571" y="154"/>
                    <a:pt x="584" y="167"/>
                    <a:pt x="601" y="167"/>
                  </a:cubicBezTo>
                  <a:cubicBezTo>
                    <a:pt x="617" y="167"/>
                    <a:pt x="630" y="154"/>
                    <a:pt x="630" y="137"/>
                  </a:cubicBezTo>
                  <a:cubicBezTo>
                    <a:pt x="630" y="133"/>
                    <a:pt x="629" y="129"/>
                    <a:pt x="628" y="126"/>
                  </a:cubicBezTo>
                  <a:cubicBezTo>
                    <a:pt x="669" y="125"/>
                    <a:pt x="684" y="122"/>
                    <a:pt x="684" y="111"/>
                  </a:cubicBezTo>
                  <a:moveTo>
                    <a:pt x="103" y="137"/>
                  </a:moveTo>
                  <a:cubicBezTo>
                    <a:pt x="103" y="146"/>
                    <a:pt x="96" y="153"/>
                    <a:pt x="87" y="153"/>
                  </a:cubicBezTo>
                  <a:cubicBezTo>
                    <a:pt x="79" y="153"/>
                    <a:pt x="72" y="146"/>
                    <a:pt x="72" y="137"/>
                  </a:cubicBezTo>
                  <a:cubicBezTo>
                    <a:pt x="72" y="133"/>
                    <a:pt x="73" y="129"/>
                    <a:pt x="77" y="126"/>
                  </a:cubicBezTo>
                  <a:cubicBezTo>
                    <a:pt x="83" y="126"/>
                    <a:pt x="90" y="126"/>
                    <a:pt x="98" y="126"/>
                  </a:cubicBezTo>
                  <a:cubicBezTo>
                    <a:pt x="101" y="129"/>
                    <a:pt x="103" y="133"/>
                    <a:pt x="103" y="137"/>
                  </a:cubicBezTo>
                  <a:moveTo>
                    <a:pt x="167" y="173"/>
                  </a:moveTo>
                  <a:cubicBezTo>
                    <a:pt x="154" y="173"/>
                    <a:pt x="143" y="162"/>
                    <a:pt x="143" y="149"/>
                  </a:cubicBezTo>
                  <a:cubicBezTo>
                    <a:pt x="143" y="138"/>
                    <a:pt x="150" y="128"/>
                    <a:pt x="161" y="126"/>
                  </a:cubicBezTo>
                  <a:cubicBezTo>
                    <a:pt x="165" y="126"/>
                    <a:pt x="169" y="126"/>
                    <a:pt x="173" y="126"/>
                  </a:cubicBezTo>
                  <a:cubicBezTo>
                    <a:pt x="184" y="128"/>
                    <a:pt x="191" y="138"/>
                    <a:pt x="191" y="149"/>
                  </a:cubicBezTo>
                  <a:cubicBezTo>
                    <a:pt x="191" y="162"/>
                    <a:pt x="180" y="173"/>
                    <a:pt x="167" y="173"/>
                  </a:cubicBezTo>
                  <a:moveTo>
                    <a:pt x="252" y="88"/>
                  </a:moveTo>
                  <a:cubicBezTo>
                    <a:pt x="251" y="64"/>
                    <a:pt x="260" y="48"/>
                    <a:pt x="260" y="48"/>
                  </a:cubicBezTo>
                  <a:cubicBezTo>
                    <a:pt x="342" y="48"/>
                    <a:pt x="342" y="48"/>
                    <a:pt x="342" y="48"/>
                  </a:cubicBezTo>
                  <a:cubicBezTo>
                    <a:pt x="342" y="88"/>
                    <a:pt x="342" y="88"/>
                    <a:pt x="342" y="88"/>
                  </a:cubicBezTo>
                  <a:cubicBezTo>
                    <a:pt x="252" y="88"/>
                    <a:pt x="252" y="88"/>
                    <a:pt x="252" y="88"/>
                  </a:cubicBezTo>
                  <a:moveTo>
                    <a:pt x="345" y="174"/>
                  </a:moveTo>
                  <a:cubicBezTo>
                    <a:pt x="330" y="174"/>
                    <a:pt x="319" y="162"/>
                    <a:pt x="319" y="148"/>
                  </a:cubicBezTo>
                  <a:cubicBezTo>
                    <a:pt x="319" y="133"/>
                    <a:pt x="330" y="122"/>
                    <a:pt x="345" y="122"/>
                  </a:cubicBezTo>
                  <a:cubicBezTo>
                    <a:pt x="359" y="122"/>
                    <a:pt x="371" y="133"/>
                    <a:pt x="371" y="148"/>
                  </a:cubicBezTo>
                  <a:cubicBezTo>
                    <a:pt x="371" y="162"/>
                    <a:pt x="359" y="174"/>
                    <a:pt x="345" y="174"/>
                  </a:cubicBezTo>
                  <a:moveTo>
                    <a:pt x="354" y="88"/>
                  </a:moveTo>
                  <a:cubicBezTo>
                    <a:pt x="354" y="48"/>
                    <a:pt x="354" y="48"/>
                    <a:pt x="354" y="48"/>
                  </a:cubicBezTo>
                  <a:cubicBezTo>
                    <a:pt x="432" y="48"/>
                    <a:pt x="432" y="48"/>
                    <a:pt x="432" y="48"/>
                  </a:cubicBezTo>
                  <a:cubicBezTo>
                    <a:pt x="432" y="48"/>
                    <a:pt x="441" y="64"/>
                    <a:pt x="440" y="88"/>
                  </a:cubicBezTo>
                  <a:cubicBezTo>
                    <a:pt x="354" y="88"/>
                    <a:pt x="354" y="88"/>
                    <a:pt x="354" y="88"/>
                  </a:cubicBezTo>
                  <a:moveTo>
                    <a:pt x="545" y="149"/>
                  </a:moveTo>
                  <a:cubicBezTo>
                    <a:pt x="545" y="162"/>
                    <a:pt x="534" y="173"/>
                    <a:pt x="521" y="173"/>
                  </a:cubicBezTo>
                  <a:cubicBezTo>
                    <a:pt x="508" y="173"/>
                    <a:pt x="497" y="162"/>
                    <a:pt x="497" y="149"/>
                  </a:cubicBezTo>
                  <a:cubicBezTo>
                    <a:pt x="497" y="138"/>
                    <a:pt x="504" y="128"/>
                    <a:pt x="515" y="126"/>
                  </a:cubicBezTo>
                  <a:cubicBezTo>
                    <a:pt x="519" y="126"/>
                    <a:pt x="523" y="126"/>
                    <a:pt x="527" y="126"/>
                  </a:cubicBezTo>
                  <a:cubicBezTo>
                    <a:pt x="538" y="128"/>
                    <a:pt x="545" y="138"/>
                    <a:pt x="545" y="149"/>
                  </a:cubicBezTo>
                  <a:moveTo>
                    <a:pt x="616" y="137"/>
                  </a:moveTo>
                  <a:cubicBezTo>
                    <a:pt x="616" y="146"/>
                    <a:pt x="609" y="153"/>
                    <a:pt x="601" y="153"/>
                  </a:cubicBezTo>
                  <a:cubicBezTo>
                    <a:pt x="592" y="153"/>
                    <a:pt x="585" y="146"/>
                    <a:pt x="585" y="137"/>
                  </a:cubicBezTo>
                  <a:cubicBezTo>
                    <a:pt x="585" y="133"/>
                    <a:pt x="587" y="129"/>
                    <a:pt x="590" y="126"/>
                  </a:cubicBezTo>
                  <a:cubicBezTo>
                    <a:pt x="598" y="126"/>
                    <a:pt x="605" y="126"/>
                    <a:pt x="611" y="126"/>
                  </a:cubicBezTo>
                  <a:cubicBezTo>
                    <a:pt x="614" y="129"/>
                    <a:pt x="616" y="133"/>
                    <a:pt x="616" y="1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6" name="Freeform 30">
              <a:extLst>
                <a:ext uri="{FF2B5EF4-FFF2-40B4-BE49-F238E27FC236}">
                  <a16:creationId xmlns:a16="http://schemas.microsoft.com/office/drawing/2014/main" id="{89C2B082-7462-4E73-97DB-16AD2F8BF158}"/>
                </a:ext>
              </a:extLst>
            </p:cNvPr>
            <p:cNvSpPr>
              <a:spLocks/>
            </p:cNvSpPr>
            <p:nvPr/>
          </p:nvSpPr>
          <p:spPr bwMode="auto">
            <a:xfrm>
              <a:off x="7008813" y="2570164"/>
              <a:ext cx="241300" cy="104775"/>
            </a:xfrm>
            <a:custGeom>
              <a:avLst/>
              <a:gdLst>
                <a:gd name="T0" fmla="*/ 241300 w 91"/>
                <a:gd name="T1" fmla="*/ 0 h 40"/>
                <a:gd name="T2" fmla="*/ 23865 w 91"/>
                <a:gd name="T3" fmla="*/ 0 h 40"/>
                <a:gd name="T4" fmla="*/ 2652 w 91"/>
                <a:gd name="T5" fmla="*/ 104775 h 40"/>
                <a:gd name="T6" fmla="*/ 241300 w 91"/>
                <a:gd name="T7" fmla="*/ 104775 h 40"/>
                <a:gd name="T8" fmla="*/ 241300 w 9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40">
                  <a:moveTo>
                    <a:pt x="91" y="0"/>
                  </a:moveTo>
                  <a:cubicBezTo>
                    <a:pt x="9" y="0"/>
                    <a:pt x="9" y="0"/>
                    <a:pt x="9" y="0"/>
                  </a:cubicBezTo>
                  <a:cubicBezTo>
                    <a:pt x="9" y="0"/>
                    <a:pt x="0" y="16"/>
                    <a:pt x="1" y="40"/>
                  </a:cubicBezTo>
                  <a:cubicBezTo>
                    <a:pt x="91" y="40"/>
                    <a:pt x="91" y="40"/>
                    <a:pt x="91" y="40"/>
                  </a:cubicBezTo>
                  <a:lnTo>
                    <a:pt x="91" y="0"/>
                  </a:lnTo>
                  <a:close/>
                </a:path>
              </a:pathLst>
            </a:custGeom>
            <a:solidFill>
              <a:srgbClr val="C6E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7" name="Freeform 31">
              <a:extLst>
                <a:ext uri="{FF2B5EF4-FFF2-40B4-BE49-F238E27FC236}">
                  <a16:creationId xmlns:a16="http://schemas.microsoft.com/office/drawing/2014/main" id="{F95660CF-0621-42DB-8A0C-373F10D207B9}"/>
                </a:ext>
              </a:extLst>
            </p:cNvPr>
            <p:cNvSpPr>
              <a:spLocks/>
            </p:cNvSpPr>
            <p:nvPr/>
          </p:nvSpPr>
          <p:spPr bwMode="auto">
            <a:xfrm>
              <a:off x="7281863" y="2570164"/>
              <a:ext cx="228600" cy="104775"/>
            </a:xfrm>
            <a:custGeom>
              <a:avLst/>
              <a:gdLst>
                <a:gd name="T0" fmla="*/ 225972 w 87"/>
                <a:gd name="T1" fmla="*/ 104775 h 40"/>
                <a:gd name="T2" fmla="*/ 204952 w 87"/>
                <a:gd name="T3" fmla="*/ 0 h 40"/>
                <a:gd name="T4" fmla="*/ 0 w 87"/>
                <a:gd name="T5" fmla="*/ 0 h 40"/>
                <a:gd name="T6" fmla="*/ 0 w 87"/>
                <a:gd name="T7" fmla="*/ 104775 h 40"/>
                <a:gd name="T8" fmla="*/ 225972 w 87"/>
                <a:gd name="T9" fmla="*/ 10477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40">
                  <a:moveTo>
                    <a:pt x="86" y="40"/>
                  </a:moveTo>
                  <a:cubicBezTo>
                    <a:pt x="87" y="16"/>
                    <a:pt x="78" y="0"/>
                    <a:pt x="78" y="0"/>
                  </a:cubicBezTo>
                  <a:cubicBezTo>
                    <a:pt x="0" y="0"/>
                    <a:pt x="0" y="0"/>
                    <a:pt x="0" y="0"/>
                  </a:cubicBezTo>
                  <a:cubicBezTo>
                    <a:pt x="0" y="40"/>
                    <a:pt x="0" y="40"/>
                    <a:pt x="0" y="40"/>
                  </a:cubicBezTo>
                  <a:cubicBezTo>
                    <a:pt x="86" y="40"/>
                    <a:pt x="86" y="40"/>
                    <a:pt x="86" y="40"/>
                  </a:cubicBezTo>
                </a:path>
              </a:pathLst>
            </a:custGeom>
            <a:solidFill>
              <a:srgbClr val="C6E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18" name="Oval 32">
              <a:extLst>
                <a:ext uri="{FF2B5EF4-FFF2-40B4-BE49-F238E27FC236}">
                  <a16:creationId xmlns:a16="http://schemas.microsoft.com/office/drawing/2014/main" id="{1053658D-F45C-4E00-8DF9-DE72A02FF319}"/>
                </a:ext>
              </a:extLst>
            </p:cNvPr>
            <p:cNvSpPr>
              <a:spLocks noChangeArrowheads="1"/>
            </p:cNvSpPr>
            <p:nvPr/>
          </p:nvSpPr>
          <p:spPr bwMode="auto">
            <a:xfrm>
              <a:off x="7188200" y="2765426"/>
              <a:ext cx="138112" cy="136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2019" name="Freeform 33">
              <a:extLst>
                <a:ext uri="{FF2B5EF4-FFF2-40B4-BE49-F238E27FC236}">
                  <a16:creationId xmlns:a16="http://schemas.microsoft.com/office/drawing/2014/main" id="{BB892A88-C25C-4007-AED6-9D23EE8839AB}"/>
                </a:ext>
              </a:extLst>
            </p:cNvPr>
            <p:cNvSpPr>
              <a:spLocks/>
            </p:cNvSpPr>
            <p:nvPr/>
          </p:nvSpPr>
          <p:spPr bwMode="auto">
            <a:xfrm>
              <a:off x="7188200" y="2765426"/>
              <a:ext cx="71437" cy="136525"/>
            </a:xfrm>
            <a:custGeom>
              <a:avLst/>
              <a:gdLst>
                <a:gd name="T0" fmla="*/ 68791 w 27"/>
                <a:gd name="T1" fmla="*/ 0 h 52"/>
                <a:gd name="T2" fmla="*/ 0 w 27"/>
                <a:gd name="T3" fmla="*/ 68263 h 52"/>
                <a:gd name="T4" fmla="*/ 68791 w 27"/>
                <a:gd name="T5" fmla="*/ 136525 h 52"/>
                <a:gd name="T6" fmla="*/ 71437 w 27"/>
                <a:gd name="T7" fmla="*/ 136525 h 52"/>
                <a:gd name="T8" fmla="*/ 71437 w 27"/>
                <a:gd name="T9" fmla="*/ 0 h 52"/>
                <a:gd name="T10" fmla="*/ 68791 w 27"/>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52">
                  <a:moveTo>
                    <a:pt x="26" y="0"/>
                  </a:moveTo>
                  <a:cubicBezTo>
                    <a:pt x="11" y="0"/>
                    <a:pt x="0" y="11"/>
                    <a:pt x="0" y="26"/>
                  </a:cubicBezTo>
                  <a:cubicBezTo>
                    <a:pt x="0" y="40"/>
                    <a:pt x="11" y="52"/>
                    <a:pt x="26" y="52"/>
                  </a:cubicBezTo>
                  <a:cubicBezTo>
                    <a:pt x="26" y="52"/>
                    <a:pt x="26" y="52"/>
                    <a:pt x="27" y="52"/>
                  </a:cubicBezTo>
                  <a:cubicBezTo>
                    <a:pt x="27" y="0"/>
                    <a:pt x="27" y="0"/>
                    <a:pt x="27" y="0"/>
                  </a:cubicBezTo>
                  <a:cubicBezTo>
                    <a:pt x="26" y="0"/>
                    <a:pt x="26" y="0"/>
                    <a:pt x="26"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0" name="Freeform 35">
              <a:extLst>
                <a:ext uri="{FF2B5EF4-FFF2-40B4-BE49-F238E27FC236}">
                  <a16:creationId xmlns:a16="http://schemas.microsoft.com/office/drawing/2014/main" id="{ED849F4D-F139-43AC-A6CB-DDA882344C76}"/>
                </a:ext>
              </a:extLst>
            </p:cNvPr>
            <p:cNvSpPr>
              <a:spLocks/>
            </p:cNvSpPr>
            <p:nvPr/>
          </p:nvSpPr>
          <p:spPr bwMode="auto">
            <a:xfrm>
              <a:off x="7659688" y="2774951"/>
              <a:ext cx="127000" cy="125413"/>
            </a:xfrm>
            <a:custGeom>
              <a:avLst/>
              <a:gdLst>
                <a:gd name="T0" fmla="*/ 47625 w 48"/>
                <a:gd name="T1" fmla="*/ 0 h 47"/>
                <a:gd name="T2" fmla="*/ 0 w 48"/>
                <a:gd name="T3" fmla="*/ 61372 h 47"/>
                <a:gd name="T4" fmla="*/ 63500 w 48"/>
                <a:gd name="T5" fmla="*/ 125413 h 47"/>
                <a:gd name="T6" fmla="*/ 127000 w 48"/>
                <a:gd name="T7" fmla="*/ 61372 h 47"/>
                <a:gd name="T8" fmla="*/ 79375 w 48"/>
                <a:gd name="T9" fmla="*/ 0 h 47"/>
                <a:gd name="T10" fmla="*/ 47625 w 48"/>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7">
                  <a:moveTo>
                    <a:pt x="18" y="0"/>
                  </a:moveTo>
                  <a:cubicBezTo>
                    <a:pt x="7" y="2"/>
                    <a:pt x="0" y="12"/>
                    <a:pt x="0" y="23"/>
                  </a:cubicBezTo>
                  <a:cubicBezTo>
                    <a:pt x="0" y="36"/>
                    <a:pt x="11" y="47"/>
                    <a:pt x="24" y="47"/>
                  </a:cubicBezTo>
                  <a:cubicBezTo>
                    <a:pt x="37" y="47"/>
                    <a:pt x="48" y="36"/>
                    <a:pt x="48" y="23"/>
                  </a:cubicBezTo>
                  <a:cubicBezTo>
                    <a:pt x="48" y="12"/>
                    <a:pt x="41" y="2"/>
                    <a:pt x="30" y="0"/>
                  </a:cubicBezTo>
                  <a:cubicBezTo>
                    <a:pt x="26" y="0"/>
                    <a:pt x="22" y="0"/>
                    <a:pt x="18"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1" name="Freeform 36">
              <a:extLst>
                <a:ext uri="{FF2B5EF4-FFF2-40B4-BE49-F238E27FC236}">
                  <a16:creationId xmlns:a16="http://schemas.microsoft.com/office/drawing/2014/main" id="{724475BA-F94E-4182-A6BC-2C9F0E95701C}"/>
                </a:ext>
              </a:extLst>
            </p:cNvPr>
            <p:cNvSpPr>
              <a:spLocks/>
            </p:cNvSpPr>
            <p:nvPr/>
          </p:nvSpPr>
          <p:spPr bwMode="auto">
            <a:xfrm>
              <a:off x="7891463" y="2774951"/>
              <a:ext cx="82550" cy="71438"/>
            </a:xfrm>
            <a:custGeom>
              <a:avLst/>
              <a:gdLst>
                <a:gd name="T0" fmla="*/ 69235 w 31"/>
                <a:gd name="T1" fmla="*/ 0 h 27"/>
                <a:gd name="T2" fmla="*/ 69235 w 31"/>
                <a:gd name="T3" fmla="*/ 0 h 27"/>
                <a:gd name="T4" fmla="*/ 55921 w 31"/>
                <a:gd name="T5" fmla="*/ 0 h 27"/>
                <a:gd name="T6" fmla="*/ 55921 w 31"/>
                <a:gd name="T7" fmla="*/ 0 h 27"/>
                <a:gd name="T8" fmla="*/ 37281 w 31"/>
                <a:gd name="T9" fmla="*/ 0 h 27"/>
                <a:gd name="T10" fmla="*/ 37281 w 31"/>
                <a:gd name="T11" fmla="*/ 0 h 27"/>
                <a:gd name="T12" fmla="*/ 37281 w 31"/>
                <a:gd name="T13" fmla="*/ 0 h 27"/>
                <a:gd name="T14" fmla="*/ 37281 w 31"/>
                <a:gd name="T15" fmla="*/ 0 h 27"/>
                <a:gd name="T16" fmla="*/ 37281 w 31"/>
                <a:gd name="T17" fmla="*/ 0 h 27"/>
                <a:gd name="T18" fmla="*/ 13315 w 31"/>
                <a:gd name="T19" fmla="*/ 0 h 27"/>
                <a:gd name="T20" fmla="*/ 13315 w 31"/>
                <a:gd name="T21" fmla="*/ 0 h 27"/>
                <a:gd name="T22" fmla="*/ 13315 w 31"/>
                <a:gd name="T23" fmla="*/ 0 h 27"/>
                <a:gd name="T24" fmla="*/ 0 w 31"/>
                <a:gd name="T25" fmla="*/ 29104 h 27"/>
                <a:gd name="T26" fmla="*/ 42606 w 31"/>
                <a:gd name="T27" fmla="*/ 71438 h 27"/>
                <a:gd name="T28" fmla="*/ 82550 w 31"/>
                <a:gd name="T29" fmla="*/ 29104 h 27"/>
                <a:gd name="T30" fmla="*/ 69235 w 31"/>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7">
                  <a:moveTo>
                    <a:pt x="26" y="0"/>
                  </a:moveTo>
                  <a:cubicBezTo>
                    <a:pt x="26" y="0"/>
                    <a:pt x="26" y="0"/>
                    <a:pt x="26" y="0"/>
                  </a:cubicBezTo>
                  <a:cubicBezTo>
                    <a:pt x="24" y="0"/>
                    <a:pt x="23" y="0"/>
                    <a:pt x="21" y="0"/>
                  </a:cubicBezTo>
                  <a:cubicBezTo>
                    <a:pt x="21" y="0"/>
                    <a:pt x="21" y="0"/>
                    <a:pt x="21" y="0"/>
                  </a:cubicBezTo>
                  <a:cubicBezTo>
                    <a:pt x="19" y="0"/>
                    <a:pt x="16" y="0"/>
                    <a:pt x="14" y="0"/>
                  </a:cubicBezTo>
                  <a:cubicBezTo>
                    <a:pt x="14" y="0"/>
                    <a:pt x="14" y="0"/>
                    <a:pt x="14" y="0"/>
                  </a:cubicBezTo>
                  <a:cubicBezTo>
                    <a:pt x="14" y="0"/>
                    <a:pt x="14" y="0"/>
                    <a:pt x="14" y="0"/>
                  </a:cubicBezTo>
                  <a:cubicBezTo>
                    <a:pt x="14" y="0"/>
                    <a:pt x="14" y="0"/>
                    <a:pt x="14" y="0"/>
                  </a:cubicBezTo>
                  <a:cubicBezTo>
                    <a:pt x="14" y="0"/>
                    <a:pt x="14" y="0"/>
                    <a:pt x="14" y="0"/>
                  </a:cubicBezTo>
                  <a:cubicBezTo>
                    <a:pt x="11" y="0"/>
                    <a:pt x="8" y="0"/>
                    <a:pt x="5" y="0"/>
                  </a:cubicBezTo>
                  <a:cubicBezTo>
                    <a:pt x="5" y="0"/>
                    <a:pt x="5" y="0"/>
                    <a:pt x="5" y="0"/>
                  </a:cubicBezTo>
                  <a:cubicBezTo>
                    <a:pt x="5" y="0"/>
                    <a:pt x="5" y="0"/>
                    <a:pt x="5" y="0"/>
                  </a:cubicBezTo>
                  <a:cubicBezTo>
                    <a:pt x="2" y="3"/>
                    <a:pt x="0" y="7"/>
                    <a:pt x="0" y="11"/>
                  </a:cubicBezTo>
                  <a:cubicBezTo>
                    <a:pt x="0" y="20"/>
                    <a:pt x="7" y="27"/>
                    <a:pt x="16" y="27"/>
                  </a:cubicBezTo>
                  <a:cubicBezTo>
                    <a:pt x="24" y="27"/>
                    <a:pt x="31" y="20"/>
                    <a:pt x="31" y="11"/>
                  </a:cubicBezTo>
                  <a:cubicBezTo>
                    <a:pt x="31" y="7"/>
                    <a:pt x="29" y="3"/>
                    <a:pt x="26"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2" name="Freeform 37">
              <a:extLst>
                <a:ext uri="{FF2B5EF4-FFF2-40B4-BE49-F238E27FC236}">
                  <a16:creationId xmlns:a16="http://schemas.microsoft.com/office/drawing/2014/main" id="{F4C79EBC-DC27-472F-9C3A-466F0F77AB48}"/>
                </a:ext>
              </a:extLst>
            </p:cNvPr>
            <p:cNvSpPr>
              <a:spLocks/>
            </p:cNvSpPr>
            <p:nvPr/>
          </p:nvSpPr>
          <p:spPr bwMode="auto">
            <a:xfrm>
              <a:off x="7259638" y="2257426"/>
              <a:ext cx="227012" cy="219075"/>
            </a:xfrm>
            <a:custGeom>
              <a:avLst/>
              <a:gdLst>
                <a:gd name="T0" fmla="*/ 0 w 86"/>
                <a:gd name="T1" fmla="*/ 0 h 83"/>
                <a:gd name="T2" fmla="*/ 0 w 86"/>
                <a:gd name="T3" fmla="*/ 184762 h 83"/>
                <a:gd name="T4" fmla="*/ 134623 w 86"/>
                <a:gd name="T5" fmla="*/ 219075 h 83"/>
                <a:gd name="T6" fmla="*/ 134623 w 86"/>
                <a:gd name="T7" fmla="*/ 219075 h 83"/>
                <a:gd name="T8" fmla="*/ 227012 w 86"/>
                <a:gd name="T9" fmla="*/ 192680 h 83"/>
                <a:gd name="T10" fmla="*/ 227012 w 86"/>
                <a:gd name="T11" fmla="*/ 190041 h 83"/>
                <a:gd name="T12" fmla="*/ 36955 w 86"/>
                <a:gd name="T13" fmla="*/ 153089 h 83"/>
                <a:gd name="T14" fmla="*/ 31676 w 86"/>
                <a:gd name="T15" fmla="*/ 97660 h 83"/>
                <a:gd name="T16" fmla="*/ 0 w 8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83">
                  <a:moveTo>
                    <a:pt x="0" y="0"/>
                  </a:moveTo>
                  <a:cubicBezTo>
                    <a:pt x="0" y="70"/>
                    <a:pt x="0" y="70"/>
                    <a:pt x="0" y="70"/>
                  </a:cubicBezTo>
                  <a:cubicBezTo>
                    <a:pt x="18" y="70"/>
                    <a:pt x="36" y="75"/>
                    <a:pt x="51" y="83"/>
                  </a:cubicBezTo>
                  <a:cubicBezTo>
                    <a:pt x="51" y="83"/>
                    <a:pt x="51" y="83"/>
                    <a:pt x="51" y="83"/>
                  </a:cubicBezTo>
                  <a:cubicBezTo>
                    <a:pt x="71" y="81"/>
                    <a:pt x="84" y="77"/>
                    <a:pt x="86" y="73"/>
                  </a:cubicBezTo>
                  <a:cubicBezTo>
                    <a:pt x="86" y="73"/>
                    <a:pt x="86" y="72"/>
                    <a:pt x="86" y="72"/>
                  </a:cubicBezTo>
                  <a:cubicBezTo>
                    <a:pt x="86" y="65"/>
                    <a:pt x="55" y="59"/>
                    <a:pt x="14" y="58"/>
                  </a:cubicBezTo>
                  <a:cubicBezTo>
                    <a:pt x="14" y="52"/>
                    <a:pt x="13" y="44"/>
                    <a:pt x="12" y="37"/>
                  </a:cubicBezTo>
                  <a:cubicBezTo>
                    <a:pt x="9" y="18"/>
                    <a:pt x="6" y="0"/>
                    <a:pt x="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123" name="Freeform 38">
              <a:extLst>
                <a:ext uri="{FF2B5EF4-FFF2-40B4-BE49-F238E27FC236}">
                  <a16:creationId xmlns:a16="http://schemas.microsoft.com/office/drawing/2014/main" id="{6B0903B4-96B1-434F-8953-4E41F1E8438B}"/>
                </a:ext>
              </a:extLst>
            </p:cNvPr>
            <p:cNvSpPr>
              <a:spLocks noEditPoints="1"/>
            </p:cNvSpPr>
            <p:nvPr/>
          </p:nvSpPr>
          <p:spPr bwMode="auto">
            <a:xfrm>
              <a:off x="7259637" y="2443163"/>
              <a:ext cx="893763" cy="549276"/>
            </a:xfrm>
            <a:custGeom>
              <a:avLst/>
              <a:gdLst>
                <a:gd name="T0" fmla="*/ 265 w 338"/>
                <a:gd name="T1" fmla="*/ 126 h 208"/>
                <a:gd name="T2" fmla="*/ 270 w 338"/>
                <a:gd name="T3" fmla="*/ 137 h 208"/>
                <a:gd name="T4" fmla="*/ 239 w 338"/>
                <a:gd name="T5" fmla="*/ 137 h 208"/>
                <a:gd name="T6" fmla="*/ 244 w 338"/>
                <a:gd name="T7" fmla="*/ 126 h 208"/>
                <a:gd name="T8" fmla="*/ 244 w 338"/>
                <a:gd name="T9" fmla="*/ 126 h 208"/>
                <a:gd name="T10" fmla="*/ 253 w 338"/>
                <a:gd name="T11" fmla="*/ 126 h 208"/>
                <a:gd name="T12" fmla="*/ 253 w 338"/>
                <a:gd name="T13" fmla="*/ 126 h 208"/>
                <a:gd name="T14" fmla="*/ 260 w 338"/>
                <a:gd name="T15" fmla="*/ 126 h 208"/>
                <a:gd name="T16" fmla="*/ 151 w 338"/>
                <a:gd name="T17" fmla="*/ 149 h 208"/>
                <a:gd name="T18" fmla="*/ 169 w 338"/>
                <a:gd name="T19" fmla="*/ 126 h 208"/>
                <a:gd name="T20" fmla="*/ 199 w 338"/>
                <a:gd name="T21" fmla="*/ 149 h 208"/>
                <a:gd name="T22" fmla="*/ 175 w 338"/>
                <a:gd name="T23" fmla="*/ 173 h 208"/>
                <a:gd name="T24" fmla="*/ 8 w 338"/>
                <a:gd name="T25" fmla="*/ 48 h 208"/>
                <a:gd name="T26" fmla="*/ 86 w 338"/>
                <a:gd name="T27" fmla="*/ 48 h 208"/>
                <a:gd name="T28" fmla="*/ 94 w 338"/>
                <a:gd name="T29" fmla="*/ 88 h 208"/>
                <a:gd name="T30" fmla="*/ 8 w 338"/>
                <a:gd name="T31" fmla="*/ 48 h 208"/>
                <a:gd name="T32" fmla="*/ 0 w 338"/>
                <a:gd name="T33" fmla="*/ 122 h 208"/>
                <a:gd name="T34" fmla="*/ 25 w 338"/>
                <a:gd name="T35" fmla="*/ 148 h 208"/>
                <a:gd name="T36" fmla="*/ 25 w 338"/>
                <a:gd name="T37" fmla="*/ 148 h 208"/>
                <a:gd name="T38" fmla="*/ 0 w 338"/>
                <a:gd name="T39" fmla="*/ 174 h 208"/>
                <a:gd name="T40" fmla="*/ 102 w 338"/>
                <a:gd name="T41" fmla="*/ 126 h 208"/>
                <a:gd name="T42" fmla="*/ 137 w 338"/>
                <a:gd name="T43" fmla="*/ 126 h 208"/>
                <a:gd name="T44" fmla="*/ 130 w 338"/>
                <a:gd name="T45" fmla="*/ 149 h 208"/>
                <a:gd name="T46" fmla="*/ 220 w 338"/>
                <a:gd name="T47" fmla="*/ 149 h 208"/>
                <a:gd name="T48" fmla="*/ 213 w 338"/>
                <a:gd name="T49" fmla="*/ 126 h 208"/>
                <a:gd name="T50" fmla="*/ 213 w 338"/>
                <a:gd name="T51" fmla="*/ 126 h 208"/>
                <a:gd name="T52" fmla="*/ 228 w 338"/>
                <a:gd name="T53" fmla="*/ 126 h 208"/>
                <a:gd name="T54" fmla="*/ 228 w 338"/>
                <a:gd name="T55" fmla="*/ 126 h 208"/>
                <a:gd name="T56" fmla="*/ 255 w 338"/>
                <a:gd name="T57" fmla="*/ 167 h 208"/>
                <a:gd name="T58" fmla="*/ 284 w 338"/>
                <a:gd name="T59" fmla="*/ 137 h 208"/>
                <a:gd name="T60" fmla="*/ 282 w 338"/>
                <a:gd name="T61" fmla="*/ 126 h 208"/>
                <a:gd name="T62" fmla="*/ 282 w 338"/>
                <a:gd name="T63" fmla="*/ 126 h 208"/>
                <a:gd name="T64" fmla="*/ 97 w 338"/>
                <a:gd name="T65" fmla="*/ 68 h 208"/>
                <a:gd name="T66" fmla="*/ 51 w 338"/>
                <a:gd name="T67" fmla="*/ 13 h 208"/>
                <a:gd name="T68" fmla="*/ 51 w 338"/>
                <a:gd name="T69" fmla="*/ 13 h 208"/>
                <a:gd name="T70" fmla="*/ 0 w 338"/>
                <a:gd name="T7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8" h="208">
                  <a:moveTo>
                    <a:pt x="265" y="126"/>
                  </a:moveTo>
                  <a:cubicBezTo>
                    <a:pt x="265" y="126"/>
                    <a:pt x="265" y="126"/>
                    <a:pt x="265" y="126"/>
                  </a:cubicBezTo>
                  <a:cubicBezTo>
                    <a:pt x="268" y="129"/>
                    <a:pt x="270" y="133"/>
                    <a:pt x="270" y="137"/>
                  </a:cubicBezTo>
                  <a:cubicBezTo>
                    <a:pt x="270" y="137"/>
                    <a:pt x="270" y="137"/>
                    <a:pt x="270" y="137"/>
                  </a:cubicBezTo>
                  <a:cubicBezTo>
                    <a:pt x="270" y="146"/>
                    <a:pt x="263" y="153"/>
                    <a:pt x="255" y="153"/>
                  </a:cubicBezTo>
                  <a:cubicBezTo>
                    <a:pt x="246" y="153"/>
                    <a:pt x="239" y="146"/>
                    <a:pt x="239" y="137"/>
                  </a:cubicBezTo>
                  <a:cubicBezTo>
                    <a:pt x="239" y="137"/>
                    <a:pt x="239" y="137"/>
                    <a:pt x="239" y="137"/>
                  </a:cubicBezTo>
                  <a:cubicBezTo>
                    <a:pt x="239" y="133"/>
                    <a:pt x="241" y="129"/>
                    <a:pt x="244" y="126"/>
                  </a:cubicBezTo>
                  <a:cubicBezTo>
                    <a:pt x="244" y="126"/>
                    <a:pt x="244" y="126"/>
                    <a:pt x="244" y="126"/>
                  </a:cubicBezTo>
                  <a:cubicBezTo>
                    <a:pt x="244" y="126"/>
                    <a:pt x="244" y="126"/>
                    <a:pt x="244" y="126"/>
                  </a:cubicBezTo>
                  <a:cubicBezTo>
                    <a:pt x="247" y="126"/>
                    <a:pt x="250" y="126"/>
                    <a:pt x="253" y="126"/>
                  </a:cubicBezTo>
                  <a:cubicBezTo>
                    <a:pt x="253" y="126"/>
                    <a:pt x="253" y="126"/>
                    <a:pt x="253" y="126"/>
                  </a:cubicBezTo>
                  <a:cubicBezTo>
                    <a:pt x="253" y="126"/>
                    <a:pt x="253" y="126"/>
                    <a:pt x="253" y="126"/>
                  </a:cubicBezTo>
                  <a:cubicBezTo>
                    <a:pt x="253" y="126"/>
                    <a:pt x="253" y="126"/>
                    <a:pt x="253" y="126"/>
                  </a:cubicBezTo>
                  <a:cubicBezTo>
                    <a:pt x="255" y="126"/>
                    <a:pt x="258" y="126"/>
                    <a:pt x="260" y="126"/>
                  </a:cubicBezTo>
                  <a:cubicBezTo>
                    <a:pt x="260" y="126"/>
                    <a:pt x="260" y="126"/>
                    <a:pt x="260" y="126"/>
                  </a:cubicBezTo>
                  <a:cubicBezTo>
                    <a:pt x="262" y="126"/>
                    <a:pt x="263" y="126"/>
                    <a:pt x="265" y="126"/>
                  </a:cubicBezTo>
                  <a:moveTo>
                    <a:pt x="151" y="149"/>
                  </a:moveTo>
                  <a:cubicBezTo>
                    <a:pt x="151" y="149"/>
                    <a:pt x="151" y="149"/>
                    <a:pt x="151" y="149"/>
                  </a:cubicBezTo>
                  <a:cubicBezTo>
                    <a:pt x="151" y="138"/>
                    <a:pt x="158" y="128"/>
                    <a:pt x="169" y="126"/>
                  </a:cubicBezTo>
                  <a:cubicBezTo>
                    <a:pt x="173" y="126"/>
                    <a:pt x="177" y="126"/>
                    <a:pt x="181" y="126"/>
                  </a:cubicBezTo>
                  <a:cubicBezTo>
                    <a:pt x="192" y="128"/>
                    <a:pt x="199" y="138"/>
                    <a:pt x="199" y="149"/>
                  </a:cubicBezTo>
                  <a:cubicBezTo>
                    <a:pt x="199" y="149"/>
                    <a:pt x="199" y="149"/>
                    <a:pt x="199" y="149"/>
                  </a:cubicBezTo>
                  <a:cubicBezTo>
                    <a:pt x="199" y="162"/>
                    <a:pt x="188" y="173"/>
                    <a:pt x="175" y="173"/>
                  </a:cubicBezTo>
                  <a:cubicBezTo>
                    <a:pt x="162" y="173"/>
                    <a:pt x="151" y="162"/>
                    <a:pt x="151" y="149"/>
                  </a:cubicBezTo>
                  <a:moveTo>
                    <a:pt x="8" y="48"/>
                  </a:moveTo>
                  <a:cubicBezTo>
                    <a:pt x="8" y="48"/>
                    <a:pt x="8" y="48"/>
                    <a:pt x="8" y="48"/>
                  </a:cubicBezTo>
                  <a:cubicBezTo>
                    <a:pt x="86" y="48"/>
                    <a:pt x="86" y="48"/>
                    <a:pt x="86" y="48"/>
                  </a:cubicBezTo>
                  <a:cubicBezTo>
                    <a:pt x="86" y="48"/>
                    <a:pt x="94" y="62"/>
                    <a:pt x="94" y="83"/>
                  </a:cubicBezTo>
                  <a:cubicBezTo>
                    <a:pt x="94" y="85"/>
                    <a:pt x="94" y="86"/>
                    <a:pt x="94" y="88"/>
                  </a:cubicBezTo>
                  <a:cubicBezTo>
                    <a:pt x="8" y="88"/>
                    <a:pt x="8" y="88"/>
                    <a:pt x="8" y="88"/>
                  </a:cubicBezTo>
                  <a:cubicBezTo>
                    <a:pt x="8" y="48"/>
                    <a:pt x="8" y="48"/>
                    <a:pt x="8" y="48"/>
                  </a:cubicBezTo>
                  <a:moveTo>
                    <a:pt x="0" y="0"/>
                  </a:moveTo>
                  <a:cubicBezTo>
                    <a:pt x="0" y="122"/>
                    <a:pt x="0" y="122"/>
                    <a:pt x="0" y="122"/>
                  </a:cubicBezTo>
                  <a:cubicBezTo>
                    <a:pt x="14" y="122"/>
                    <a:pt x="25" y="134"/>
                    <a:pt x="25" y="148"/>
                  </a:cubicBezTo>
                  <a:cubicBezTo>
                    <a:pt x="25" y="148"/>
                    <a:pt x="25" y="148"/>
                    <a:pt x="25" y="148"/>
                  </a:cubicBezTo>
                  <a:cubicBezTo>
                    <a:pt x="25" y="148"/>
                    <a:pt x="25" y="148"/>
                    <a:pt x="25" y="148"/>
                  </a:cubicBezTo>
                  <a:cubicBezTo>
                    <a:pt x="25" y="148"/>
                    <a:pt x="25" y="148"/>
                    <a:pt x="25" y="148"/>
                  </a:cubicBezTo>
                  <a:cubicBezTo>
                    <a:pt x="25" y="148"/>
                    <a:pt x="25" y="148"/>
                    <a:pt x="25" y="148"/>
                  </a:cubicBezTo>
                  <a:cubicBezTo>
                    <a:pt x="25" y="161"/>
                    <a:pt x="14" y="173"/>
                    <a:pt x="0" y="174"/>
                  </a:cubicBezTo>
                  <a:cubicBezTo>
                    <a:pt x="0" y="208"/>
                    <a:pt x="0" y="208"/>
                    <a:pt x="0" y="208"/>
                  </a:cubicBezTo>
                  <a:cubicBezTo>
                    <a:pt x="50" y="208"/>
                    <a:pt x="92" y="173"/>
                    <a:pt x="102" y="126"/>
                  </a:cubicBezTo>
                  <a:cubicBezTo>
                    <a:pt x="114" y="126"/>
                    <a:pt x="125" y="126"/>
                    <a:pt x="137" y="126"/>
                  </a:cubicBezTo>
                  <a:cubicBezTo>
                    <a:pt x="137" y="126"/>
                    <a:pt x="137" y="126"/>
                    <a:pt x="137" y="126"/>
                  </a:cubicBezTo>
                  <a:cubicBezTo>
                    <a:pt x="137" y="126"/>
                    <a:pt x="137" y="126"/>
                    <a:pt x="137" y="126"/>
                  </a:cubicBezTo>
                  <a:cubicBezTo>
                    <a:pt x="132" y="132"/>
                    <a:pt x="130" y="140"/>
                    <a:pt x="130" y="149"/>
                  </a:cubicBezTo>
                  <a:cubicBezTo>
                    <a:pt x="130" y="174"/>
                    <a:pt x="150" y="194"/>
                    <a:pt x="175" y="194"/>
                  </a:cubicBezTo>
                  <a:cubicBezTo>
                    <a:pt x="200" y="194"/>
                    <a:pt x="220" y="174"/>
                    <a:pt x="220" y="149"/>
                  </a:cubicBezTo>
                  <a:cubicBezTo>
                    <a:pt x="220" y="149"/>
                    <a:pt x="220" y="148"/>
                    <a:pt x="220" y="148"/>
                  </a:cubicBezTo>
                  <a:cubicBezTo>
                    <a:pt x="220" y="140"/>
                    <a:pt x="217" y="132"/>
                    <a:pt x="213" y="126"/>
                  </a:cubicBezTo>
                  <a:cubicBezTo>
                    <a:pt x="213" y="126"/>
                    <a:pt x="213" y="126"/>
                    <a:pt x="213" y="126"/>
                  </a:cubicBezTo>
                  <a:cubicBezTo>
                    <a:pt x="213" y="126"/>
                    <a:pt x="213" y="126"/>
                    <a:pt x="213" y="126"/>
                  </a:cubicBezTo>
                  <a:cubicBezTo>
                    <a:pt x="218" y="126"/>
                    <a:pt x="223" y="126"/>
                    <a:pt x="227" y="126"/>
                  </a:cubicBezTo>
                  <a:cubicBezTo>
                    <a:pt x="227" y="126"/>
                    <a:pt x="228" y="126"/>
                    <a:pt x="228" y="126"/>
                  </a:cubicBezTo>
                  <a:cubicBezTo>
                    <a:pt x="228" y="126"/>
                    <a:pt x="228" y="126"/>
                    <a:pt x="228" y="126"/>
                  </a:cubicBezTo>
                  <a:cubicBezTo>
                    <a:pt x="228" y="126"/>
                    <a:pt x="228" y="126"/>
                    <a:pt x="228" y="126"/>
                  </a:cubicBezTo>
                  <a:cubicBezTo>
                    <a:pt x="226" y="129"/>
                    <a:pt x="225" y="133"/>
                    <a:pt x="225" y="137"/>
                  </a:cubicBezTo>
                  <a:cubicBezTo>
                    <a:pt x="225" y="154"/>
                    <a:pt x="238" y="167"/>
                    <a:pt x="255" y="167"/>
                  </a:cubicBezTo>
                  <a:cubicBezTo>
                    <a:pt x="271" y="167"/>
                    <a:pt x="284" y="154"/>
                    <a:pt x="284" y="137"/>
                  </a:cubicBezTo>
                  <a:cubicBezTo>
                    <a:pt x="284" y="137"/>
                    <a:pt x="284" y="137"/>
                    <a:pt x="284" y="137"/>
                  </a:cubicBezTo>
                  <a:cubicBezTo>
                    <a:pt x="284" y="133"/>
                    <a:pt x="283" y="129"/>
                    <a:pt x="282" y="126"/>
                  </a:cubicBezTo>
                  <a:cubicBezTo>
                    <a:pt x="282" y="126"/>
                    <a:pt x="282" y="126"/>
                    <a:pt x="282" y="126"/>
                  </a:cubicBezTo>
                  <a:cubicBezTo>
                    <a:pt x="282" y="126"/>
                    <a:pt x="282" y="126"/>
                    <a:pt x="282" y="126"/>
                  </a:cubicBezTo>
                  <a:cubicBezTo>
                    <a:pt x="282" y="126"/>
                    <a:pt x="282" y="126"/>
                    <a:pt x="282" y="126"/>
                  </a:cubicBezTo>
                  <a:cubicBezTo>
                    <a:pt x="323" y="125"/>
                    <a:pt x="338" y="122"/>
                    <a:pt x="338" y="111"/>
                  </a:cubicBezTo>
                  <a:cubicBezTo>
                    <a:pt x="338" y="91"/>
                    <a:pt x="270" y="90"/>
                    <a:pt x="97" y="68"/>
                  </a:cubicBezTo>
                  <a:cubicBezTo>
                    <a:pt x="97" y="68"/>
                    <a:pt x="97" y="68"/>
                    <a:pt x="97" y="68"/>
                  </a:cubicBezTo>
                  <a:cubicBezTo>
                    <a:pt x="89" y="45"/>
                    <a:pt x="72" y="25"/>
                    <a:pt x="51" y="13"/>
                  </a:cubicBezTo>
                  <a:cubicBezTo>
                    <a:pt x="51" y="13"/>
                    <a:pt x="51" y="13"/>
                    <a:pt x="51" y="13"/>
                  </a:cubicBezTo>
                  <a:cubicBezTo>
                    <a:pt x="51" y="13"/>
                    <a:pt x="51" y="13"/>
                    <a:pt x="51" y="13"/>
                  </a:cubicBezTo>
                  <a:cubicBezTo>
                    <a:pt x="51" y="13"/>
                    <a:pt x="51" y="13"/>
                    <a:pt x="51" y="13"/>
                  </a:cubicBezTo>
                  <a:cubicBezTo>
                    <a:pt x="36" y="5"/>
                    <a:pt x="18" y="0"/>
                    <a:pt x="0"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4" name="Freeform 39">
              <a:extLst>
                <a:ext uri="{FF2B5EF4-FFF2-40B4-BE49-F238E27FC236}">
                  <a16:creationId xmlns:a16="http://schemas.microsoft.com/office/drawing/2014/main" id="{9A92E547-663A-4F44-BB59-831B9DE487A6}"/>
                </a:ext>
              </a:extLst>
            </p:cNvPr>
            <p:cNvSpPr>
              <a:spLocks/>
            </p:cNvSpPr>
            <p:nvPr/>
          </p:nvSpPr>
          <p:spPr bwMode="auto">
            <a:xfrm>
              <a:off x="7281863" y="2570164"/>
              <a:ext cx="227012" cy="104775"/>
            </a:xfrm>
            <a:custGeom>
              <a:avLst/>
              <a:gdLst>
                <a:gd name="T0" fmla="*/ 205895 w 86"/>
                <a:gd name="T1" fmla="*/ 0 h 40"/>
                <a:gd name="T2" fmla="*/ 0 w 86"/>
                <a:gd name="T3" fmla="*/ 0 h 40"/>
                <a:gd name="T4" fmla="*/ 0 w 86"/>
                <a:gd name="T5" fmla="*/ 104775 h 40"/>
                <a:gd name="T6" fmla="*/ 227012 w 86"/>
                <a:gd name="T7" fmla="*/ 104775 h 40"/>
                <a:gd name="T8" fmla="*/ 227012 w 86"/>
                <a:gd name="T9" fmla="*/ 91678 h 40"/>
                <a:gd name="T10" fmla="*/ 205895 w 86"/>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40">
                  <a:moveTo>
                    <a:pt x="78" y="0"/>
                  </a:moveTo>
                  <a:cubicBezTo>
                    <a:pt x="0" y="0"/>
                    <a:pt x="0" y="0"/>
                    <a:pt x="0" y="0"/>
                  </a:cubicBezTo>
                  <a:cubicBezTo>
                    <a:pt x="0" y="40"/>
                    <a:pt x="0" y="40"/>
                    <a:pt x="0" y="40"/>
                  </a:cubicBezTo>
                  <a:cubicBezTo>
                    <a:pt x="86" y="40"/>
                    <a:pt x="86" y="40"/>
                    <a:pt x="86" y="40"/>
                  </a:cubicBezTo>
                  <a:cubicBezTo>
                    <a:pt x="86" y="38"/>
                    <a:pt x="86" y="37"/>
                    <a:pt x="86" y="35"/>
                  </a:cubicBezTo>
                  <a:cubicBezTo>
                    <a:pt x="86" y="14"/>
                    <a:pt x="78" y="0"/>
                    <a:pt x="78" y="0"/>
                  </a:cubicBezTo>
                </a:path>
              </a:pathLst>
            </a:custGeom>
            <a:solidFill>
              <a:srgbClr val="D1EB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42025" name="Freeform 40">
              <a:extLst>
                <a:ext uri="{FF2B5EF4-FFF2-40B4-BE49-F238E27FC236}">
                  <a16:creationId xmlns:a16="http://schemas.microsoft.com/office/drawing/2014/main" id="{01F119C5-3EA0-4C65-A724-8D12573AFDBC}"/>
                </a:ext>
              </a:extLst>
            </p:cNvPr>
            <p:cNvSpPr>
              <a:spLocks/>
            </p:cNvSpPr>
            <p:nvPr/>
          </p:nvSpPr>
          <p:spPr bwMode="auto">
            <a:xfrm>
              <a:off x="7259638" y="2765426"/>
              <a:ext cx="66675" cy="136525"/>
            </a:xfrm>
            <a:custGeom>
              <a:avLst/>
              <a:gdLst>
                <a:gd name="T0" fmla="*/ 0 w 25"/>
                <a:gd name="T1" fmla="*/ 0 h 52"/>
                <a:gd name="T2" fmla="*/ 0 w 25"/>
                <a:gd name="T3" fmla="*/ 136525 h 52"/>
                <a:gd name="T4" fmla="*/ 66675 w 25"/>
                <a:gd name="T5" fmla="*/ 68263 h 52"/>
                <a:gd name="T6" fmla="*/ 0 w 25"/>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2">
                  <a:moveTo>
                    <a:pt x="0" y="0"/>
                  </a:moveTo>
                  <a:cubicBezTo>
                    <a:pt x="0" y="52"/>
                    <a:pt x="0" y="52"/>
                    <a:pt x="0" y="52"/>
                  </a:cubicBezTo>
                  <a:cubicBezTo>
                    <a:pt x="14" y="51"/>
                    <a:pt x="25" y="39"/>
                    <a:pt x="25" y="26"/>
                  </a:cubicBezTo>
                  <a:cubicBezTo>
                    <a:pt x="25" y="12"/>
                    <a:pt x="14" y="0"/>
                    <a:pt x="0" y="0"/>
                  </a:cubicBezTo>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olart Standard Light"/>
                <a:ea typeface="+mn-ea"/>
                <a:cs typeface="+mn-cs"/>
              </a:endParaRPr>
            </a:p>
          </p:txBody>
        </p:sp>
      </p:grpSp>
      <p:sp>
        <p:nvSpPr>
          <p:cNvPr id="42005" name="Rectangle 126">
            <a:extLst>
              <a:ext uri="{FF2B5EF4-FFF2-40B4-BE49-F238E27FC236}">
                <a16:creationId xmlns:a16="http://schemas.microsoft.com/office/drawing/2014/main" id="{16A1A379-55FD-427E-A813-716C9E9AA471}"/>
              </a:ext>
            </a:extLst>
          </p:cNvPr>
          <p:cNvSpPr>
            <a:spLocks noChangeArrowheads="1"/>
          </p:cNvSpPr>
          <p:nvPr/>
        </p:nvSpPr>
        <p:spPr bwMode="auto">
          <a:xfrm>
            <a:off x="157163" y="3388519"/>
            <a:ext cx="14775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1125"/>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Lorem ipsum dolor sit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amet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consectetur</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adipiscing</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elit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p>
        </p:txBody>
      </p:sp>
      <p:sp>
        <p:nvSpPr>
          <p:cNvPr id="42006" name="Rectangle 128">
            <a:extLst>
              <a:ext uri="{FF2B5EF4-FFF2-40B4-BE49-F238E27FC236}">
                <a16:creationId xmlns:a16="http://schemas.microsoft.com/office/drawing/2014/main" id="{0F5CB49C-5B9C-4684-B2A2-2644E7FEFB29}"/>
              </a:ext>
            </a:extLst>
          </p:cNvPr>
          <p:cNvSpPr>
            <a:spLocks noChangeArrowheads="1"/>
          </p:cNvSpPr>
          <p:nvPr/>
        </p:nvSpPr>
        <p:spPr bwMode="auto">
          <a:xfrm>
            <a:off x="2040731" y="3414713"/>
            <a:ext cx="1476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1125"/>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Lorem ipsum dolor sit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amet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consectetur</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adipiscing</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elit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p>
        </p:txBody>
      </p:sp>
      <p:sp>
        <p:nvSpPr>
          <p:cNvPr id="42007" name="Rectangle 129">
            <a:extLst>
              <a:ext uri="{FF2B5EF4-FFF2-40B4-BE49-F238E27FC236}">
                <a16:creationId xmlns:a16="http://schemas.microsoft.com/office/drawing/2014/main" id="{9DBEDA8C-88FB-4F09-9959-E51E29219A05}"/>
              </a:ext>
            </a:extLst>
          </p:cNvPr>
          <p:cNvSpPr>
            <a:spLocks noChangeArrowheads="1"/>
          </p:cNvSpPr>
          <p:nvPr/>
        </p:nvSpPr>
        <p:spPr bwMode="auto">
          <a:xfrm>
            <a:off x="3870722" y="3393281"/>
            <a:ext cx="1476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1125"/>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Lorem ipsum dolor sit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amet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consectetur</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adipiscing</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elit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p>
        </p:txBody>
      </p:sp>
      <p:sp>
        <p:nvSpPr>
          <p:cNvPr id="42008" name="Rectangle 130">
            <a:extLst>
              <a:ext uri="{FF2B5EF4-FFF2-40B4-BE49-F238E27FC236}">
                <a16:creationId xmlns:a16="http://schemas.microsoft.com/office/drawing/2014/main" id="{B74407E4-102B-4797-833A-33CEB0DA5C65}"/>
              </a:ext>
            </a:extLst>
          </p:cNvPr>
          <p:cNvSpPr>
            <a:spLocks noChangeArrowheads="1"/>
          </p:cNvSpPr>
          <p:nvPr/>
        </p:nvSpPr>
        <p:spPr bwMode="auto">
          <a:xfrm>
            <a:off x="5684044" y="3388519"/>
            <a:ext cx="1476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1125"/>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Lorem ipsum dolor sit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amet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consectetur</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adipiscing</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elit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p>
        </p:txBody>
      </p:sp>
      <p:sp>
        <p:nvSpPr>
          <p:cNvPr id="42009" name="Rectangle 131">
            <a:extLst>
              <a:ext uri="{FF2B5EF4-FFF2-40B4-BE49-F238E27FC236}">
                <a16:creationId xmlns:a16="http://schemas.microsoft.com/office/drawing/2014/main" id="{1862B46B-64AE-42B1-92A7-D17E047676DC}"/>
              </a:ext>
            </a:extLst>
          </p:cNvPr>
          <p:cNvSpPr>
            <a:spLocks noChangeArrowheads="1"/>
          </p:cNvSpPr>
          <p:nvPr/>
        </p:nvSpPr>
        <p:spPr bwMode="auto">
          <a:xfrm>
            <a:off x="7512844" y="3414713"/>
            <a:ext cx="1476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1125"/>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Lorem ipsum dolor sit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amet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consectetur</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adipiscing</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r>
              <a:rPr kumimoji="0" lang="en-US" altLang="en-US" sz="1400" b="0" i="0" u="none" strike="noStrike" kern="1200" cap="none" spc="0" normalizeH="0" baseline="0" noProof="0" err="1">
                <a:ln>
                  <a:noFill/>
                </a:ln>
                <a:solidFill>
                  <a:srgbClr val="FFFFFF"/>
                </a:solidFill>
                <a:effectLst/>
                <a:uLnTx/>
                <a:uFillTx/>
                <a:latin typeface="Colart Standard Light"/>
                <a:ea typeface="+mn-ea"/>
                <a:cs typeface="Times New Roman" panose="02020603050405020304" pitchFamily="18" charset="0"/>
              </a:rPr>
              <a:t>elit</a:t>
            </a:r>
            <a:r>
              <a:rPr kumimoji="0" lang="en-US" altLang="en-US" sz="1400" b="0" i="0" u="none" strike="noStrike" kern="1200" cap="none" spc="0" normalizeH="0" baseline="0" noProof="0">
                <a:ln>
                  <a:noFill/>
                </a:ln>
                <a:solidFill>
                  <a:srgbClr val="FFFFFF"/>
                </a:solidFill>
                <a:effectLst/>
                <a:uLnTx/>
                <a:uFillTx/>
                <a:latin typeface="Colart Standard Light"/>
                <a:ea typeface="+mn-ea"/>
                <a:cs typeface="Times New Roman" panose="02020603050405020304" pitchFamily="18" charset="0"/>
              </a:rPr>
              <a:t>. </a:t>
            </a:r>
          </a:p>
        </p:txBody>
      </p:sp>
      <p:sp>
        <p:nvSpPr>
          <p:cNvPr id="120" name="Title 4">
            <a:extLst>
              <a:ext uri="{FF2B5EF4-FFF2-40B4-BE49-F238E27FC236}">
                <a16:creationId xmlns:a16="http://schemas.microsoft.com/office/drawing/2014/main" id="{D19FABEB-F471-41D7-9A9D-9BA2AECD0B10}"/>
              </a:ext>
            </a:extLst>
          </p:cNvPr>
          <p:cNvSpPr>
            <a:spLocks noGrp="1"/>
          </p:cNvSpPr>
          <p:nvPr>
            <p:ph type="ctrTitle"/>
          </p:nvPr>
        </p:nvSpPr>
        <p:spPr>
          <a:xfrm>
            <a:off x="289500" y="366714"/>
            <a:ext cx="8318499" cy="564638"/>
          </a:xfrm>
        </p:spPr>
        <p:txBody>
          <a:bodyPr/>
          <a:lstStyle/>
          <a:p>
            <a:pPr algn="l"/>
            <a:r>
              <a:rPr lang="en-US" sz="3200">
                <a:solidFill>
                  <a:schemeClr val="tx1">
                    <a:lumMod val="85000"/>
                    <a:lumOff val="15000"/>
                  </a:schemeClr>
                </a:solidFill>
                <a:latin typeface="Colart Standard" pitchFamily="50" charset="0"/>
              </a:rPr>
              <a:t>Key Features</a:t>
            </a:r>
          </a:p>
        </p:txBody>
      </p:sp>
      <p:sp>
        <p:nvSpPr>
          <p:cNvPr id="117" name="Slide Number Placeholder 3">
            <a:extLst>
              <a:ext uri="{FF2B5EF4-FFF2-40B4-BE49-F238E27FC236}">
                <a16:creationId xmlns:a16="http://schemas.microsoft.com/office/drawing/2014/main" id="{CDDCE6F2-4540-4B40-A357-AF62C6BCF3B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18" name="Footer Placeholder 2">
            <a:extLst>
              <a:ext uri="{FF2B5EF4-FFF2-40B4-BE49-F238E27FC236}">
                <a16:creationId xmlns:a16="http://schemas.microsoft.com/office/drawing/2014/main" id="{FC37CBC8-A9DB-4D8C-A160-CB5D0B5DFB5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19" name="Date Placeholder 13">
            <a:extLst>
              <a:ext uri="{FF2B5EF4-FFF2-40B4-BE49-F238E27FC236}">
                <a16:creationId xmlns:a16="http://schemas.microsoft.com/office/drawing/2014/main" id="{B870B000-DD71-47F8-860E-94CC28321047}"/>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7A23C1F-1F65-4CBC-9226-1724455A0DBE}"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A9B89-B377-754A-96F1-FFD6E10D487E}"/>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graphicFrame>
        <p:nvGraphicFramePr>
          <p:cNvPr id="6" name="Table">
            <a:extLst>
              <a:ext uri="{FF2B5EF4-FFF2-40B4-BE49-F238E27FC236}">
                <a16:creationId xmlns:a16="http://schemas.microsoft.com/office/drawing/2014/main" id="{56E66C3E-3E48-FE44-A9A7-7E9804FE962C}"/>
              </a:ext>
            </a:extLst>
          </p:cNvPr>
          <p:cNvGraphicFramePr/>
          <p:nvPr/>
        </p:nvGraphicFramePr>
        <p:xfrm>
          <a:off x="916835" y="1124910"/>
          <a:ext cx="7323028" cy="3356232"/>
        </p:xfrm>
        <a:graphic>
          <a:graphicData uri="http://schemas.openxmlformats.org/drawingml/2006/table">
            <a:tbl>
              <a:tblPr firstRow="1" firstCol="1" lastRow="1"/>
              <a:tblGrid>
                <a:gridCol w="1830757">
                  <a:extLst>
                    <a:ext uri="{9D8B030D-6E8A-4147-A177-3AD203B41FA5}">
                      <a16:colId xmlns:a16="http://schemas.microsoft.com/office/drawing/2014/main" val="20000"/>
                    </a:ext>
                  </a:extLst>
                </a:gridCol>
                <a:gridCol w="1830757">
                  <a:extLst>
                    <a:ext uri="{9D8B030D-6E8A-4147-A177-3AD203B41FA5}">
                      <a16:colId xmlns:a16="http://schemas.microsoft.com/office/drawing/2014/main" val="20001"/>
                    </a:ext>
                  </a:extLst>
                </a:gridCol>
                <a:gridCol w="1830757">
                  <a:extLst>
                    <a:ext uri="{9D8B030D-6E8A-4147-A177-3AD203B41FA5}">
                      <a16:colId xmlns:a16="http://schemas.microsoft.com/office/drawing/2014/main" val="20002"/>
                    </a:ext>
                  </a:extLst>
                </a:gridCol>
                <a:gridCol w="1830757">
                  <a:extLst>
                    <a:ext uri="{9D8B030D-6E8A-4147-A177-3AD203B41FA5}">
                      <a16:colId xmlns:a16="http://schemas.microsoft.com/office/drawing/2014/main" val="20003"/>
                    </a:ext>
                  </a:extLst>
                </a:gridCol>
              </a:tblGrid>
              <a:tr h="466863">
                <a:tc>
                  <a:txBody>
                    <a:bodyPr/>
                    <a:lstStyle/>
                    <a:p>
                      <a:pPr algn="ctr" defTabSz="914400">
                        <a:defRPr sz="1800" b="0">
                          <a:solidFill>
                            <a:srgbClr val="000000"/>
                          </a:solidFill>
                        </a:defRPr>
                      </a:pPr>
                      <a:r>
                        <a:rPr sz="900" b="1" i="0">
                          <a:solidFill>
                            <a:schemeClr val="bg1"/>
                          </a:solidFill>
                          <a:latin typeface="Colart Standard Light" pitchFamily="50" charset="0"/>
                          <a:ea typeface="Montserrat"/>
                          <a:cs typeface="Arial"/>
                        </a:rPr>
                        <a:t>Revenue</a:t>
                      </a:r>
                    </a:p>
                  </a:txBody>
                  <a:tcPr marL="16211" marR="16211" marT="16211" marB="162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defTabSz="914400">
                        <a:defRPr sz="1800" b="0">
                          <a:solidFill>
                            <a:srgbClr val="000000"/>
                          </a:solidFill>
                        </a:defRPr>
                      </a:pPr>
                      <a:r>
                        <a:rPr sz="900" b="1" i="0">
                          <a:solidFill>
                            <a:schemeClr val="bg1"/>
                          </a:solidFill>
                          <a:latin typeface="Colart Standard Light" pitchFamily="50" charset="0"/>
                          <a:ea typeface="Montserrat"/>
                          <a:cs typeface="Arial"/>
                        </a:rPr>
                        <a:t>July
</a:t>
                      </a:r>
                      <a:r>
                        <a:rPr lang="en-US" sz="900" b="1" i="0">
                          <a:solidFill>
                            <a:schemeClr val="bg1"/>
                          </a:solidFill>
                          <a:latin typeface="Colart Standard Light" pitchFamily="50" charset="0"/>
                          <a:ea typeface="Montserrat"/>
                          <a:cs typeface="Arial"/>
                        </a:rPr>
                        <a:t>£</a:t>
                      </a:r>
                      <a:r>
                        <a:rPr sz="900" b="1" i="0">
                          <a:solidFill>
                            <a:schemeClr val="bg1"/>
                          </a:solidFill>
                          <a:latin typeface="Colart Standard Light" pitchFamily="50" charset="0"/>
                          <a:ea typeface="Montserrat"/>
                          <a:cs typeface="Arial"/>
                        </a:rPr>
                        <a:t>560</a:t>
                      </a:r>
                      <a:r>
                        <a:rPr lang="en-GB" sz="900" b="1" i="0">
                          <a:solidFill>
                            <a:schemeClr val="bg1"/>
                          </a:solidFill>
                          <a:latin typeface="Colart Standard Light" pitchFamily="50" charset="0"/>
                          <a:ea typeface="Montserrat"/>
                          <a:cs typeface="Arial"/>
                        </a:rPr>
                        <a:t>,</a:t>
                      </a:r>
                      <a:r>
                        <a:rPr sz="900" b="1" i="0">
                          <a:solidFill>
                            <a:schemeClr val="bg1"/>
                          </a:solidFill>
                          <a:latin typeface="Colart Standard Light" pitchFamily="50" charset="0"/>
                          <a:ea typeface="Montserrat"/>
                          <a:cs typeface="Arial"/>
                        </a:rPr>
                        <a:t>000</a:t>
                      </a:r>
                    </a:p>
                  </a:txBody>
                  <a:tcPr marL="16211" marR="16211" marT="16211" marB="162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defTabSz="914400">
                        <a:defRPr sz="1800" b="0">
                          <a:solidFill>
                            <a:srgbClr val="000000"/>
                          </a:solidFill>
                        </a:defRPr>
                      </a:pPr>
                      <a:r>
                        <a:rPr sz="900" b="1" i="0">
                          <a:solidFill>
                            <a:schemeClr val="bg1"/>
                          </a:solidFill>
                          <a:latin typeface="Colart Standard Light" pitchFamily="50" charset="0"/>
                          <a:ea typeface="Montserrat"/>
                          <a:cs typeface="Arial"/>
                        </a:rPr>
                        <a:t>September
</a:t>
                      </a:r>
                      <a:r>
                        <a:rPr lang="en-US" sz="900" b="1" i="0">
                          <a:solidFill>
                            <a:schemeClr val="bg1"/>
                          </a:solidFill>
                          <a:latin typeface="Colart Standard Light" pitchFamily="50" charset="0"/>
                          <a:ea typeface="Montserrat"/>
                          <a:cs typeface="Arial"/>
                        </a:rPr>
                        <a:t>£</a:t>
                      </a:r>
                      <a:r>
                        <a:rPr sz="900" b="1" i="0">
                          <a:solidFill>
                            <a:schemeClr val="bg1"/>
                          </a:solidFill>
                          <a:latin typeface="Colart Standard Light" pitchFamily="50" charset="0"/>
                          <a:ea typeface="Montserrat"/>
                          <a:cs typeface="Arial"/>
                        </a:rPr>
                        <a:t>200</a:t>
                      </a:r>
                      <a:r>
                        <a:rPr lang="en-GB" sz="900" b="1" i="0">
                          <a:solidFill>
                            <a:schemeClr val="bg1"/>
                          </a:solidFill>
                          <a:latin typeface="Colart Standard Light" pitchFamily="50" charset="0"/>
                          <a:ea typeface="Montserrat"/>
                          <a:cs typeface="Arial"/>
                        </a:rPr>
                        <a:t>,</a:t>
                      </a:r>
                      <a:r>
                        <a:rPr sz="900" b="1" i="0">
                          <a:solidFill>
                            <a:schemeClr val="bg1"/>
                          </a:solidFill>
                          <a:latin typeface="Colart Standard Light" pitchFamily="50" charset="0"/>
                          <a:ea typeface="Montserrat"/>
                          <a:cs typeface="Arial"/>
                        </a:rPr>
                        <a:t>000</a:t>
                      </a:r>
                    </a:p>
                  </a:txBody>
                  <a:tcPr marL="16211" marR="16211" marT="16211" marB="162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defTabSz="914400">
                        <a:defRPr sz="1800" b="0">
                          <a:solidFill>
                            <a:srgbClr val="000000"/>
                          </a:solidFill>
                        </a:defRPr>
                      </a:pPr>
                      <a:r>
                        <a:rPr sz="900" b="1" i="0">
                          <a:solidFill>
                            <a:schemeClr val="bg1"/>
                          </a:solidFill>
                          <a:latin typeface="Colart Standard Light" pitchFamily="50" charset="0"/>
                          <a:ea typeface="Montserrat"/>
                          <a:cs typeface="Arial"/>
                        </a:rPr>
                        <a:t>October
</a:t>
                      </a:r>
                      <a:r>
                        <a:rPr lang="en-US" sz="900" b="1" i="0">
                          <a:solidFill>
                            <a:schemeClr val="bg1"/>
                          </a:solidFill>
                          <a:latin typeface="Colart Standard Light" pitchFamily="50" charset="0"/>
                          <a:ea typeface="Montserrat"/>
                          <a:cs typeface="Arial"/>
                        </a:rPr>
                        <a:t>£</a:t>
                      </a:r>
                      <a:r>
                        <a:rPr sz="900" b="1" i="0">
                          <a:solidFill>
                            <a:schemeClr val="bg1"/>
                          </a:solidFill>
                          <a:latin typeface="Colart Standard Light" pitchFamily="50" charset="0"/>
                          <a:ea typeface="Montserrat"/>
                          <a:cs typeface="Arial"/>
                        </a:rPr>
                        <a:t>120</a:t>
                      </a:r>
                      <a:r>
                        <a:rPr lang="en-GB" sz="900" b="1" i="0">
                          <a:solidFill>
                            <a:schemeClr val="bg1"/>
                          </a:solidFill>
                          <a:latin typeface="Colart Standard Light" pitchFamily="50" charset="0"/>
                          <a:ea typeface="Montserrat"/>
                          <a:cs typeface="Arial"/>
                        </a:rPr>
                        <a:t>,</a:t>
                      </a:r>
                      <a:r>
                        <a:rPr sz="900" b="1" i="0">
                          <a:solidFill>
                            <a:schemeClr val="bg1"/>
                          </a:solidFill>
                          <a:latin typeface="Colart Standard Light" pitchFamily="50" charset="0"/>
                          <a:ea typeface="Montserrat"/>
                          <a:cs typeface="Arial"/>
                        </a:rPr>
                        <a:t>000</a:t>
                      </a:r>
                    </a:p>
                  </a:txBody>
                  <a:tcPr marL="16211" marR="16211" marT="16211" marB="162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63936">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Leads</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440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520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700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3936">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Leads Converted</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12%</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13%</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15%</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63936">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Avg. Transaction/Customer</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7667">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Avg. </a:t>
                      </a:r>
                      <a:r>
                        <a:rPr lang="en-US"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/Customer</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tc>
                  <a:txBody>
                    <a:bodyPr/>
                    <a:lstStyle/>
                    <a:p>
                      <a:pPr algn="ctr" defTabSz="1828342">
                        <a:defRPr sz="1800">
                          <a:solidFill>
                            <a:srgbClr val="000000"/>
                          </a:solidFill>
                        </a:defRPr>
                      </a:pPr>
                      <a:r>
                        <a:rPr lang="en-US"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100</a:t>
                      </a:r>
                      <a:r>
                        <a:rPr lang="en-GB"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000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defTabSz="1828342">
                        <a:defRPr sz="1800">
                          <a:solidFill>
                            <a:srgbClr val="000000"/>
                          </a:solidFill>
                        </a:defRPr>
                      </a:pPr>
                      <a:r>
                        <a:rPr lang="en-US"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150</a:t>
                      </a:r>
                      <a:r>
                        <a:rPr lang="en-GB"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000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tc>
                  <a:txBody>
                    <a:bodyPr/>
                    <a:lstStyle/>
                    <a:p>
                      <a:pPr algn="ctr" defTabSz="1828342">
                        <a:defRPr sz="1800">
                          <a:solidFill>
                            <a:srgbClr val="000000"/>
                          </a:solidFill>
                        </a:defRPr>
                      </a:pPr>
                      <a:r>
                        <a:rPr lang="en-US"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200</a:t>
                      </a:r>
                      <a:r>
                        <a:rPr lang="en-GB" sz="800" b="0" i="0">
                          <a:solidFill>
                            <a:schemeClr val="tx1">
                              <a:lumMod val="85000"/>
                              <a:lumOff val="15000"/>
                            </a:schemeClr>
                          </a:solidFill>
                          <a:latin typeface="Colart Standard Light" pitchFamily="50" charset="0"/>
                          <a:ea typeface="Arial"/>
                          <a:cs typeface="Arial"/>
                          <a:sym typeface="Helvetica Neue"/>
                        </a:rPr>
                        <a:t>,</a:t>
                      </a:r>
                      <a:r>
                        <a:rPr sz="800" b="0" i="0">
                          <a:solidFill>
                            <a:schemeClr val="tx1">
                              <a:lumMod val="85000"/>
                              <a:lumOff val="15000"/>
                            </a:schemeClr>
                          </a:solidFill>
                          <a:latin typeface="Colart Standard Light" pitchFamily="50" charset="0"/>
                          <a:ea typeface="Arial"/>
                          <a:cs typeface="Arial"/>
                          <a:sym typeface="Helvetica Neue"/>
                        </a:rPr>
                        <a:t>000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extLst>
                  <a:ext uri="{0D108BD9-81ED-4DB2-BD59-A6C34878D82A}">
                    <a16:rowId xmlns:a16="http://schemas.microsoft.com/office/drawing/2014/main" val="10004"/>
                  </a:ext>
                </a:extLst>
              </a:tr>
              <a:tr h="363936">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Referrals</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20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40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80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63936">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Pr Mentions</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20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5</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2</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extLst>
                  <a:ext uri="{0D108BD9-81ED-4DB2-BD59-A6C34878D82A}">
                    <a16:rowId xmlns:a16="http://schemas.microsoft.com/office/drawing/2014/main" val="10006"/>
                  </a:ext>
                </a:extLst>
              </a:tr>
              <a:tr h="363936">
                <a:tc>
                  <a:txBody>
                    <a:bodyPr/>
                    <a:lstStyle/>
                    <a:p>
                      <a:pPr algn="ctr" defTabSz="914400">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Testimonials</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20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30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40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48086">
                <a:tc>
                  <a:txBody>
                    <a:bodyPr/>
                    <a:lstStyle/>
                    <a:p>
                      <a:pPr algn="ctr" defTabSz="1828342">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Other</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tc>
                  <a:txBody>
                    <a:bodyPr/>
                    <a:lstStyle/>
                    <a:p>
                      <a:pPr algn="ctr" defTabSz="1828342">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defTabSz="1828342">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tc>
                  <a:txBody>
                    <a:bodyPr/>
                    <a:lstStyle/>
                    <a:p>
                      <a:pPr algn="ctr" defTabSz="1828342">
                        <a:defRPr sz="1800" b="0">
                          <a:solidFill>
                            <a:srgbClr val="000000"/>
                          </a:solidFill>
                        </a:defRPr>
                      </a:pPr>
                      <a:r>
                        <a:rPr sz="800" b="0" i="0">
                          <a:solidFill>
                            <a:schemeClr val="tx1">
                              <a:lumMod val="85000"/>
                              <a:lumOff val="15000"/>
                            </a:schemeClr>
                          </a:solidFill>
                          <a:latin typeface="Colart Standard Light" pitchFamily="50" charset="0"/>
                          <a:ea typeface="Arial"/>
                          <a:cs typeface="Arial"/>
                          <a:sym typeface="Helvetica Neue"/>
                        </a:rPr>
                        <a:t>10</a:t>
                      </a:r>
                    </a:p>
                  </a:txBody>
                  <a:tcPr marL="16211" marR="16211" marT="16211" marB="1621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1F1"/>
                    </a:solidFill>
                  </a:tcPr>
                </a:tc>
                <a:extLst>
                  <a:ext uri="{0D108BD9-81ED-4DB2-BD59-A6C34878D82A}">
                    <a16:rowId xmlns:a16="http://schemas.microsoft.com/office/drawing/2014/main" val="10008"/>
                  </a:ext>
                </a:extLst>
              </a:tr>
            </a:tbl>
          </a:graphicData>
        </a:graphic>
      </p:graphicFrame>
      <p:sp>
        <p:nvSpPr>
          <p:cNvPr id="4" name="Slide Number Placeholder 3">
            <a:extLst>
              <a:ext uri="{FF2B5EF4-FFF2-40B4-BE49-F238E27FC236}">
                <a16:creationId xmlns:a16="http://schemas.microsoft.com/office/drawing/2014/main" id="{57204BAA-E028-4786-8648-A14A01749B9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7" name="Footer Placeholder 2">
            <a:extLst>
              <a:ext uri="{FF2B5EF4-FFF2-40B4-BE49-F238E27FC236}">
                <a16:creationId xmlns:a16="http://schemas.microsoft.com/office/drawing/2014/main" id="{75DC202F-474F-4316-8697-E02FF02F582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8" name="Date Placeholder 13">
            <a:extLst>
              <a:ext uri="{FF2B5EF4-FFF2-40B4-BE49-F238E27FC236}">
                <a16:creationId xmlns:a16="http://schemas.microsoft.com/office/drawing/2014/main" id="{2355452A-51EB-4D7E-BFE4-763D6D9DE5B1}"/>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7A4EEAD-2C7B-4F0F-95E4-4CD718084E78}"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45526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11F9A5-1515-DE47-B9D2-A2DD1A940DA9}"/>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graphicFrame>
        <p:nvGraphicFramePr>
          <p:cNvPr id="6" name="Table">
            <a:extLst>
              <a:ext uri="{FF2B5EF4-FFF2-40B4-BE49-F238E27FC236}">
                <a16:creationId xmlns:a16="http://schemas.microsoft.com/office/drawing/2014/main" id="{4C18D28E-86BC-B84D-BA42-B5CFC72C8C30}"/>
              </a:ext>
            </a:extLst>
          </p:cNvPr>
          <p:cNvGraphicFramePr/>
          <p:nvPr/>
        </p:nvGraphicFramePr>
        <p:xfrm>
          <a:off x="844335" y="1198798"/>
          <a:ext cx="7468028" cy="3208457"/>
        </p:xfrm>
        <a:graphic>
          <a:graphicData uri="http://schemas.openxmlformats.org/drawingml/2006/table">
            <a:tbl>
              <a:tblPr firstRow="1" firstCol="1" lastRow="1"/>
              <a:tblGrid>
                <a:gridCol w="1867007">
                  <a:extLst>
                    <a:ext uri="{9D8B030D-6E8A-4147-A177-3AD203B41FA5}">
                      <a16:colId xmlns:a16="http://schemas.microsoft.com/office/drawing/2014/main" val="20000"/>
                    </a:ext>
                  </a:extLst>
                </a:gridCol>
                <a:gridCol w="1867007">
                  <a:extLst>
                    <a:ext uri="{9D8B030D-6E8A-4147-A177-3AD203B41FA5}">
                      <a16:colId xmlns:a16="http://schemas.microsoft.com/office/drawing/2014/main" val="20001"/>
                    </a:ext>
                  </a:extLst>
                </a:gridCol>
                <a:gridCol w="1867007">
                  <a:extLst>
                    <a:ext uri="{9D8B030D-6E8A-4147-A177-3AD203B41FA5}">
                      <a16:colId xmlns:a16="http://schemas.microsoft.com/office/drawing/2014/main" val="20002"/>
                    </a:ext>
                  </a:extLst>
                </a:gridCol>
                <a:gridCol w="1867007">
                  <a:extLst>
                    <a:ext uri="{9D8B030D-6E8A-4147-A177-3AD203B41FA5}">
                      <a16:colId xmlns:a16="http://schemas.microsoft.com/office/drawing/2014/main" val="20003"/>
                    </a:ext>
                  </a:extLst>
                </a:gridCol>
              </a:tblGrid>
              <a:tr h="458351">
                <a:tc>
                  <a:txBody>
                    <a:bodyPr/>
                    <a:lstStyle/>
                    <a:p>
                      <a:pPr algn="ctr" defTabSz="914400">
                        <a:defRPr sz="1800" b="0">
                          <a:solidFill>
                            <a:srgbClr val="000000"/>
                          </a:solidFill>
                        </a:defRPr>
                      </a:pPr>
                      <a:r>
                        <a:rPr sz="900" b="0" i="0">
                          <a:solidFill>
                            <a:schemeClr val="tx1">
                              <a:lumMod val="85000"/>
                              <a:lumOff val="15000"/>
                            </a:schemeClr>
                          </a:solidFill>
                          <a:latin typeface="Colart Standard" pitchFamily="50" charset="0"/>
                          <a:ea typeface="Montserrat"/>
                          <a:cs typeface="Arial"/>
                        </a:rPr>
                        <a:t>C</a:t>
                      </a:r>
                      <a:r>
                        <a:rPr lang="en-GB" sz="900" b="0" i="0">
                          <a:solidFill>
                            <a:schemeClr val="tx1">
                              <a:lumMod val="85000"/>
                              <a:lumOff val="15000"/>
                            </a:schemeClr>
                          </a:solidFill>
                          <a:latin typeface="Colart Standard" pitchFamily="50" charset="0"/>
                          <a:ea typeface="Montserrat"/>
                          <a:cs typeface="Arial"/>
                        </a:rPr>
                        <a:t>a</a:t>
                      </a:r>
                      <a:r>
                        <a:rPr sz="900" b="0" i="0">
                          <a:solidFill>
                            <a:schemeClr val="tx1">
                              <a:lumMod val="85000"/>
                              <a:lumOff val="15000"/>
                            </a:schemeClr>
                          </a:solidFill>
                          <a:latin typeface="Colart Standard" pitchFamily="50" charset="0"/>
                          <a:ea typeface="Montserrat"/>
                          <a:cs typeface="Arial"/>
                        </a:rPr>
                        <a:t>mpaigns</a:t>
                      </a:r>
                    </a:p>
                  </a:txBody>
                  <a:tcPr marL="16378" marR="16378" marT="16378" marB="16378" anchor="ctr" horzOverflow="overflow">
                    <a:lnL w="0">
                      <a:miter lim="400000"/>
                    </a:lnL>
                    <a:lnR w="12700">
                      <a:miter lim="400000"/>
                    </a:lnR>
                    <a:lnT w="0">
                      <a:miter lim="400000"/>
                    </a:lnT>
                    <a:lnB w="6350" cap="flat" cmpd="sng" algn="ctr">
                      <a:noFill/>
                      <a:prstDash val="solid"/>
                      <a:round/>
                      <a:headEnd type="none" w="med" len="med"/>
                      <a:tailEnd type="none" w="med" len="med"/>
                    </a:lnB>
                    <a:solidFill>
                      <a:schemeClr val="accent3"/>
                    </a:solidFill>
                  </a:tcPr>
                </a:tc>
                <a:tc>
                  <a:txBody>
                    <a:bodyPr/>
                    <a:lstStyle/>
                    <a:p>
                      <a:pPr algn="ctr" defTabSz="914400">
                        <a:defRPr sz="1800" b="0">
                          <a:solidFill>
                            <a:srgbClr val="000000"/>
                          </a:solidFill>
                        </a:defRPr>
                      </a:pPr>
                      <a:r>
                        <a:rPr sz="900" b="0" i="0">
                          <a:solidFill>
                            <a:schemeClr val="tx1">
                              <a:lumMod val="85000"/>
                              <a:lumOff val="15000"/>
                            </a:schemeClr>
                          </a:solidFill>
                          <a:latin typeface="Colart Standard" pitchFamily="50" charset="0"/>
                          <a:ea typeface="Montserrat"/>
                          <a:cs typeface="Arial"/>
                        </a:rPr>
                        <a:t>Budget</a:t>
                      </a:r>
                    </a:p>
                  </a:txBody>
                  <a:tcPr marL="16378" marR="16378" marT="16378" marB="16378" anchor="ctr" horzOverflow="overflow">
                    <a:lnL w="12700">
                      <a:miter lim="400000"/>
                    </a:lnL>
                    <a:lnR w="12700">
                      <a:miter lim="400000"/>
                    </a:lnR>
                    <a:lnT w="0">
                      <a:miter lim="400000"/>
                    </a:lnT>
                    <a:lnB w="6350" cap="flat" cmpd="sng" algn="ctr">
                      <a:noFill/>
                      <a:prstDash val="solid"/>
                      <a:round/>
                      <a:headEnd type="none" w="med" len="med"/>
                      <a:tailEnd type="none" w="med" len="med"/>
                    </a:lnB>
                    <a:solidFill>
                      <a:schemeClr val="accent3"/>
                    </a:solidFill>
                  </a:tcPr>
                </a:tc>
                <a:tc>
                  <a:txBody>
                    <a:bodyPr/>
                    <a:lstStyle/>
                    <a:p>
                      <a:pPr algn="ctr" defTabSz="914400">
                        <a:defRPr sz="1800" b="0">
                          <a:solidFill>
                            <a:srgbClr val="000000"/>
                          </a:solidFill>
                        </a:defRPr>
                      </a:pPr>
                      <a:r>
                        <a:rPr sz="900" b="0" i="0">
                          <a:solidFill>
                            <a:schemeClr val="tx1">
                              <a:lumMod val="85000"/>
                              <a:lumOff val="15000"/>
                            </a:schemeClr>
                          </a:solidFill>
                          <a:latin typeface="Colart Standard" pitchFamily="50" charset="0"/>
                          <a:ea typeface="Montserrat"/>
                          <a:cs typeface="Arial"/>
                        </a:rPr>
                        <a:t>Start Date</a:t>
                      </a:r>
                    </a:p>
                  </a:txBody>
                  <a:tcPr marL="16378" marR="16378" marT="16378" marB="16378" anchor="ctr" horzOverflow="overflow">
                    <a:lnL w="12700">
                      <a:miter lim="400000"/>
                    </a:lnL>
                    <a:lnR w="12700">
                      <a:miter lim="400000"/>
                    </a:lnR>
                    <a:lnT w="0">
                      <a:miter lim="400000"/>
                    </a:lnT>
                    <a:lnB w="6350" cap="flat" cmpd="sng" algn="ctr">
                      <a:noFill/>
                      <a:prstDash val="solid"/>
                      <a:round/>
                      <a:headEnd type="none" w="med" len="med"/>
                      <a:tailEnd type="none" w="med" len="med"/>
                    </a:lnB>
                    <a:solidFill>
                      <a:schemeClr val="accent3"/>
                    </a:solidFill>
                  </a:tcPr>
                </a:tc>
                <a:tc>
                  <a:txBody>
                    <a:bodyPr/>
                    <a:lstStyle/>
                    <a:p>
                      <a:pPr algn="ctr" defTabSz="914400">
                        <a:defRPr sz="1800" b="0">
                          <a:solidFill>
                            <a:srgbClr val="000000"/>
                          </a:solidFill>
                        </a:defRPr>
                      </a:pPr>
                      <a:r>
                        <a:rPr sz="900" b="0" i="0">
                          <a:solidFill>
                            <a:schemeClr val="tx1">
                              <a:lumMod val="85000"/>
                              <a:lumOff val="15000"/>
                            </a:schemeClr>
                          </a:solidFill>
                          <a:latin typeface="Colart Standard" pitchFamily="50" charset="0"/>
                          <a:ea typeface="Montserrat"/>
                          <a:cs typeface="Arial"/>
                        </a:rPr>
                        <a:t>End Date </a:t>
                      </a:r>
                    </a:p>
                  </a:txBody>
                  <a:tcPr marL="16378" marR="16378" marT="16378" marB="16378" anchor="ctr" horzOverflow="overflow">
                    <a:lnL w="12700">
                      <a:miter lim="400000"/>
                    </a:lnL>
                    <a:lnR w="0">
                      <a:miter lim="400000"/>
                    </a:lnR>
                    <a:lnT w="0">
                      <a:miter lim="400000"/>
                    </a:lnT>
                    <a:lnB w="635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458351">
                <a:tc>
                  <a:txBody>
                    <a:bodyPr/>
                    <a:lstStyle/>
                    <a:p>
                      <a:pPr algn="ctr" defTabSz="914400">
                        <a:spcAft>
                          <a:spcPts val="2400"/>
                        </a:spcAft>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C</a:t>
                      </a:r>
                      <a:r>
                        <a:rPr lang="en-GB" sz="800">
                          <a:solidFill>
                            <a:schemeClr val="tx1">
                              <a:lumMod val="85000"/>
                              <a:lumOff val="15000"/>
                            </a:schemeClr>
                          </a:solidFill>
                          <a:latin typeface="Colart Standard Light" pitchFamily="50" charset="0"/>
                          <a:ea typeface="Arial"/>
                          <a:cs typeface="Arial"/>
                          <a:sym typeface="Helvetica Neue"/>
                        </a:rPr>
                        <a:t>a</a:t>
                      </a:r>
                      <a:r>
                        <a:rPr sz="800">
                          <a:solidFill>
                            <a:schemeClr val="tx1">
                              <a:lumMod val="85000"/>
                              <a:lumOff val="15000"/>
                            </a:schemeClr>
                          </a:solidFill>
                          <a:latin typeface="Colart Standard Light" pitchFamily="50" charset="0"/>
                          <a:ea typeface="Arial"/>
                          <a:cs typeface="Arial"/>
                          <a:sym typeface="Helvetica Neue"/>
                        </a:rPr>
                        <a:t>mpaign #1</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spcAft>
                          <a:spcPts val="2400"/>
                        </a:spcAft>
                        <a:defRPr sz="1800">
                          <a:solidFill>
                            <a:srgbClr val="000000"/>
                          </a:solidFill>
                        </a:defRPr>
                      </a:pPr>
                      <a:r>
                        <a:rPr lang="en-US" sz="800">
                          <a:solidFill>
                            <a:schemeClr val="tx1">
                              <a:lumMod val="85000"/>
                              <a:lumOff val="15000"/>
                            </a:schemeClr>
                          </a:solidFill>
                          <a:latin typeface="Colart Standard Light" pitchFamily="50" charset="0"/>
                          <a:ea typeface="Arial"/>
                          <a:cs typeface="Arial"/>
                          <a:sym typeface="Helvetica Neue"/>
                        </a:rPr>
                        <a:t>£</a:t>
                      </a:r>
                      <a:r>
                        <a:rPr sz="800">
                          <a:solidFill>
                            <a:schemeClr val="tx1">
                              <a:lumMod val="85000"/>
                              <a:lumOff val="15000"/>
                            </a:schemeClr>
                          </a:solidFill>
                          <a:latin typeface="Colart Standard Light" pitchFamily="50" charset="0"/>
                          <a:ea typeface="Arial"/>
                          <a:cs typeface="Arial"/>
                          <a:sym typeface="Helvetica Neue"/>
                        </a:rPr>
                        <a:t>5,000.00</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spcAft>
                          <a:spcPts val="2400"/>
                        </a:spcAft>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20/5/2014</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spcAft>
                          <a:spcPts val="2400"/>
                        </a:spcAft>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15/7/2014</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8351">
                <a:tc>
                  <a:txBody>
                    <a:bodyPr/>
                    <a:lstStyle/>
                    <a:p>
                      <a:pPr algn="ctr" defTabSz="914400">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C</a:t>
                      </a:r>
                      <a:r>
                        <a:rPr lang="en-GB" sz="800">
                          <a:solidFill>
                            <a:schemeClr val="tx1">
                              <a:lumMod val="85000"/>
                              <a:lumOff val="15000"/>
                            </a:schemeClr>
                          </a:solidFill>
                          <a:latin typeface="Colart Standard Light" pitchFamily="50" charset="0"/>
                          <a:ea typeface="Arial"/>
                          <a:cs typeface="Arial"/>
                          <a:sym typeface="Helvetica Neue"/>
                        </a:rPr>
                        <a:t>a</a:t>
                      </a:r>
                      <a:r>
                        <a:rPr sz="800">
                          <a:solidFill>
                            <a:schemeClr val="tx1">
                              <a:lumMod val="85000"/>
                              <a:lumOff val="15000"/>
                            </a:schemeClr>
                          </a:solidFill>
                          <a:latin typeface="Colart Standard Light" pitchFamily="50" charset="0"/>
                          <a:ea typeface="Arial"/>
                          <a:cs typeface="Arial"/>
                          <a:sym typeface="Helvetica Neue"/>
                        </a:rPr>
                        <a:t>mpaign #2</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a:solidFill>
                            <a:srgbClr val="000000"/>
                          </a:solidFill>
                        </a:defRPr>
                      </a:pPr>
                      <a:r>
                        <a:rPr lang="en-US" sz="800">
                          <a:solidFill>
                            <a:schemeClr val="tx1">
                              <a:lumMod val="85000"/>
                              <a:lumOff val="15000"/>
                            </a:schemeClr>
                          </a:solidFill>
                          <a:latin typeface="Colart Standard Light" pitchFamily="50" charset="0"/>
                          <a:ea typeface="Arial"/>
                          <a:cs typeface="Arial"/>
                          <a:sym typeface="Helvetica Neue"/>
                        </a:rPr>
                        <a:t>£</a:t>
                      </a:r>
                      <a:r>
                        <a:rPr sz="800">
                          <a:solidFill>
                            <a:schemeClr val="tx1">
                              <a:lumMod val="85000"/>
                              <a:lumOff val="15000"/>
                            </a:schemeClr>
                          </a:solidFill>
                          <a:latin typeface="Colart Standard Light" pitchFamily="50" charset="0"/>
                          <a:ea typeface="Arial"/>
                          <a:cs typeface="Arial"/>
                          <a:sym typeface="Helvetica Neue"/>
                        </a:rPr>
                        <a:t>5,000.00</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20/5/2014</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15/7/2014</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458351">
                <a:tc>
                  <a:txBody>
                    <a:bodyPr/>
                    <a:lstStyle/>
                    <a:p>
                      <a:pPr algn="ctr" defTabSz="914400">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C</a:t>
                      </a:r>
                      <a:r>
                        <a:rPr lang="en-GB" sz="800">
                          <a:solidFill>
                            <a:schemeClr val="tx1">
                              <a:lumMod val="85000"/>
                              <a:lumOff val="15000"/>
                            </a:schemeClr>
                          </a:solidFill>
                          <a:latin typeface="Colart Standard Light" pitchFamily="50" charset="0"/>
                          <a:ea typeface="Arial"/>
                          <a:cs typeface="Arial"/>
                          <a:sym typeface="Helvetica Neue"/>
                        </a:rPr>
                        <a:t>a</a:t>
                      </a:r>
                      <a:r>
                        <a:rPr sz="800">
                          <a:solidFill>
                            <a:schemeClr val="tx1">
                              <a:lumMod val="85000"/>
                              <a:lumOff val="15000"/>
                            </a:schemeClr>
                          </a:solidFill>
                          <a:latin typeface="Colart Standard Light" pitchFamily="50" charset="0"/>
                          <a:ea typeface="Arial"/>
                          <a:cs typeface="Arial"/>
                          <a:sym typeface="Helvetica Neue"/>
                        </a:rPr>
                        <a:t>mpaign #3</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lang="en-US" sz="800">
                          <a:solidFill>
                            <a:schemeClr val="tx1">
                              <a:lumMod val="85000"/>
                              <a:lumOff val="15000"/>
                            </a:schemeClr>
                          </a:solidFill>
                          <a:latin typeface="Colart Standard Light" pitchFamily="50" charset="0"/>
                          <a:ea typeface="Arial"/>
                          <a:cs typeface="Arial"/>
                          <a:sym typeface="Helvetica Neue"/>
                        </a:rPr>
                        <a:t>£</a:t>
                      </a:r>
                      <a:r>
                        <a:rPr sz="800">
                          <a:solidFill>
                            <a:schemeClr val="tx1">
                              <a:lumMod val="85000"/>
                              <a:lumOff val="15000"/>
                            </a:schemeClr>
                          </a:solidFill>
                          <a:latin typeface="Colart Standard Light" pitchFamily="50" charset="0"/>
                          <a:ea typeface="Arial"/>
                          <a:cs typeface="Arial"/>
                          <a:sym typeface="Helvetica Neue"/>
                        </a:rPr>
                        <a:t>5,000.00</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20/5/2015</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15/7/2015</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58351">
                <a:tc>
                  <a:txBody>
                    <a:bodyPr/>
                    <a:lstStyle/>
                    <a:p>
                      <a:pPr algn="ctr" defTabSz="914400">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C</a:t>
                      </a:r>
                      <a:r>
                        <a:rPr lang="en-GB" sz="800">
                          <a:solidFill>
                            <a:schemeClr val="tx1">
                              <a:lumMod val="85000"/>
                              <a:lumOff val="15000"/>
                            </a:schemeClr>
                          </a:solidFill>
                          <a:latin typeface="Colart Standard Light" pitchFamily="50" charset="0"/>
                          <a:ea typeface="Arial"/>
                          <a:cs typeface="Arial"/>
                          <a:sym typeface="Helvetica Neue"/>
                        </a:rPr>
                        <a:t>a</a:t>
                      </a:r>
                      <a:r>
                        <a:rPr sz="800">
                          <a:solidFill>
                            <a:schemeClr val="tx1">
                              <a:lumMod val="85000"/>
                              <a:lumOff val="15000"/>
                            </a:schemeClr>
                          </a:solidFill>
                          <a:latin typeface="Colart Standard Light" pitchFamily="50" charset="0"/>
                          <a:ea typeface="Arial"/>
                          <a:cs typeface="Arial"/>
                          <a:sym typeface="Helvetica Neue"/>
                        </a:rPr>
                        <a:t>mpaign #4</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a:solidFill>
                            <a:srgbClr val="000000"/>
                          </a:solidFill>
                        </a:defRPr>
                      </a:pPr>
                      <a:r>
                        <a:rPr lang="en-US" sz="800">
                          <a:solidFill>
                            <a:schemeClr val="tx1">
                              <a:lumMod val="85000"/>
                              <a:lumOff val="15000"/>
                            </a:schemeClr>
                          </a:solidFill>
                          <a:latin typeface="Colart Standard Light" pitchFamily="50" charset="0"/>
                          <a:ea typeface="Arial"/>
                          <a:cs typeface="Arial"/>
                          <a:sym typeface="Helvetica Neue"/>
                        </a:rPr>
                        <a:t>£</a:t>
                      </a:r>
                      <a:r>
                        <a:rPr sz="800">
                          <a:solidFill>
                            <a:schemeClr val="tx1">
                              <a:lumMod val="85000"/>
                              <a:lumOff val="15000"/>
                            </a:schemeClr>
                          </a:solidFill>
                          <a:latin typeface="Colart Standard Light" pitchFamily="50" charset="0"/>
                          <a:ea typeface="Arial"/>
                          <a:cs typeface="Arial"/>
                          <a:sym typeface="Helvetica Neue"/>
                        </a:rPr>
                        <a:t>5,000.00</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20/5/2015</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15/7/2015</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458351">
                <a:tc>
                  <a:txBody>
                    <a:bodyPr/>
                    <a:lstStyle/>
                    <a:p>
                      <a:pPr algn="ctr" defTabSz="914400">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C</a:t>
                      </a:r>
                      <a:r>
                        <a:rPr lang="en-GB" sz="800">
                          <a:solidFill>
                            <a:schemeClr val="tx1">
                              <a:lumMod val="85000"/>
                              <a:lumOff val="15000"/>
                            </a:schemeClr>
                          </a:solidFill>
                          <a:latin typeface="Colart Standard Light" pitchFamily="50" charset="0"/>
                          <a:ea typeface="Arial"/>
                          <a:cs typeface="Arial"/>
                          <a:sym typeface="Helvetica Neue"/>
                        </a:rPr>
                        <a:t>a</a:t>
                      </a:r>
                      <a:r>
                        <a:rPr sz="800">
                          <a:solidFill>
                            <a:schemeClr val="tx1">
                              <a:lumMod val="85000"/>
                              <a:lumOff val="15000"/>
                            </a:schemeClr>
                          </a:solidFill>
                          <a:latin typeface="Colart Standard Light" pitchFamily="50" charset="0"/>
                          <a:ea typeface="Arial"/>
                          <a:cs typeface="Arial"/>
                          <a:sym typeface="Helvetica Neue"/>
                        </a:rPr>
                        <a:t>mpaign #5</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lang="en-US" sz="800">
                          <a:solidFill>
                            <a:schemeClr val="tx1">
                              <a:lumMod val="85000"/>
                              <a:lumOff val="15000"/>
                            </a:schemeClr>
                          </a:solidFill>
                          <a:latin typeface="Colart Standard Light" pitchFamily="50" charset="0"/>
                          <a:ea typeface="Arial"/>
                          <a:cs typeface="Arial"/>
                          <a:sym typeface="Helvetica Neue"/>
                        </a:rPr>
                        <a:t>£</a:t>
                      </a:r>
                      <a:r>
                        <a:rPr sz="800">
                          <a:solidFill>
                            <a:schemeClr val="tx1">
                              <a:lumMod val="85000"/>
                              <a:lumOff val="15000"/>
                            </a:schemeClr>
                          </a:solidFill>
                          <a:latin typeface="Colart Standard Light" pitchFamily="50" charset="0"/>
                          <a:ea typeface="Arial"/>
                          <a:cs typeface="Arial"/>
                          <a:sym typeface="Helvetica Neue"/>
                        </a:rPr>
                        <a:t>5,000.00</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20/5/2016</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15/7/2016</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58351">
                <a:tc>
                  <a:txBody>
                    <a:bodyPr/>
                    <a:lstStyle/>
                    <a:p>
                      <a:pPr algn="ctr" defTabSz="1828342">
                        <a:defRPr sz="1800" b="0">
                          <a:solidFill>
                            <a:srgbClr val="000000"/>
                          </a:solidFill>
                        </a:defRPr>
                      </a:pPr>
                      <a:r>
                        <a:rPr sz="900" b="1" i="0">
                          <a:solidFill>
                            <a:schemeClr val="tx1">
                              <a:lumMod val="85000"/>
                              <a:lumOff val="15000"/>
                            </a:schemeClr>
                          </a:solidFill>
                          <a:latin typeface="Colart Standard Light" pitchFamily="50" charset="0"/>
                          <a:ea typeface="Montserrat"/>
                          <a:cs typeface="Arial"/>
                        </a:rPr>
                        <a:t>Total</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b="0">
                          <a:solidFill>
                            <a:srgbClr val="000000"/>
                          </a:solidFill>
                        </a:defRPr>
                      </a:pPr>
                      <a:r>
                        <a:rPr lang="en-US" sz="900" b="1" i="0">
                          <a:solidFill>
                            <a:schemeClr val="tx1">
                              <a:lumMod val="85000"/>
                              <a:lumOff val="15000"/>
                            </a:schemeClr>
                          </a:solidFill>
                          <a:latin typeface="Colart Standard Light" pitchFamily="50" charset="0"/>
                          <a:ea typeface="Montserrat"/>
                          <a:cs typeface="Arial"/>
                        </a:rPr>
                        <a:t>£</a:t>
                      </a:r>
                      <a:r>
                        <a:rPr sz="900" b="1" i="0">
                          <a:solidFill>
                            <a:schemeClr val="tx1">
                              <a:lumMod val="85000"/>
                              <a:lumOff val="15000"/>
                            </a:schemeClr>
                          </a:solidFill>
                          <a:latin typeface="Colart Standard Light" pitchFamily="50" charset="0"/>
                          <a:ea typeface="Montserrat"/>
                          <a:cs typeface="Arial"/>
                        </a:rPr>
                        <a:t>25,000.00</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3000" b="0">
                          <a:solidFill>
                            <a:srgbClr val="323C40"/>
                          </a:solidFill>
                          <a:latin typeface="Helvetica"/>
                          <a:ea typeface="Helvetica"/>
                          <a:cs typeface="Helvetica"/>
                        </a:defRPr>
                      </a:pPr>
                      <a:endParaRPr sz="900" b="1" i="0">
                        <a:solidFill>
                          <a:schemeClr val="tx1">
                            <a:lumMod val="85000"/>
                            <a:lumOff val="15000"/>
                          </a:schemeClr>
                        </a:solidFill>
                        <a:latin typeface="Colart Standard Light" pitchFamily="50" charset="0"/>
                        <a:ea typeface="Montserrat"/>
                        <a:cs typeface="Arial"/>
                      </a:endParaRP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defTabSz="1828342">
                        <a:defRPr sz="1800" b="0">
                          <a:solidFill>
                            <a:srgbClr val="000000"/>
                          </a:solidFill>
                        </a:defRPr>
                      </a:pPr>
                      <a:r>
                        <a:rPr sz="900" b="1" i="0">
                          <a:solidFill>
                            <a:schemeClr val="tx1">
                              <a:lumMod val="85000"/>
                              <a:lumOff val="15000"/>
                            </a:schemeClr>
                          </a:solidFill>
                          <a:latin typeface="Colart Standard Light" pitchFamily="50" charset="0"/>
                          <a:ea typeface="Montserrat"/>
                          <a:cs typeface="Arial"/>
                        </a:rPr>
                        <a:t>48 Days</a:t>
                      </a:r>
                    </a:p>
                  </a:txBody>
                  <a:tcPr marL="16378" marR="16378" marT="16378" marB="16378"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C1A91522-3F2C-49B6-BB0E-0B47BDF27FD9}"/>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7" name="Footer Placeholder 2">
            <a:extLst>
              <a:ext uri="{FF2B5EF4-FFF2-40B4-BE49-F238E27FC236}">
                <a16:creationId xmlns:a16="http://schemas.microsoft.com/office/drawing/2014/main" id="{C1528FDF-CD32-482B-9CA0-C4587081C87E}"/>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8" name="Date Placeholder 13">
            <a:extLst>
              <a:ext uri="{FF2B5EF4-FFF2-40B4-BE49-F238E27FC236}">
                <a16:creationId xmlns:a16="http://schemas.microsoft.com/office/drawing/2014/main" id="{81134488-6600-497F-9E70-61ADA53DC45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A130D2C-69F5-42E5-8CCC-59773AB62FA4}"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76233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EF01B-BE67-3D4D-8D6F-05BC3D4F9248}"/>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graphicFrame>
        <p:nvGraphicFramePr>
          <p:cNvPr id="6" name="Table">
            <a:extLst>
              <a:ext uri="{FF2B5EF4-FFF2-40B4-BE49-F238E27FC236}">
                <a16:creationId xmlns:a16="http://schemas.microsoft.com/office/drawing/2014/main" id="{47E1EE8D-9CAA-3742-868B-0602B9A21989}"/>
              </a:ext>
            </a:extLst>
          </p:cNvPr>
          <p:cNvGraphicFramePr/>
          <p:nvPr/>
        </p:nvGraphicFramePr>
        <p:xfrm>
          <a:off x="714969" y="1143590"/>
          <a:ext cx="7726760" cy="3306640"/>
        </p:xfrm>
        <a:graphic>
          <a:graphicData uri="http://schemas.openxmlformats.org/drawingml/2006/table">
            <a:tbl>
              <a:tblPr firstRow="1" firstCol="1" lastRow="1"/>
              <a:tblGrid>
                <a:gridCol w="1931690">
                  <a:extLst>
                    <a:ext uri="{9D8B030D-6E8A-4147-A177-3AD203B41FA5}">
                      <a16:colId xmlns:a16="http://schemas.microsoft.com/office/drawing/2014/main" val="20000"/>
                    </a:ext>
                  </a:extLst>
                </a:gridCol>
                <a:gridCol w="1931690">
                  <a:extLst>
                    <a:ext uri="{9D8B030D-6E8A-4147-A177-3AD203B41FA5}">
                      <a16:colId xmlns:a16="http://schemas.microsoft.com/office/drawing/2014/main" val="20001"/>
                    </a:ext>
                  </a:extLst>
                </a:gridCol>
                <a:gridCol w="1931690">
                  <a:extLst>
                    <a:ext uri="{9D8B030D-6E8A-4147-A177-3AD203B41FA5}">
                      <a16:colId xmlns:a16="http://schemas.microsoft.com/office/drawing/2014/main" val="20002"/>
                    </a:ext>
                  </a:extLst>
                </a:gridCol>
                <a:gridCol w="1931690">
                  <a:extLst>
                    <a:ext uri="{9D8B030D-6E8A-4147-A177-3AD203B41FA5}">
                      <a16:colId xmlns:a16="http://schemas.microsoft.com/office/drawing/2014/main" val="20003"/>
                    </a:ext>
                  </a:extLst>
                </a:gridCol>
              </a:tblGrid>
              <a:tr h="685210">
                <a:tc>
                  <a:txBody>
                    <a:bodyPr/>
                    <a:lstStyle/>
                    <a:p>
                      <a:pPr algn="ctr" defTabSz="914400">
                        <a:defRPr sz="1800" b="0">
                          <a:solidFill>
                            <a:srgbClr val="000000"/>
                          </a:solidFill>
                        </a:defRPr>
                      </a:pPr>
                      <a:r>
                        <a:rPr sz="900" b="0" i="0">
                          <a:solidFill>
                            <a:schemeClr val="bg1"/>
                          </a:solidFill>
                          <a:latin typeface="Colart Standard" pitchFamily="50" charset="0"/>
                          <a:ea typeface="Montserrat"/>
                          <a:cs typeface="Arial"/>
                        </a:rPr>
                        <a:t>Business Impact
Analysis</a:t>
                      </a:r>
                    </a:p>
                  </a:txBody>
                  <a:tcPr marL="16406" marR="16406" marT="16406" marB="16406" anchor="ctr" horzOverflow="overflow">
                    <a:lnL w="0">
                      <a:miter lim="400000"/>
                    </a:lnL>
                    <a:lnR w="12700">
                      <a:miter lim="400000"/>
                    </a:lnR>
                    <a:lnT w="0">
                      <a:miter lim="400000"/>
                    </a:lnT>
                    <a:lnB w="6350" cap="flat" cmpd="sng" algn="ctr">
                      <a:noFill/>
                      <a:prstDash val="solid"/>
                      <a:round/>
                      <a:headEnd type="none" w="med" len="med"/>
                      <a:tailEnd type="none" w="med" len="med"/>
                    </a:lnB>
                    <a:solidFill>
                      <a:schemeClr val="accent2"/>
                    </a:solidFill>
                  </a:tcPr>
                </a:tc>
                <a:tc>
                  <a:txBody>
                    <a:bodyPr/>
                    <a:lstStyle/>
                    <a:p>
                      <a:pPr algn="ctr" defTabSz="914400">
                        <a:defRPr sz="1800" b="0">
                          <a:solidFill>
                            <a:srgbClr val="000000"/>
                          </a:solidFill>
                        </a:defRPr>
                      </a:pPr>
                      <a:r>
                        <a:rPr sz="900" b="0" i="0">
                          <a:solidFill>
                            <a:schemeClr val="bg1"/>
                          </a:solidFill>
                          <a:latin typeface="Colart Standard" pitchFamily="50" charset="0"/>
                          <a:ea typeface="Montserrat"/>
                          <a:cs typeface="Arial"/>
                        </a:rPr>
                        <a:t>Incident Responce
Planning</a:t>
                      </a:r>
                    </a:p>
                  </a:txBody>
                  <a:tcPr marL="16406" marR="16406" marT="16406" marB="16406" anchor="ctr" horzOverflow="overflow">
                    <a:lnL w="12700">
                      <a:miter lim="400000"/>
                    </a:lnL>
                    <a:lnR w="12700">
                      <a:miter lim="400000"/>
                    </a:lnR>
                    <a:lnT w="0">
                      <a:miter lim="400000"/>
                    </a:lnT>
                    <a:lnB w="6350" cap="flat" cmpd="sng" algn="ctr">
                      <a:noFill/>
                      <a:prstDash val="solid"/>
                      <a:round/>
                      <a:headEnd type="none" w="med" len="med"/>
                      <a:tailEnd type="none" w="med" len="med"/>
                    </a:lnB>
                    <a:solidFill>
                      <a:schemeClr val="accent2"/>
                    </a:solidFill>
                  </a:tcPr>
                </a:tc>
                <a:tc>
                  <a:txBody>
                    <a:bodyPr/>
                    <a:lstStyle/>
                    <a:p>
                      <a:pPr algn="ctr" defTabSz="914400">
                        <a:defRPr sz="1800" b="0">
                          <a:solidFill>
                            <a:srgbClr val="000000"/>
                          </a:solidFill>
                        </a:defRPr>
                      </a:pPr>
                      <a:r>
                        <a:rPr sz="900" b="0" i="0">
                          <a:solidFill>
                            <a:schemeClr val="bg1"/>
                          </a:solidFill>
                          <a:latin typeface="Colart Standard" pitchFamily="50" charset="0"/>
                          <a:ea typeface="Montserrat"/>
                          <a:cs typeface="Arial"/>
                        </a:rPr>
                        <a:t>Disaster Recovery
Planning</a:t>
                      </a:r>
                    </a:p>
                  </a:txBody>
                  <a:tcPr marL="16406" marR="16406" marT="16406" marB="16406" anchor="ctr" horzOverflow="overflow">
                    <a:lnL w="12700">
                      <a:miter lim="400000"/>
                    </a:lnL>
                    <a:lnR w="12700">
                      <a:miter lim="400000"/>
                    </a:lnR>
                    <a:lnT w="0">
                      <a:miter lim="400000"/>
                    </a:lnT>
                    <a:lnB w="6350" cap="flat" cmpd="sng" algn="ctr">
                      <a:noFill/>
                      <a:prstDash val="solid"/>
                      <a:round/>
                      <a:headEnd type="none" w="med" len="med"/>
                      <a:tailEnd type="none" w="med" len="med"/>
                    </a:lnB>
                    <a:solidFill>
                      <a:schemeClr val="accent2"/>
                    </a:solidFill>
                  </a:tcPr>
                </a:tc>
                <a:tc>
                  <a:txBody>
                    <a:bodyPr/>
                    <a:lstStyle/>
                    <a:p>
                      <a:pPr algn="ctr" defTabSz="914400">
                        <a:defRPr sz="1800" b="0">
                          <a:solidFill>
                            <a:srgbClr val="000000"/>
                          </a:solidFill>
                        </a:defRPr>
                      </a:pPr>
                      <a:r>
                        <a:rPr sz="900" b="0" i="0">
                          <a:solidFill>
                            <a:schemeClr val="bg1"/>
                          </a:solidFill>
                          <a:latin typeface="Colart Standard" pitchFamily="50" charset="0"/>
                          <a:ea typeface="Montserrat"/>
                          <a:cs typeface="Arial"/>
                        </a:rPr>
                        <a:t>Continuity Planning</a:t>
                      </a:r>
                    </a:p>
                  </a:txBody>
                  <a:tcPr marL="16406" marR="16406" marT="16406" marB="16406" anchor="ctr" horzOverflow="overflow">
                    <a:lnL w="12700">
                      <a:miter lim="400000"/>
                    </a:lnL>
                    <a:lnR w="0">
                      <a:miter lim="400000"/>
                    </a:lnR>
                    <a:lnT w="0">
                      <a:miter lim="400000"/>
                    </a:lnT>
                    <a:lnB w="635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24286">
                <a:tc>
                  <a:txBody>
                    <a:bodyPr/>
                    <a:lstStyle/>
                    <a:p>
                      <a:pPr algn="ctr" defTabSz="914400">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Identification of threats and attacks</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914400">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Incident planning</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Plan for disaster recovery</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Establish continuity 
strategies</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524286">
                <a:tc>
                  <a:txBody>
                    <a:bodyPr/>
                    <a:lstStyle/>
                    <a:p>
                      <a:pPr algn="ctr" defTabSz="914400">
                        <a:defRPr sz="3000" b="0">
                          <a:solidFill>
                            <a:srgbClr val="32373F"/>
                          </a:solidFill>
                          <a:latin typeface="Helvetica Neue"/>
                          <a:ea typeface="Helvetica Neue"/>
                          <a:cs typeface="Helvetica Neue"/>
                          <a:sym typeface="Helvetica Neue"/>
                        </a:defRPr>
                      </a:pPr>
                      <a:r>
                        <a:rPr sz="800">
                          <a:solidFill>
                            <a:schemeClr val="tx1">
                              <a:lumMod val="85000"/>
                              <a:lumOff val="15000"/>
                            </a:schemeClr>
                          </a:solidFill>
                          <a:latin typeface="Colart Standard Light" pitchFamily="50" charset="0"/>
                          <a:ea typeface="Arial"/>
                          <a:cs typeface="Arial"/>
                        </a:rPr>
                        <a:t>Business unit analysis</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Incident detection</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Crisis management</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Plan for continuity 
of operations </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524286">
                <a:tc>
                  <a:txBody>
                    <a:bodyPr/>
                    <a:lstStyle/>
                    <a:p>
                      <a:pPr algn="ctr" defTabSz="1828342">
                        <a:defRPr sz="1800" b="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Scenarios of succesful
 attacks</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Incident reaction</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Recovery operations</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1800">
                          <a:solidFill>
                            <a:srgbClr val="000000"/>
                          </a:solidFill>
                        </a:defRPr>
                      </a:pPr>
                      <a:endParaRPr sz="800">
                        <a:solidFill>
                          <a:schemeClr val="tx1">
                            <a:lumMod val="85000"/>
                            <a:lumOff val="15000"/>
                          </a:schemeClr>
                        </a:solidFill>
                        <a:latin typeface="Colart Standard Light" pitchFamily="50" charset="0"/>
                        <a:ea typeface="Arial"/>
                        <a:cs typeface="Arial"/>
                        <a:sym typeface="Helvetica Neue"/>
                      </a:endParaRPr>
                    </a:p>
                  </a:txBody>
                  <a:tcPr marL="16406" marR="16406" marT="16406" marB="16406" anchor="ctr" horzOverflow="overflow">
                    <a:lnL w="6350" cap="flat" cmpd="sng" algn="ctr">
                      <a:noFill/>
                      <a:prstDash val="solid"/>
                      <a:round/>
                      <a:headEnd type="none" w="med" len="med"/>
                      <a:tailEnd type="none" w="med" len="med"/>
                    </a:lnL>
                    <a:lnR w="0">
                      <a:noFill/>
                      <a:miter lim="400000"/>
                    </a:lnR>
                    <a:lnT w="6350" cap="flat" cmpd="sng" algn="ctr">
                      <a:noFill/>
                      <a:prstDash val="solid"/>
                      <a:round/>
                      <a:headEnd type="none" w="med" len="med"/>
                      <a:tailEnd type="none" w="med" len="med"/>
                    </a:lnT>
                    <a:lnB w="12700">
                      <a:noFill/>
                      <a:miter lim="400000"/>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524286">
                <a:tc>
                  <a:txBody>
                    <a:bodyPr/>
                    <a:lstStyle/>
                    <a:p>
                      <a:pPr algn="ctr" defTabSz="1828342">
                        <a:defRPr sz="3000" b="0">
                          <a:solidFill>
                            <a:srgbClr val="32373F"/>
                          </a:solidFill>
                          <a:latin typeface="Helvetica Neue"/>
                          <a:ea typeface="Helvetica Neue"/>
                          <a:cs typeface="Helvetica Neue"/>
                          <a:sym typeface="Helvetica Neue"/>
                        </a:defRPr>
                      </a:pPr>
                      <a:r>
                        <a:rPr sz="800">
                          <a:solidFill>
                            <a:schemeClr val="tx1">
                              <a:lumMod val="85000"/>
                              <a:lumOff val="15000"/>
                            </a:schemeClr>
                          </a:solidFill>
                          <a:latin typeface="Colart Standard Light" pitchFamily="50" charset="0"/>
                          <a:ea typeface="Arial"/>
                          <a:cs typeface="Arial"/>
                        </a:rPr>
                        <a:t>Assesment of potencial </a:t>
                      </a:r>
                    </a:p>
                    <a:p>
                      <a:pPr algn="ctr" defTabSz="1828342">
                        <a:defRPr sz="3000" b="0">
                          <a:solidFill>
                            <a:srgbClr val="32373F"/>
                          </a:solidFill>
                          <a:latin typeface="Helvetica Neue"/>
                          <a:ea typeface="Helvetica Neue"/>
                          <a:cs typeface="Helvetica Neue"/>
                          <a:sym typeface="Helvetica Neue"/>
                        </a:defRPr>
                      </a:pPr>
                      <a:r>
                        <a:rPr sz="800">
                          <a:solidFill>
                            <a:schemeClr val="tx1">
                              <a:lumMod val="85000"/>
                              <a:lumOff val="15000"/>
                            </a:schemeClr>
                          </a:solidFill>
                          <a:latin typeface="Colart Standard Light" pitchFamily="50" charset="0"/>
                          <a:ea typeface="Arial"/>
                          <a:cs typeface="Arial"/>
                        </a:rPr>
                        <a:t>damage</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1800">
                          <a:solidFill>
                            <a:srgbClr val="000000"/>
                          </a:solidFill>
                        </a:defRPr>
                      </a:pPr>
                      <a:r>
                        <a:rPr sz="800">
                          <a:solidFill>
                            <a:schemeClr val="tx1">
                              <a:lumMod val="85000"/>
                              <a:lumOff val="15000"/>
                            </a:schemeClr>
                          </a:solidFill>
                          <a:latin typeface="Colart Standard Light" pitchFamily="50" charset="0"/>
                          <a:ea typeface="Arial"/>
                          <a:cs typeface="Arial"/>
                          <a:sym typeface="Helvetica Neue"/>
                        </a:rPr>
                        <a:t>Incident recovery</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defTabSz="1828342">
                        <a:defRPr sz="3000">
                          <a:solidFill>
                            <a:srgbClr val="323C40"/>
                          </a:solidFill>
                          <a:latin typeface="Helvetica Neue"/>
                          <a:ea typeface="Helvetica Neue"/>
                          <a:cs typeface="Helvetica Neue"/>
                          <a:sym typeface="Helvetica Neue"/>
                        </a:defRPr>
                      </a:pPr>
                      <a:endParaRPr sz="800">
                        <a:solidFill>
                          <a:schemeClr val="tx1">
                            <a:lumMod val="85000"/>
                            <a:lumOff val="15000"/>
                          </a:schemeClr>
                        </a:solidFill>
                        <a:latin typeface="Colart Standard Light" pitchFamily="50" charset="0"/>
                        <a:ea typeface="Arial"/>
                        <a:cs typeface="Arial"/>
                      </a:endParaRPr>
                    </a:p>
                  </a:txBody>
                  <a:tcPr marL="16406" marR="16406" marT="16406" marB="16406" anchor="ctr" horzOverflow="overflow">
                    <a:lnL w="6350" cap="flat" cmpd="sng" algn="ctr">
                      <a:noFill/>
                      <a:prstDash val="solid"/>
                      <a:round/>
                      <a:headEnd type="none" w="med" len="med"/>
                      <a:tailEnd type="none" w="med" len="med"/>
                    </a:lnL>
                    <a:lnR w="12700">
                      <a:noFill/>
                      <a:miter lim="400000"/>
                    </a:lnR>
                    <a:lnT w="6350" cap="flat" cmpd="sng" algn="ctr">
                      <a:noFill/>
                      <a:prstDash val="solid"/>
                      <a:round/>
                      <a:headEnd type="none" w="med" len="med"/>
                      <a:tailEnd type="none" w="med" len="med"/>
                    </a:lnT>
                    <a:lnB w="0">
                      <a:noFill/>
                      <a:miter lim="400000"/>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3000">
                          <a:solidFill>
                            <a:srgbClr val="323C40"/>
                          </a:solidFill>
                          <a:latin typeface="Helvetica Neue"/>
                          <a:ea typeface="Helvetica Neue"/>
                          <a:cs typeface="Helvetica Neue"/>
                          <a:sym typeface="Helvetica Neue"/>
                        </a:defRPr>
                      </a:pPr>
                      <a:endParaRPr sz="800">
                        <a:solidFill>
                          <a:schemeClr val="tx1">
                            <a:lumMod val="85000"/>
                            <a:lumOff val="15000"/>
                          </a:schemeClr>
                        </a:solidFill>
                        <a:latin typeface="Colart Standard Light" pitchFamily="50" charset="0"/>
                        <a:ea typeface="Arial"/>
                        <a:cs typeface="Arial"/>
                      </a:endParaRPr>
                    </a:p>
                  </a:txBody>
                  <a:tcPr marL="16406" marR="16406" marT="16406" marB="16406" anchor="ctr" horzOverflow="overflow">
                    <a:lnL w="12700">
                      <a:noFill/>
                      <a:miter lim="400000"/>
                    </a:lnL>
                    <a:lnR w="0">
                      <a:noFill/>
                      <a:miter lim="400000"/>
                    </a:lnR>
                    <a:lnT w="12700">
                      <a:noFill/>
                      <a:miter lim="400000"/>
                    </a:lnT>
                    <a:lnB w="0">
                      <a:noFill/>
                      <a:miter lim="400000"/>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524286">
                <a:tc>
                  <a:txBody>
                    <a:bodyPr/>
                    <a:lstStyle/>
                    <a:p>
                      <a:pPr algn="ctr" defTabSz="1828342">
                        <a:defRPr sz="3000" b="0">
                          <a:solidFill>
                            <a:srgbClr val="32373F"/>
                          </a:solidFill>
                          <a:latin typeface="Helvetica Neue"/>
                          <a:ea typeface="Helvetica Neue"/>
                          <a:cs typeface="Helvetica Neue"/>
                          <a:sym typeface="Helvetica Neue"/>
                        </a:defRPr>
                      </a:pPr>
                      <a:r>
                        <a:rPr sz="800">
                          <a:solidFill>
                            <a:schemeClr val="tx1">
                              <a:lumMod val="85000"/>
                              <a:lumOff val="15000"/>
                            </a:schemeClr>
                          </a:solidFill>
                          <a:latin typeface="Colart Standard Light" pitchFamily="50" charset="0"/>
                          <a:ea typeface="Arial"/>
                          <a:cs typeface="Arial"/>
                        </a:rPr>
                        <a:t>Classification of </a:t>
                      </a:r>
                    </a:p>
                    <a:p>
                      <a:pPr algn="ctr" defTabSz="1828342">
                        <a:defRPr sz="3000" b="0">
                          <a:solidFill>
                            <a:srgbClr val="32373F"/>
                          </a:solidFill>
                          <a:latin typeface="Helvetica Neue"/>
                          <a:ea typeface="Helvetica Neue"/>
                          <a:cs typeface="Helvetica Neue"/>
                          <a:sym typeface="Helvetica Neue"/>
                        </a:defRPr>
                      </a:pPr>
                      <a:r>
                        <a:rPr sz="800">
                          <a:solidFill>
                            <a:schemeClr val="tx1">
                              <a:lumMod val="85000"/>
                              <a:lumOff val="15000"/>
                            </a:schemeClr>
                          </a:solidFill>
                          <a:latin typeface="Colart Standard Light" pitchFamily="50" charset="0"/>
                          <a:ea typeface="Arial"/>
                          <a:cs typeface="Arial"/>
                        </a:rPr>
                        <a:t>subordinate plans</a:t>
                      </a:r>
                    </a:p>
                  </a:txBody>
                  <a:tcPr marL="16406" marR="16406" marT="16406" marB="16406"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3000" b="0">
                          <a:solidFill>
                            <a:srgbClr val="32373F"/>
                          </a:solidFill>
                          <a:latin typeface="Helvetica Neue"/>
                          <a:ea typeface="Helvetica Neue"/>
                          <a:cs typeface="Helvetica Neue"/>
                          <a:sym typeface="Helvetica Neue"/>
                        </a:defRPr>
                      </a:pPr>
                      <a:endParaRPr sz="800">
                        <a:solidFill>
                          <a:schemeClr val="tx1">
                            <a:lumMod val="85000"/>
                            <a:lumOff val="15000"/>
                          </a:schemeClr>
                        </a:solidFill>
                        <a:latin typeface="Colart Standard Light" pitchFamily="50" charset="0"/>
                        <a:ea typeface="Arial"/>
                        <a:cs typeface="Arial"/>
                      </a:endParaRPr>
                    </a:p>
                  </a:txBody>
                  <a:tcPr marL="16406" marR="16406" marT="16406" marB="16406" anchor="ctr" horzOverflow="overflow">
                    <a:lnL w="6350" cap="flat" cmpd="sng" algn="ctr">
                      <a:noFill/>
                      <a:prstDash val="solid"/>
                      <a:round/>
                      <a:headEnd type="none" w="med" len="med"/>
                      <a:tailEnd type="none" w="med" len="med"/>
                    </a:lnL>
                    <a:lnR w="12700">
                      <a:noFill/>
                      <a:miter lim="400000"/>
                    </a:lnR>
                    <a:lnT w="6350" cap="flat" cmpd="sng" algn="ctr">
                      <a:noFill/>
                      <a:prstDash val="solid"/>
                      <a:round/>
                      <a:headEnd type="none" w="med" len="med"/>
                      <a:tailEnd type="none" w="med" len="med"/>
                    </a:lnT>
                    <a:lnB w="0">
                      <a:noFill/>
                      <a:miter lim="400000"/>
                    </a:lnB>
                    <a:lnTlToBr w="12700" cmpd="sng">
                      <a:noFill/>
                      <a:prstDash val="solid"/>
                    </a:lnTlToBr>
                    <a:lnBlToTr w="12700" cmpd="sng">
                      <a:noFill/>
                      <a:prstDash val="solid"/>
                    </a:lnBlToTr>
                    <a:solidFill>
                      <a:schemeClr val="accent2">
                        <a:lumMod val="20000"/>
                        <a:lumOff val="80000"/>
                      </a:schemeClr>
                    </a:solidFill>
                  </a:tcPr>
                </a:tc>
                <a:tc>
                  <a:txBody>
                    <a:bodyPr/>
                    <a:lstStyle/>
                    <a:p>
                      <a:pPr algn="ctr" defTabSz="1828342">
                        <a:defRPr sz="3000" b="0">
                          <a:solidFill>
                            <a:srgbClr val="323C40"/>
                          </a:solidFill>
                          <a:latin typeface="Helvetica Neue"/>
                          <a:ea typeface="Helvetica Neue"/>
                          <a:cs typeface="Helvetica Neue"/>
                          <a:sym typeface="Helvetica Neue"/>
                        </a:defRPr>
                      </a:pPr>
                      <a:endParaRPr sz="800">
                        <a:solidFill>
                          <a:schemeClr val="tx1">
                            <a:lumMod val="85000"/>
                            <a:lumOff val="15000"/>
                          </a:schemeClr>
                        </a:solidFill>
                        <a:latin typeface="Colart Standard Light" pitchFamily="50" charset="0"/>
                        <a:ea typeface="Arial"/>
                        <a:cs typeface="Arial"/>
                      </a:endParaRPr>
                    </a:p>
                  </a:txBody>
                  <a:tcPr marL="16406" marR="16406" marT="16406" marB="16406" anchor="ctr" horzOverflow="overflow">
                    <a:lnL w="12700">
                      <a:noFill/>
                      <a:miter lim="400000"/>
                    </a:lnL>
                    <a:lnR w="12700">
                      <a:noFill/>
                      <a:miter lim="400000"/>
                    </a:lnR>
                    <a:lnT w="0">
                      <a:noFill/>
                      <a:miter lim="400000"/>
                    </a:lnT>
                    <a:lnB w="0">
                      <a:noFill/>
                      <a:miter lim="400000"/>
                    </a:lnB>
                    <a:lnTlToBr w="12700" cmpd="sng">
                      <a:noFill/>
                      <a:prstDash val="solid"/>
                    </a:lnTlToBr>
                    <a:lnBlToTr w="12700" cmpd="sng">
                      <a:noFill/>
                      <a:prstDash val="solid"/>
                    </a:lnBlToTr>
                    <a:solidFill>
                      <a:schemeClr val="accent2">
                        <a:lumMod val="40000"/>
                        <a:lumOff val="60000"/>
                      </a:schemeClr>
                    </a:solidFill>
                  </a:tcPr>
                </a:tc>
                <a:tc>
                  <a:txBody>
                    <a:bodyPr/>
                    <a:lstStyle/>
                    <a:p>
                      <a:pPr algn="ctr" defTabSz="1828342">
                        <a:defRPr sz="3000" b="0">
                          <a:solidFill>
                            <a:srgbClr val="32373F"/>
                          </a:solidFill>
                          <a:latin typeface="Helvetica Neue"/>
                          <a:ea typeface="Helvetica Neue"/>
                          <a:cs typeface="Helvetica Neue"/>
                          <a:sym typeface="Helvetica Neue"/>
                        </a:defRPr>
                      </a:pPr>
                      <a:endParaRPr sz="800">
                        <a:solidFill>
                          <a:schemeClr val="tx1">
                            <a:lumMod val="85000"/>
                            <a:lumOff val="15000"/>
                          </a:schemeClr>
                        </a:solidFill>
                        <a:latin typeface="Colart Standard Light" pitchFamily="50" charset="0"/>
                        <a:ea typeface="Arial"/>
                        <a:cs typeface="Arial"/>
                      </a:endParaRPr>
                    </a:p>
                  </a:txBody>
                  <a:tcPr marL="16406" marR="16406" marT="16406" marB="16406" anchor="ctr" horzOverflow="overflow">
                    <a:lnL w="12700">
                      <a:noFill/>
                      <a:miter lim="400000"/>
                    </a:lnL>
                    <a:lnR w="0">
                      <a:noFill/>
                      <a:miter lim="400000"/>
                    </a:lnR>
                    <a:lnT w="0">
                      <a:noFill/>
                      <a:miter lim="400000"/>
                    </a:lnT>
                    <a:lnB w="0">
                      <a:noFill/>
                      <a:miter lim="400000"/>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4" name="Slide Number Placeholder 3">
            <a:extLst>
              <a:ext uri="{FF2B5EF4-FFF2-40B4-BE49-F238E27FC236}">
                <a16:creationId xmlns:a16="http://schemas.microsoft.com/office/drawing/2014/main" id="{1BBADA6D-4010-46E3-967D-2414595F33B4}"/>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7" name="Footer Placeholder 2">
            <a:extLst>
              <a:ext uri="{FF2B5EF4-FFF2-40B4-BE49-F238E27FC236}">
                <a16:creationId xmlns:a16="http://schemas.microsoft.com/office/drawing/2014/main" id="{96214CDC-162E-4B8D-BF2A-D0B10AF6831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8" name="Date Placeholder 13">
            <a:extLst>
              <a:ext uri="{FF2B5EF4-FFF2-40B4-BE49-F238E27FC236}">
                <a16:creationId xmlns:a16="http://schemas.microsoft.com/office/drawing/2014/main" id="{1D056D0F-38F5-4258-8A08-A58BBB6DAF2A}"/>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D338D31-26A8-4707-B603-28B27E91BF48}"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5007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B6AFFA-D2A4-C44D-BAB6-9435BC9EBF63}"/>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graphicFrame>
        <p:nvGraphicFramePr>
          <p:cNvPr id="6" name="Table">
            <a:extLst>
              <a:ext uri="{FF2B5EF4-FFF2-40B4-BE49-F238E27FC236}">
                <a16:creationId xmlns:a16="http://schemas.microsoft.com/office/drawing/2014/main" id="{CC43B47E-FE6B-B34B-8C0B-AD14A792BBD7}"/>
              </a:ext>
            </a:extLst>
          </p:cNvPr>
          <p:cNvGraphicFramePr/>
          <p:nvPr/>
        </p:nvGraphicFramePr>
        <p:xfrm>
          <a:off x="791829" y="1322172"/>
          <a:ext cx="2824570" cy="2982405"/>
        </p:xfrm>
        <a:graphic>
          <a:graphicData uri="http://schemas.openxmlformats.org/drawingml/2006/table">
            <a:tbl>
              <a:tblPr firstCol="1"/>
              <a:tblGrid>
                <a:gridCol w="1412285">
                  <a:extLst>
                    <a:ext uri="{9D8B030D-6E8A-4147-A177-3AD203B41FA5}">
                      <a16:colId xmlns:a16="http://schemas.microsoft.com/office/drawing/2014/main" val="20000"/>
                    </a:ext>
                  </a:extLst>
                </a:gridCol>
                <a:gridCol w="1412285">
                  <a:extLst>
                    <a:ext uri="{9D8B030D-6E8A-4147-A177-3AD203B41FA5}">
                      <a16:colId xmlns:a16="http://schemas.microsoft.com/office/drawing/2014/main" val="20001"/>
                    </a:ext>
                  </a:extLst>
                </a:gridCol>
              </a:tblGrid>
              <a:tr h="596481">
                <a:tc gridSpan="2">
                  <a:txBody>
                    <a:bodyPr/>
                    <a:lstStyle/>
                    <a:p>
                      <a:pPr algn="ctr" defTabSz="914400">
                        <a:defRPr sz="1800" b="0">
                          <a:solidFill>
                            <a:srgbClr val="000000"/>
                          </a:solidFill>
                        </a:defRPr>
                      </a:pPr>
                      <a:r>
                        <a:rPr sz="1100" b="0" i="0">
                          <a:solidFill>
                            <a:srgbClr val="FFFFFF"/>
                          </a:solidFill>
                          <a:latin typeface="Colart Standard" pitchFamily="50" charset="0"/>
                          <a:ea typeface="Montserrat"/>
                          <a:cs typeface="Arial"/>
                        </a:rPr>
                        <a:t>Sales Forecast</a:t>
                      </a:r>
                    </a:p>
                  </a:txBody>
                  <a:tcPr marL="48934" marR="48934" marT="48934" marB="48934" anchor="ctr" horzOverflow="overflow">
                    <a:lnL w="0">
                      <a:miter lim="400000"/>
                    </a:lnL>
                    <a:lnR w="0">
                      <a:noFill/>
                      <a:miter lim="400000"/>
                    </a:lnR>
                    <a:lnT w="0">
                      <a:miter lim="400000"/>
                    </a:lnT>
                    <a:lnB w="6350" cap="flat" cmpd="sng" algn="ctr">
                      <a:noFill/>
                      <a:prstDash val="solid"/>
                      <a:round/>
                      <a:headEnd type="none" w="med" len="med"/>
                      <a:tailEnd type="none" w="med" len="med"/>
                    </a:lnB>
                    <a:solidFill>
                      <a:schemeClr val="accent1"/>
                    </a:solidFill>
                  </a:tcPr>
                </a:tc>
                <a:tc hMerge="1">
                  <a:txBody>
                    <a:bodyPr/>
                    <a:lstStyle/>
                    <a:p>
                      <a:pPr defTabSz="1828342">
                        <a:defRPr sz="3000">
                          <a:solidFill>
                            <a:srgbClr val="323C40"/>
                          </a:solidFill>
                          <a:latin typeface="Helvetica Neue"/>
                          <a:ea typeface="Helvetica Neue"/>
                          <a:cs typeface="Helvetica Neue"/>
                          <a:sym typeface="Helvetica Neue"/>
                        </a:defRPr>
                      </a:pPr>
                      <a:endParaRPr>
                        <a:latin typeface="+mj-lt"/>
                        <a:ea typeface="Arial"/>
                        <a:cs typeface="Arial"/>
                      </a:endParaRPr>
                    </a:p>
                  </a:txBody>
                  <a:tcPr marL="49339" marR="49339" marT="49339" marB="49339" anchor="ctr" horzOverflow="overflow">
                    <a:lnL w="12700">
                      <a:noFill/>
                      <a:miter lim="400000"/>
                    </a:lnL>
                    <a:lnR w="0">
                      <a:miter lim="400000"/>
                    </a:lnR>
                    <a:lnT w="0">
                      <a:miter lim="400000"/>
                    </a:lnT>
                    <a:lnB w="12700">
                      <a:noFill/>
                      <a:miter lim="400000"/>
                    </a:lnB>
                    <a:solidFill>
                      <a:srgbClr val="FFFFFF"/>
                    </a:solidFill>
                  </a:tcPr>
                </a:tc>
                <a:extLst>
                  <a:ext uri="{0D108BD9-81ED-4DB2-BD59-A6C34878D82A}">
                    <a16:rowId xmlns:a16="http://schemas.microsoft.com/office/drawing/2014/main" val="10000"/>
                  </a:ext>
                </a:extLst>
              </a:tr>
              <a:tr h="596481">
                <a:tc>
                  <a:txBody>
                    <a:bodyPr/>
                    <a:lstStyle/>
                    <a:p>
                      <a:pPr algn="ctr" defTabSz="914400">
                        <a:defRPr sz="1800" b="0">
                          <a:solidFill>
                            <a:srgbClr val="000000"/>
                          </a:solidFill>
                        </a:defRPr>
                      </a:pPr>
                      <a:r>
                        <a:rPr lang="en-GB" sz="1000" b="0" i="0">
                          <a:solidFill>
                            <a:schemeClr val="tx1">
                              <a:lumMod val="85000"/>
                              <a:lumOff val="15000"/>
                            </a:schemeClr>
                          </a:solidFill>
                          <a:latin typeface="+mj-lt"/>
                          <a:ea typeface="Arial"/>
                          <a:cs typeface="Arial"/>
                          <a:sym typeface="Helvetica Neue"/>
                        </a:rPr>
                        <a:t>2017</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lang="en-US" sz="1000" b="0" i="0">
                          <a:solidFill>
                            <a:schemeClr val="tx1">
                              <a:lumMod val="85000"/>
                              <a:lumOff val="15000"/>
                            </a:schemeClr>
                          </a:solidFill>
                          <a:latin typeface="Colart Standard Light" pitchFamily="50" charset="0"/>
                          <a:ea typeface="Arial"/>
                          <a:cs typeface="Arial"/>
                          <a:sym typeface="Helvetica Neue"/>
                        </a:rPr>
                        <a:t>£</a:t>
                      </a:r>
                      <a:r>
                        <a:rPr sz="1000" b="0" i="0">
                          <a:solidFill>
                            <a:schemeClr val="tx1">
                              <a:lumMod val="85000"/>
                              <a:lumOff val="15000"/>
                            </a:schemeClr>
                          </a:solidFill>
                          <a:latin typeface="Colart Standard Light" pitchFamily="50" charset="0"/>
                          <a:ea typeface="Arial"/>
                          <a:cs typeface="Arial"/>
                          <a:sym typeface="Helvetica Neue"/>
                        </a:rPr>
                        <a:t>25000</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96481">
                <a:tc>
                  <a:txBody>
                    <a:bodyPr/>
                    <a:lstStyle/>
                    <a:p>
                      <a:pPr algn="ctr" defTabSz="1828342">
                        <a:defRPr sz="1800" b="0">
                          <a:solidFill>
                            <a:srgbClr val="000000"/>
                          </a:solidFill>
                        </a:defRPr>
                      </a:pPr>
                      <a:r>
                        <a:rPr lang="en-GB" sz="1000" b="0" i="0">
                          <a:solidFill>
                            <a:schemeClr val="tx1">
                              <a:lumMod val="85000"/>
                              <a:lumOff val="15000"/>
                            </a:schemeClr>
                          </a:solidFill>
                          <a:latin typeface="+mj-lt"/>
                          <a:ea typeface="Arial"/>
                          <a:cs typeface="Arial"/>
                          <a:sym typeface="Helvetica Neue"/>
                        </a:rPr>
                        <a:t>2016</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lang="en-US" sz="1000" b="0" i="0">
                          <a:solidFill>
                            <a:schemeClr val="tx1">
                              <a:lumMod val="85000"/>
                              <a:lumOff val="15000"/>
                            </a:schemeClr>
                          </a:solidFill>
                          <a:latin typeface="Colart Standard Light" pitchFamily="50" charset="0"/>
                          <a:ea typeface="Arial"/>
                          <a:cs typeface="Arial"/>
                          <a:sym typeface="Helvetica Neue"/>
                        </a:rPr>
                        <a:t>£</a:t>
                      </a:r>
                      <a:r>
                        <a:rPr sz="1000" b="0" i="0">
                          <a:solidFill>
                            <a:schemeClr val="tx1">
                              <a:lumMod val="85000"/>
                              <a:lumOff val="15000"/>
                            </a:schemeClr>
                          </a:solidFill>
                          <a:latin typeface="Colart Standard Light" pitchFamily="50" charset="0"/>
                          <a:ea typeface="Arial"/>
                          <a:cs typeface="Arial"/>
                          <a:sym typeface="Helvetica Neue"/>
                        </a:rPr>
                        <a:t>30000</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596481">
                <a:tc>
                  <a:txBody>
                    <a:bodyPr/>
                    <a:lstStyle/>
                    <a:p>
                      <a:pPr algn="ctr" defTabSz="1828342">
                        <a:defRPr sz="1800" b="0">
                          <a:solidFill>
                            <a:srgbClr val="000000"/>
                          </a:solidFill>
                        </a:defRPr>
                      </a:pPr>
                      <a:r>
                        <a:rPr lang="en-GB" sz="1000" b="0" i="0">
                          <a:solidFill>
                            <a:schemeClr val="tx1">
                              <a:lumMod val="85000"/>
                              <a:lumOff val="15000"/>
                            </a:schemeClr>
                          </a:solidFill>
                          <a:latin typeface="+mj-lt"/>
                          <a:ea typeface="Arial"/>
                          <a:cs typeface="Arial"/>
                          <a:sym typeface="Helvetica Neue"/>
                        </a:rPr>
                        <a:t>2015</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defTabSz="1828342">
                        <a:defRPr sz="1800">
                          <a:solidFill>
                            <a:srgbClr val="000000"/>
                          </a:solidFill>
                        </a:defRPr>
                      </a:pPr>
                      <a:r>
                        <a:rPr lang="en-US" sz="1000" b="0" i="0">
                          <a:solidFill>
                            <a:schemeClr val="tx1">
                              <a:lumMod val="85000"/>
                              <a:lumOff val="15000"/>
                            </a:schemeClr>
                          </a:solidFill>
                          <a:latin typeface="Colart Standard Light" pitchFamily="50" charset="0"/>
                          <a:ea typeface="Arial"/>
                          <a:cs typeface="Arial"/>
                          <a:sym typeface="Helvetica Neue"/>
                        </a:rPr>
                        <a:t>£</a:t>
                      </a:r>
                      <a:r>
                        <a:rPr sz="1000" b="0" i="0">
                          <a:solidFill>
                            <a:schemeClr val="tx1">
                              <a:lumMod val="85000"/>
                              <a:lumOff val="15000"/>
                            </a:schemeClr>
                          </a:solidFill>
                          <a:latin typeface="Colart Standard Light" pitchFamily="50" charset="0"/>
                          <a:ea typeface="Arial"/>
                          <a:cs typeface="Arial"/>
                          <a:sym typeface="Helvetica Neue"/>
                        </a:rPr>
                        <a:t>20000</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96481">
                <a:tc>
                  <a:txBody>
                    <a:bodyPr/>
                    <a:lstStyle/>
                    <a:p>
                      <a:pPr algn="ctr" defTabSz="1828342">
                        <a:defRPr sz="1800" b="0">
                          <a:solidFill>
                            <a:srgbClr val="000000"/>
                          </a:solidFill>
                        </a:defRPr>
                      </a:pPr>
                      <a:r>
                        <a:rPr lang="en-GB" sz="1000" b="0" i="0">
                          <a:solidFill>
                            <a:schemeClr val="tx1">
                              <a:lumMod val="85000"/>
                              <a:lumOff val="15000"/>
                            </a:schemeClr>
                          </a:solidFill>
                          <a:latin typeface="+mj-lt"/>
                          <a:ea typeface="Arial"/>
                          <a:cs typeface="Arial"/>
                          <a:sym typeface="Helvetica Neue"/>
                        </a:rPr>
                        <a:t>2014</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lang="en-US" sz="1000" b="0" i="0">
                          <a:solidFill>
                            <a:schemeClr val="tx1">
                              <a:lumMod val="85000"/>
                              <a:lumOff val="15000"/>
                            </a:schemeClr>
                          </a:solidFill>
                          <a:latin typeface="Colart Standard Light" pitchFamily="50" charset="0"/>
                          <a:ea typeface="Arial"/>
                          <a:cs typeface="Arial"/>
                          <a:sym typeface="Helvetica Neue"/>
                        </a:rPr>
                        <a:t>£</a:t>
                      </a:r>
                      <a:r>
                        <a:rPr sz="1000" b="0" i="0">
                          <a:solidFill>
                            <a:schemeClr val="tx1">
                              <a:lumMod val="85000"/>
                              <a:lumOff val="15000"/>
                            </a:schemeClr>
                          </a:solidFill>
                          <a:latin typeface="Colart Standard Light" pitchFamily="50" charset="0"/>
                          <a:ea typeface="Arial"/>
                          <a:cs typeface="Arial"/>
                          <a:sym typeface="Helvetica Neue"/>
                        </a:rPr>
                        <a:t>10000</a:t>
                      </a:r>
                    </a:p>
                  </a:txBody>
                  <a:tcPr marL="15470" marR="15470" marT="15470" marB="1547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7" name="2D Column Chart">
            <a:extLst>
              <a:ext uri="{FF2B5EF4-FFF2-40B4-BE49-F238E27FC236}">
                <a16:creationId xmlns:a16="http://schemas.microsoft.com/office/drawing/2014/main" id="{48B23778-614D-E642-AFCF-7DCD017D73A7}"/>
              </a:ext>
            </a:extLst>
          </p:cNvPr>
          <p:cNvGraphicFramePr/>
          <p:nvPr/>
        </p:nvGraphicFramePr>
        <p:xfrm>
          <a:off x="4561722" y="1280353"/>
          <a:ext cx="3533634" cy="3174061"/>
        </p:xfrm>
        <a:graphic>
          <a:graphicData uri="http://schemas.openxmlformats.org/drawingml/2006/chart">
            <c:chart xmlns:c="http://schemas.openxmlformats.org/drawingml/2006/chart" xmlns:r="http://schemas.openxmlformats.org/officeDocument/2006/relationships" r:id="rId2"/>
          </a:graphicData>
        </a:graphic>
      </p:graphicFrame>
      <p:sp>
        <p:nvSpPr>
          <p:cNvPr id="8" name="$K">
            <a:extLst>
              <a:ext uri="{FF2B5EF4-FFF2-40B4-BE49-F238E27FC236}">
                <a16:creationId xmlns:a16="http://schemas.microsoft.com/office/drawing/2014/main" id="{1F22C17E-A891-DE4D-95FA-22C42417D5B5}"/>
              </a:ext>
            </a:extLst>
          </p:cNvPr>
          <p:cNvSpPr/>
          <p:nvPr/>
        </p:nvSpPr>
        <p:spPr>
          <a:xfrm>
            <a:off x="3859087" y="1322172"/>
            <a:ext cx="459947" cy="276999"/>
          </a:xfrm>
          <a:prstGeom prst="rect">
            <a:avLst/>
          </a:prstGeom>
          <a:ln w="12700"/>
          <a:extLst>
            <a:ext uri="{C572A759-6A51-4108-AA02-DFA0A04FC94B}">
              <ma14:wrappingTextBoxFlag xmlns:ma14="http://schemas.microsoft.com/office/mac/drawingml/2011/main" xmlns="" val="1"/>
            </a:ext>
          </a:extLst>
        </p:spPr>
        <p:txBody>
          <a:bodyPr wrap="square" lIns="0" tIns="0" rIns="0" bIns="0">
            <a:spAutoFit/>
          </a:bodyPr>
          <a:lstStyle>
            <a:lvl1pPr defTabSz="952500">
              <a:lnSpc>
                <a:spcPct val="130000"/>
              </a:lnSpc>
              <a:buClr>
                <a:srgbClr val="E9F6FA"/>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lang="en-US" sz="1800" b="0" i="0" u="none" strike="noStrike" kern="1200" cap="none" spc="0" normalizeH="0" baseline="0" noProof="0">
                <a:ln>
                  <a:noFill/>
                </a:ln>
                <a:solidFill>
                  <a:prstClr val="black"/>
                </a:solidFill>
                <a:effectLst/>
                <a:uLnTx/>
                <a:uFill>
                  <a:solidFill>
                    <a:srgbClr val="323C40"/>
                  </a:solidFill>
                </a:uFill>
                <a:latin typeface="Colart Standard" pitchFamily="50" charset="0"/>
                <a:ea typeface="Montserrat"/>
                <a:cs typeface="Arial"/>
                <a:sym typeface="Helvetica"/>
              </a:rPr>
              <a:t>£</a:t>
            </a:r>
            <a:r>
              <a:rPr kumimoji="0" sz="1800" b="0" i="0" u="none" strike="noStrike" kern="1200" cap="none" spc="0" normalizeH="0" baseline="0" noProof="0">
                <a:ln>
                  <a:noFill/>
                </a:ln>
                <a:solidFill>
                  <a:prstClr val="black"/>
                </a:solidFill>
                <a:effectLst/>
                <a:uLnTx/>
                <a:uFill>
                  <a:solidFill>
                    <a:srgbClr val="323C40"/>
                  </a:solidFill>
                </a:uFill>
                <a:latin typeface="Colart Standard" pitchFamily="50" charset="0"/>
                <a:ea typeface="Montserrat"/>
                <a:cs typeface="Arial"/>
                <a:sym typeface="Helvetica"/>
              </a:rPr>
              <a:t>K</a:t>
            </a:r>
          </a:p>
        </p:txBody>
      </p:sp>
      <p:sp>
        <p:nvSpPr>
          <p:cNvPr id="9" name="Slide Number Placeholder 3">
            <a:extLst>
              <a:ext uri="{FF2B5EF4-FFF2-40B4-BE49-F238E27FC236}">
                <a16:creationId xmlns:a16="http://schemas.microsoft.com/office/drawing/2014/main" id="{4E189DD1-B5D5-4133-AA12-D9AA7E07886F}"/>
              </a:ext>
            </a:extLst>
          </p:cNvPr>
          <p:cNvSpPr txBox="1">
            <a:spLocks/>
          </p:cNvSpPr>
          <p:nvPr/>
        </p:nvSpPr>
        <p:spPr>
          <a:xfrm>
            <a:off x="8737599" y="4896332"/>
            <a:ext cx="338328" cy="241200"/>
          </a:xfrm>
          <a:prstGeom prst="rect">
            <a:avLst/>
          </a:prstGeom>
        </p:spPr>
        <p:txBody>
          <a:bodyPr anchor="ctr"/>
          <a:lstStyle>
            <a:defPPr>
              <a:defRPr lang="en-US"/>
            </a:defPPr>
            <a:lvl1pPr marL="0" algn="l" defTabSz="457200" rtl="0" eaLnBrk="1" latinLnBrk="0" hangingPunct="1">
              <a:defRPr sz="18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0" name="Footer Placeholder 2">
            <a:extLst>
              <a:ext uri="{FF2B5EF4-FFF2-40B4-BE49-F238E27FC236}">
                <a16:creationId xmlns:a16="http://schemas.microsoft.com/office/drawing/2014/main" id="{C08F6121-CCF8-4C2D-ABB6-66E42604BB76}"/>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1" name="Date Placeholder 13">
            <a:extLst>
              <a:ext uri="{FF2B5EF4-FFF2-40B4-BE49-F238E27FC236}">
                <a16:creationId xmlns:a16="http://schemas.microsoft.com/office/drawing/2014/main" id="{4467CE13-EE7F-47B2-A9A7-D2A0942F9E6E}"/>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21138E-D3F4-4CFA-8A25-2213950EE66F}"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
        <p:nvSpPr>
          <p:cNvPr id="2" name="Slide Number Placeholder 1">
            <a:extLst>
              <a:ext uri="{FF2B5EF4-FFF2-40B4-BE49-F238E27FC236}">
                <a16:creationId xmlns:a16="http://schemas.microsoft.com/office/drawing/2014/main" id="{08A1EDEB-24BF-4323-BA3E-0CBE3E168F1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Tree>
    <p:extLst>
      <p:ext uri="{BB962C8B-B14F-4D97-AF65-F5344CB8AC3E}">
        <p14:creationId xmlns:p14="http://schemas.microsoft.com/office/powerpoint/2010/main" val="329414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885D76-D2F1-5045-AEE8-7AF76FE6E527}"/>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graphicFrame>
        <p:nvGraphicFramePr>
          <p:cNvPr id="6" name="Table">
            <a:extLst>
              <a:ext uri="{FF2B5EF4-FFF2-40B4-BE49-F238E27FC236}">
                <a16:creationId xmlns:a16="http://schemas.microsoft.com/office/drawing/2014/main" id="{72549240-316E-EC46-8CC0-7E7AFE09AD86}"/>
              </a:ext>
            </a:extLst>
          </p:cNvPr>
          <p:cNvGraphicFramePr/>
          <p:nvPr/>
        </p:nvGraphicFramePr>
        <p:xfrm>
          <a:off x="5340136" y="1200011"/>
          <a:ext cx="2656058" cy="3207436"/>
        </p:xfrm>
        <a:graphic>
          <a:graphicData uri="http://schemas.openxmlformats.org/drawingml/2006/table">
            <a:tbl>
              <a:tblPr firstCol="1"/>
              <a:tblGrid>
                <a:gridCol w="1328029">
                  <a:extLst>
                    <a:ext uri="{9D8B030D-6E8A-4147-A177-3AD203B41FA5}">
                      <a16:colId xmlns:a16="http://schemas.microsoft.com/office/drawing/2014/main" val="20000"/>
                    </a:ext>
                  </a:extLst>
                </a:gridCol>
                <a:gridCol w="1328029">
                  <a:extLst>
                    <a:ext uri="{9D8B030D-6E8A-4147-A177-3AD203B41FA5}">
                      <a16:colId xmlns:a16="http://schemas.microsoft.com/office/drawing/2014/main" val="20001"/>
                    </a:ext>
                  </a:extLst>
                </a:gridCol>
              </a:tblGrid>
              <a:tr h="801859">
                <a:tc gridSpan="2">
                  <a:txBody>
                    <a:bodyPr/>
                    <a:lstStyle/>
                    <a:p>
                      <a:pPr algn="ctr" defTabSz="914400">
                        <a:defRPr sz="1800" b="0">
                          <a:solidFill>
                            <a:srgbClr val="000000"/>
                          </a:solidFill>
                        </a:defRPr>
                      </a:pPr>
                      <a:r>
                        <a:rPr sz="1300" b="0" i="0">
                          <a:solidFill>
                            <a:schemeClr val="bg1"/>
                          </a:solidFill>
                          <a:latin typeface="Colart Standard" pitchFamily="50" charset="0"/>
                          <a:ea typeface="Montserrat"/>
                          <a:cs typeface="Arial"/>
                        </a:rPr>
                        <a:t>Break-even Analysis</a:t>
                      </a:r>
                    </a:p>
                  </a:txBody>
                  <a:tcPr marL="16572" marR="16572" marT="16572" marB="16572" anchor="ctr" horzOverflow="overflow">
                    <a:lnL w="0">
                      <a:miter lim="400000"/>
                    </a:lnL>
                    <a:lnR w="0">
                      <a:noFill/>
                      <a:miter lim="400000"/>
                    </a:lnR>
                    <a:lnT w="0">
                      <a:miter lim="400000"/>
                    </a:lnT>
                    <a:lnB w="6350" cap="flat" cmpd="sng" algn="ctr">
                      <a:noFill/>
                      <a:prstDash val="solid"/>
                      <a:round/>
                      <a:headEnd type="none" w="med" len="med"/>
                      <a:tailEnd type="none" w="med" len="med"/>
                    </a:lnB>
                    <a:solidFill>
                      <a:schemeClr val="accent1"/>
                    </a:solidFill>
                  </a:tcPr>
                </a:tc>
                <a:tc hMerge="1">
                  <a:txBody>
                    <a:bodyPr/>
                    <a:lstStyle/>
                    <a:p>
                      <a:pPr defTabSz="1828342">
                        <a:defRPr sz="3000">
                          <a:solidFill>
                            <a:srgbClr val="323C40"/>
                          </a:solidFill>
                          <a:latin typeface="Helvetica Neue"/>
                          <a:ea typeface="Helvetica Neue"/>
                          <a:cs typeface="Helvetica Neue"/>
                          <a:sym typeface="Helvetica Neue"/>
                        </a:defRPr>
                      </a:pPr>
                      <a:endParaRPr>
                        <a:solidFill>
                          <a:schemeClr val="tx1"/>
                        </a:solidFill>
                        <a:latin typeface="Arial"/>
                        <a:ea typeface="Arial"/>
                        <a:cs typeface="Arial"/>
                      </a:endParaRPr>
                    </a:p>
                  </a:txBody>
                  <a:tcPr marL="49339" marR="49339" marT="49339" marB="49339" anchor="ctr" horzOverflow="overflow">
                    <a:lnL w="12700">
                      <a:miter lim="400000"/>
                    </a:lnL>
                    <a:lnR w="0">
                      <a:miter lim="400000"/>
                    </a:lnR>
                    <a:lnT w="0">
                      <a:miter lim="400000"/>
                    </a:lnT>
                    <a:lnB w="6350" cap="flat" cmpd="sng" algn="ctr">
                      <a:solidFill>
                        <a:scrgbClr r="0" g="0" b="0"/>
                      </a:solidFill>
                      <a:prstDash val="solid"/>
                      <a:round/>
                      <a:headEnd type="none" w="med" len="med"/>
                      <a:tailEnd type="none" w="med" len="med"/>
                    </a:lnB>
                    <a:solidFill>
                      <a:srgbClr val="00A887"/>
                    </a:solidFill>
                  </a:tcPr>
                </a:tc>
                <a:extLst>
                  <a:ext uri="{0D108BD9-81ED-4DB2-BD59-A6C34878D82A}">
                    <a16:rowId xmlns:a16="http://schemas.microsoft.com/office/drawing/2014/main" val="10000"/>
                  </a:ext>
                </a:extLst>
              </a:tr>
              <a:tr h="801859">
                <a:tc>
                  <a:txBody>
                    <a:bodyPr/>
                    <a:lstStyle/>
                    <a:p>
                      <a:pPr algn="ctr" defTabSz="914400">
                        <a:defRPr sz="3000" b="0">
                          <a:solidFill>
                            <a:srgbClr val="32373F"/>
                          </a:solidFill>
                          <a:latin typeface="Helvetica Neue"/>
                          <a:ea typeface="Helvetica Neue"/>
                          <a:cs typeface="Helvetica Neue"/>
                          <a:sym typeface="Helvetica Neue"/>
                        </a:defRPr>
                      </a:pPr>
                      <a:r>
                        <a:rPr lang="en-GB" sz="1000">
                          <a:solidFill>
                            <a:schemeClr val="tx1">
                              <a:lumMod val="85000"/>
                              <a:lumOff val="15000"/>
                            </a:schemeClr>
                          </a:solidFill>
                          <a:latin typeface="Colart Standard" pitchFamily="50" charset="0"/>
                          <a:ea typeface="Arial"/>
                          <a:cs typeface="Arial"/>
                        </a:rPr>
                        <a:t>Monthly Revenue Break-even</a:t>
                      </a:r>
                    </a:p>
                  </a:txBody>
                  <a:tcPr marL="16572" marR="16572" marT="16572" marB="16572"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1828342">
                        <a:defRPr sz="1800">
                          <a:solidFill>
                            <a:srgbClr val="000000"/>
                          </a:solidFill>
                        </a:defRPr>
                      </a:pPr>
                      <a:r>
                        <a:rPr lang="en-US" sz="1000">
                          <a:solidFill>
                            <a:schemeClr val="tx1">
                              <a:lumMod val="85000"/>
                              <a:lumOff val="15000"/>
                            </a:schemeClr>
                          </a:solidFill>
                          <a:latin typeface="Colart Standard Light" pitchFamily="50" charset="0"/>
                          <a:ea typeface="Arial"/>
                          <a:cs typeface="Arial"/>
                          <a:sym typeface="Helvetica Neue"/>
                        </a:rPr>
                        <a:t>£</a:t>
                      </a:r>
                      <a:r>
                        <a:rPr sz="1000">
                          <a:solidFill>
                            <a:schemeClr val="tx1">
                              <a:lumMod val="85000"/>
                              <a:lumOff val="15000"/>
                            </a:schemeClr>
                          </a:solidFill>
                          <a:latin typeface="Colart Standard Light" pitchFamily="50" charset="0"/>
                          <a:ea typeface="Arial"/>
                          <a:cs typeface="Arial"/>
                          <a:sym typeface="Helvetica Neue"/>
                        </a:rPr>
                        <a:t>10000</a:t>
                      </a:r>
                    </a:p>
                  </a:txBody>
                  <a:tcPr marL="16572" marR="16572" marT="16572" marB="16572"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01859">
                <a:tc>
                  <a:txBody>
                    <a:bodyPr/>
                    <a:lstStyle/>
                    <a:p>
                      <a:pPr algn="ctr" defTabSz="1828342">
                        <a:defRPr sz="1800" b="0">
                          <a:solidFill>
                            <a:srgbClr val="000000"/>
                          </a:solidFill>
                        </a:defRPr>
                      </a:pPr>
                      <a:r>
                        <a:rPr lang="en-GB" sz="1000">
                          <a:solidFill>
                            <a:schemeClr val="tx1">
                              <a:lumMod val="85000"/>
                              <a:lumOff val="15000"/>
                            </a:schemeClr>
                          </a:solidFill>
                          <a:latin typeface="Colart Standard" pitchFamily="50" charset="0"/>
                          <a:ea typeface="Arial"/>
                          <a:cs typeface="Arial"/>
                          <a:sym typeface="Helvetica Neue"/>
                        </a:rPr>
                        <a:t>Average Percent Variable Cost</a:t>
                      </a:r>
                    </a:p>
                  </a:txBody>
                  <a:tcPr marL="16572" marR="16572" marT="16572" marB="16572"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defTabSz="1828342">
                        <a:defRPr sz="1800">
                          <a:solidFill>
                            <a:srgbClr val="000000"/>
                          </a:solidFill>
                        </a:defRPr>
                      </a:pPr>
                      <a:r>
                        <a:rPr sz="1000">
                          <a:solidFill>
                            <a:schemeClr val="tx1">
                              <a:lumMod val="85000"/>
                              <a:lumOff val="15000"/>
                            </a:schemeClr>
                          </a:solidFill>
                          <a:latin typeface="Colart Standard Light" pitchFamily="50" charset="0"/>
                          <a:ea typeface="Arial"/>
                          <a:cs typeface="Arial"/>
                          <a:sym typeface="Helvetica Neue"/>
                        </a:rPr>
                        <a:t>3%</a:t>
                      </a:r>
                    </a:p>
                  </a:txBody>
                  <a:tcPr marL="16572" marR="16572" marT="16572" marB="16572"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801859">
                <a:tc>
                  <a:txBody>
                    <a:bodyPr/>
                    <a:lstStyle/>
                    <a:p>
                      <a:pPr algn="ctr" defTabSz="1828342">
                        <a:defRPr sz="3000" b="0">
                          <a:solidFill>
                            <a:srgbClr val="32373F"/>
                          </a:solidFill>
                          <a:latin typeface="Helvetica Neue"/>
                          <a:ea typeface="Helvetica Neue"/>
                          <a:cs typeface="Helvetica Neue"/>
                          <a:sym typeface="Helvetica Neue"/>
                        </a:defRPr>
                      </a:pPr>
                      <a:r>
                        <a:rPr lang="en-GB" sz="1000">
                          <a:solidFill>
                            <a:schemeClr val="tx1">
                              <a:lumMod val="85000"/>
                              <a:lumOff val="15000"/>
                            </a:schemeClr>
                          </a:solidFill>
                          <a:latin typeface="Colart Standard" pitchFamily="50" charset="0"/>
                          <a:ea typeface="Arial"/>
                          <a:cs typeface="Arial"/>
                        </a:rPr>
                        <a:t>Estimated Monthly Fixed Cost</a:t>
                      </a:r>
                    </a:p>
                  </a:txBody>
                  <a:tcPr marL="16572" marR="16572" marT="16572" marB="16572"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828342" eaLnBrk="1" fontAlgn="auto" latinLnBrk="0" hangingPunct="1">
                        <a:lnSpc>
                          <a:spcPct val="100000"/>
                        </a:lnSpc>
                        <a:spcBef>
                          <a:spcPts val="0"/>
                        </a:spcBef>
                        <a:spcAft>
                          <a:spcPts val="0"/>
                        </a:spcAft>
                        <a:buClrTx/>
                        <a:buSzTx/>
                        <a:buFontTx/>
                        <a:buNone/>
                        <a:tabLst/>
                        <a:defRPr sz="3000">
                          <a:solidFill>
                            <a:srgbClr val="32373F"/>
                          </a:solidFill>
                          <a:latin typeface="Helvetica Neue"/>
                          <a:ea typeface="Helvetica Neue"/>
                          <a:cs typeface="Helvetica Neue"/>
                          <a:sym typeface="Helvetica Neue"/>
                        </a:defRPr>
                      </a:pPr>
                      <a:r>
                        <a:rPr lang="is-IS" sz="1000">
                          <a:solidFill>
                            <a:schemeClr val="tx1">
                              <a:lumMod val="85000"/>
                              <a:lumOff val="15000"/>
                            </a:schemeClr>
                          </a:solidFill>
                          <a:latin typeface="Colart Standard Light" pitchFamily="50" charset="0"/>
                          <a:ea typeface="Arial"/>
                          <a:cs typeface="Arial"/>
                          <a:sym typeface="Helvetica Neue"/>
                        </a:rPr>
                        <a:t>£10000</a:t>
                      </a:r>
                    </a:p>
                  </a:txBody>
                  <a:tcPr marL="16572" marR="16572" marT="16572" marB="16572"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7" name="2D Line Chart">
            <a:extLst>
              <a:ext uri="{FF2B5EF4-FFF2-40B4-BE49-F238E27FC236}">
                <a16:creationId xmlns:a16="http://schemas.microsoft.com/office/drawing/2014/main" id="{3FE8A38C-D196-214C-9381-A9E7D266A995}"/>
              </a:ext>
            </a:extLst>
          </p:cNvPr>
          <p:cNvGraphicFramePr/>
          <p:nvPr/>
        </p:nvGraphicFramePr>
        <p:xfrm>
          <a:off x="728492" y="1096777"/>
          <a:ext cx="4286955" cy="3412499"/>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a:extLst>
              <a:ext uri="{FF2B5EF4-FFF2-40B4-BE49-F238E27FC236}">
                <a16:creationId xmlns:a16="http://schemas.microsoft.com/office/drawing/2014/main" id="{0B852B91-6EAD-4103-AD17-B991D4F29CA4}"/>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9" name="Footer Placeholder 2">
            <a:extLst>
              <a:ext uri="{FF2B5EF4-FFF2-40B4-BE49-F238E27FC236}">
                <a16:creationId xmlns:a16="http://schemas.microsoft.com/office/drawing/2014/main" id="{0DC77E54-46D1-41EA-ADE0-45883FD2203E}"/>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0" name="Date Placeholder 13">
            <a:extLst>
              <a:ext uri="{FF2B5EF4-FFF2-40B4-BE49-F238E27FC236}">
                <a16:creationId xmlns:a16="http://schemas.microsoft.com/office/drawing/2014/main" id="{A5839F80-A087-4F6C-B318-C921923FF03D}"/>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04A6-AE90-4843-A52F-6BEF3493FCEE}"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70252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4B2A8C-DB83-FD4C-86E7-D20C63BB57E8}"/>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sp>
        <p:nvSpPr>
          <p:cNvPr id="29" name="Shape">
            <a:extLst>
              <a:ext uri="{FF2B5EF4-FFF2-40B4-BE49-F238E27FC236}">
                <a16:creationId xmlns:a16="http://schemas.microsoft.com/office/drawing/2014/main" id="{031CB629-9220-DD42-A21F-1DDCFFF90029}"/>
              </a:ext>
            </a:extLst>
          </p:cNvPr>
          <p:cNvSpPr/>
          <p:nvPr/>
        </p:nvSpPr>
        <p:spPr>
          <a:xfrm>
            <a:off x="3227904" y="1489324"/>
            <a:ext cx="2689200" cy="2688357"/>
          </a:xfrm>
          <a:custGeom>
            <a:avLst/>
            <a:gdLst/>
            <a:ahLst/>
            <a:cxnLst>
              <a:cxn ang="0">
                <a:pos x="wd2" y="hd2"/>
              </a:cxn>
              <a:cxn ang="5400000">
                <a:pos x="wd2" y="hd2"/>
              </a:cxn>
              <a:cxn ang="10800000">
                <a:pos x="wd2" y="hd2"/>
              </a:cxn>
              <a:cxn ang="16200000">
                <a:pos x="wd2" y="hd2"/>
              </a:cxn>
            </a:cxnLst>
            <a:rect l="0" t="0" r="r" b="b"/>
            <a:pathLst>
              <a:path w="21600" h="21600" extrusionOk="0">
                <a:moveTo>
                  <a:pt x="10800" y="1219"/>
                </a:moveTo>
                <a:cubicBezTo>
                  <a:pt x="5517" y="1219"/>
                  <a:pt x="1219" y="5517"/>
                  <a:pt x="1219" y="10800"/>
                </a:cubicBezTo>
                <a:cubicBezTo>
                  <a:pt x="1219" y="16083"/>
                  <a:pt x="5517" y="20381"/>
                  <a:pt x="10800" y="20381"/>
                </a:cubicBezTo>
                <a:cubicBezTo>
                  <a:pt x="16083" y="20381"/>
                  <a:pt x="20381" y="16083"/>
                  <a:pt x="20381" y="10800"/>
                </a:cubicBezTo>
                <a:cubicBezTo>
                  <a:pt x="20381" y="5517"/>
                  <a:pt x="16083" y="1219"/>
                  <a:pt x="10800" y="1219"/>
                </a:cubicBezTo>
                <a:close/>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6">
              <a:lumMod val="60000"/>
              <a:lumOff val="40000"/>
            </a:schemeClr>
          </a:solidFill>
          <a:ln w="12700">
            <a:noFill/>
            <a:miter lim="400000"/>
          </a:ln>
        </p:spPr>
        <p:txBody>
          <a:bodyPr lIns="14288" tIns="14288" rIns="14288" bIns="14288" anchor="ctr"/>
          <a:lstStyle/>
          <a:p>
            <a:pPr marL="0" marR="0" lvl="0" indent="0" algn="ctr" defTabSz="171446"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Arial"/>
              <a:cs typeface="Arial"/>
            </a:endParaRPr>
          </a:p>
        </p:txBody>
      </p:sp>
      <p:sp>
        <p:nvSpPr>
          <p:cNvPr id="30" name="Circle">
            <a:extLst>
              <a:ext uri="{FF2B5EF4-FFF2-40B4-BE49-F238E27FC236}">
                <a16:creationId xmlns:a16="http://schemas.microsoft.com/office/drawing/2014/main" id="{37F5983A-AA1F-6C4A-A098-1CE576089864}"/>
              </a:ext>
            </a:extLst>
          </p:cNvPr>
          <p:cNvSpPr/>
          <p:nvPr/>
        </p:nvSpPr>
        <p:spPr>
          <a:xfrm>
            <a:off x="4821425" y="1144861"/>
            <a:ext cx="1033984" cy="1033984"/>
          </a:xfrm>
          <a:prstGeom prst="ellipse">
            <a:avLst/>
          </a:prstGeom>
          <a:solidFill>
            <a:schemeClr val="accent6"/>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Neue"/>
                <a:ea typeface="Helvetica Neue"/>
                <a:cs typeface="Helvetica Neue"/>
                <a:sym typeface="Helvetica Neue"/>
              </a:defRPr>
            </a:pPr>
            <a:endParaRPr kumimoji="0" sz="900" b="1" i="0" u="none" strike="noStrike" kern="1200" cap="none" spc="0" normalizeH="0" baseline="0" noProof="0">
              <a:ln>
                <a:noFill/>
              </a:ln>
              <a:solidFill>
                <a:srgbClr val="727171"/>
              </a:solidFill>
              <a:effectLst/>
              <a:uLnTx/>
              <a:uFillTx/>
              <a:latin typeface="Colart Standard" pitchFamily="50" charset="0"/>
              <a:ea typeface="Arial"/>
              <a:cs typeface="Arial"/>
              <a:sym typeface="Helvetica Neue"/>
            </a:endParaRPr>
          </a:p>
        </p:txBody>
      </p:sp>
      <p:sp>
        <p:nvSpPr>
          <p:cNvPr id="31" name="Circle">
            <a:extLst>
              <a:ext uri="{FF2B5EF4-FFF2-40B4-BE49-F238E27FC236}">
                <a16:creationId xmlns:a16="http://schemas.microsoft.com/office/drawing/2014/main" id="{86E813F6-1977-E84F-B576-9F4439BF321D}"/>
              </a:ext>
            </a:extLst>
          </p:cNvPr>
          <p:cNvSpPr/>
          <p:nvPr/>
        </p:nvSpPr>
        <p:spPr>
          <a:xfrm>
            <a:off x="3393218" y="1144861"/>
            <a:ext cx="1033984" cy="1033984"/>
          </a:xfrm>
          <a:prstGeom prst="ellipse">
            <a:avLst/>
          </a:prstGeom>
          <a:solidFill>
            <a:schemeClr val="accent6">
              <a:lumMod val="75000"/>
            </a:schemeClr>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Neue"/>
                <a:ea typeface="Helvetica Neue"/>
                <a:cs typeface="Helvetica Neue"/>
                <a:sym typeface="Helvetica Neue"/>
              </a:defRPr>
            </a:pPr>
            <a:endParaRPr kumimoji="0" sz="900" b="1" i="0" u="none" strike="noStrike" kern="1200" cap="none" spc="0" normalizeH="0" baseline="0" noProof="0">
              <a:ln>
                <a:noFill/>
              </a:ln>
              <a:solidFill>
                <a:srgbClr val="727171"/>
              </a:solidFill>
              <a:effectLst/>
              <a:uLnTx/>
              <a:uFillTx/>
              <a:latin typeface="Colart Standard" pitchFamily="50" charset="0"/>
              <a:ea typeface="Arial"/>
              <a:cs typeface="Arial"/>
              <a:sym typeface="Helvetica Neue"/>
            </a:endParaRPr>
          </a:p>
        </p:txBody>
      </p:sp>
      <p:sp>
        <p:nvSpPr>
          <p:cNvPr id="32" name="Customer…">
            <a:extLst>
              <a:ext uri="{FF2B5EF4-FFF2-40B4-BE49-F238E27FC236}">
                <a16:creationId xmlns:a16="http://schemas.microsoft.com/office/drawing/2014/main" id="{15F4BC8D-5C4D-4043-945D-A0480193AA4D}"/>
              </a:ext>
            </a:extLst>
          </p:cNvPr>
          <p:cNvSpPr/>
          <p:nvPr/>
        </p:nvSpPr>
        <p:spPr>
          <a:xfrm>
            <a:off x="3990327" y="2618651"/>
            <a:ext cx="1187981" cy="4473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0" marR="0" lvl="0" indent="0" algn="ctr" defTabSz="433377" rtl="0" eaLnBrk="1" fontAlgn="auto" latinLnBrk="0" hangingPunct="1">
              <a:lnSpc>
                <a:spcPct val="9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600" b="0" i="0" u="none" strike="noStrike" kern="1200" cap="none" spc="0" normalizeH="0" baseline="0" noProof="0">
                <a:ln>
                  <a:noFill/>
                </a:ln>
                <a:solidFill>
                  <a:srgbClr val="323C40"/>
                </a:solidFill>
                <a:effectLst/>
                <a:uLnTx/>
                <a:uFillTx/>
                <a:latin typeface="Colart Standard Medium" pitchFamily="50" charset="0"/>
                <a:ea typeface="Montserrat"/>
                <a:cs typeface="Arial"/>
                <a:sym typeface="Helvetica"/>
              </a:rPr>
              <a:t>Customer </a:t>
            </a:r>
          </a:p>
          <a:p>
            <a:pPr marL="0" marR="0" lvl="0" indent="0" algn="ctr" defTabSz="433377" rtl="0" eaLnBrk="1" fontAlgn="auto" latinLnBrk="0" hangingPunct="1">
              <a:lnSpc>
                <a:spcPct val="9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600" b="0" i="0" u="none" strike="noStrike" kern="1200" cap="none" spc="0" normalizeH="0" baseline="0" noProof="0">
                <a:ln>
                  <a:noFill/>
                </a:ln>
                <a:solidFill>
                  <a:prstClr val="black">
                    <a:lumMod val="85000"/>
                    <a:lumOff val="15000"/>
                  </a:prstClr>
                </a:solidFill>
                <a:effectLst/>
                <a:uLnTx/>
                <a:uFillTx/>
                <a:latin typeface="Colart Standard Medium" pitchFamily="50" charset="0"/>
                <a:ea typeface="Montserrat"/>
                <a:cs typeface="Arial"/>
                <a:sym typeface="Helvetica"/>
              </a:rPr>
              <a:t>Motivation</a:t>
            </a:r>
            <a:r>
              <a:rPr kumimoji="0" sz="1600" b="0" i="0" u="none" strike="noStrike" kern="1200" cap="none" spc="0" normalizeH="0" baseline="0" noProof="0">
                <a:ln>
                  <a:noFill/>
                </a:ln>
                <a:solidFill>
                  <a:srgbClr val="323C40"/>
                </a:solidFill>
                <a:effectLst/>
                <a:uLnTx/>
                <a:uFillTx/>
                <a:latin typeface="Colart Standard Medium" pitchFamily="50" charset="0"/>
                <a:ea typeface="Montserrat"/>
                <a:cs typeface="Arial"/>
                <a:sym typeface="Helvetica"/>
              </a:rPr>
              <a:t> </a:t>
            </a:r>
          </a:p>
        </p:txBody>
      </p:sp>
      <p:sp>
        <p:nvSpPr>
          <p:cNvPr id="33" name="Content">
            <a:extLst>
              <a:ext uri="{FF2B5EF4-FFF2-40B4-BE49-F238E27FC236}">
                <a16:creationId xmlns:a16="http://schemas.microsoft.com/office/drawing/2014/main" id="{8C9E5633-5855-8D48-99F6-AE78EF6050DA}"/>
              </a:ext>
            </a:extLst>
          </p:cNvPr>
          <p:cNvSpPr/>
          <p:nvPr/>
        </p:nvSpPr>
        <p:spPr>
          <a:xfrm>
            <a:off x="3507917" y="1579391"/>
            <a:ext cx="805187" cy="141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1155700">
              <a:lnSpc>
                <a:spcPct val="90000"/>
              </a:lnSpc>
              <a:defRPr sz="3000">
                <a:solidFill>
                  <a:srgbClr val="FFFFFF"/>
                </a:solidFill>
                <a:latin typeface="Helvetica"/>
                <a:ea typeface="Helvetica"/>
                <a:cs typeface="Helvetica"/>
                <a:sym typeface="Helvetica"/>
              </a:defRPr>
            </a:lvl1pPr>
          </a:lstStyle>
          <a:p>
            <a:pPr marL="0" marR="0" lvl="0" indent="0" algn="ctr" defTabSz="1155700" rtl="0" eaLnBrk="1" fontAlgn="auto" latinLnBrk="0" hangingPunct="1">
              <a:lnSpc>
                <a:spcPct val="90000"/>
              </a:lnSpc>
              <a:spcBef>
                <a:spcPts val="0"/>
              </a:spcBef>
              <a:spcAft>
                <a:spcPts val="0"/>
              </a:spcAft>
              <a:buClrTx/>
              <a:buSzTx/>
              <a:buFontTx/>
              <a:buNone/>
              <a:tabLst/>
              <a:defRPr/>
            </a:pPr>
            <a:r>
              <a:rPr kumimoji="0"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Content</a:t>
            </a:r>
          </a:p>
        </p:txBody>
      </p:sp>
      <p:sp>
        <p:nvSpPr>
          <p:cNvPr id="34" name="Circle">
            <a:extLst>
              <a:ext uri="{FF2B5EF4-FFF2-40B4-BE49-F238E27FC236}">
                <a16:creationId xmlns:a16="http://schemas.microsoft.com/office/drawing/2014/main" id="{1D7654ED-ED50-4A4A-A85E-44746481BF8D}"/>
              </a:ext>
            </a:extLst>
          </p:cNvPr>
          <p:cNvSpPr/>
          <p:nvPr/>
        </p:nvSpPr>
        <p:spPr>
          <a:xfrm>
            <a:off x="3419336" y="3448738"/>
            <a:ext cx="1033984" cy="1033984"/>
          </a:xfrm>
          <a:prstGeom prst="ellipse">
            <a:avLst/>
          </a:prstGeom>
          <a:solidFill>
            <a:schemeClr val="accent6">
              <a:lumMod val="75000"/>
            </a:schemeClr>
          </a:solidFill>
          <a:ln w="12700">
            <a:miter lim="400000"/>
          </a:ln>
        </p:spPr>
        <p:txBody>
          <a:bodyPr lIns="19050" tIns="19050" rIns="19050" bIns="19050" anchor="ctr"/>
          <a:lstStyle/>
          <a:p>
            <a:pPr marL="0" marR="0" lvl="0" indent="0" algn="ctr"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Neue"/>
                <a:ea typeface="Helvetica Neue"/>
                <a:cs typeface="Helvetica Neue"/>
                <a:sym typeface="Helvetica Neue"/>
              </a:defRPr>
            </a:pPr>
            <a:endParaRPr kumimoji="0" sz="1000" b="1" i="0" u="none" strike="noStrike" kern="1200" cap="none" spc="0" normalizeH="0" baseline="0" noProof="0">
              <a:ln>
                <a:noFill/>
              </a:ln>
              <a:solidFill>
                <a:srgbClr val="727171"/>
              </a:solidFill>
              <a:effectLst/>
              <a:uLnTx/>
              <a:uFillTx/>
              <a:latin typeface="Colart Standard Light" pitchFamily="50" charset="0"/>
              <a:ea typeface="Arial"/>
              <a:cs typeface="Arial"/>
              <a:sym typeface="Helvetica Neue"/>
            </a:endParaRPr>
          </a:p>
        </p:txBody>
      </p:sp>
      <p:sp>
        <p:nvSpPr>
          <p:cNvPr id="35" name="Circle">
            <a:extLst>
              <a:ext uri="{FF2B5EF4-FFF2-40B4-BE49-F238E27FC236}">
                <a16:creationId xmlns:a16="http://schemas.microsoft.com/office/drawing/2014/main" id="{DE2DE59A-E142-AF4E-8E14-48415856B7C6}"/>
              </a:ext>
            </a:extLst>
          </p:cNvPr>
          <p:cNvSpPr/>
          <p:nvPr/>
        </p:nvSpPr>
        <p:spPr>
          <a:xfrm>
            <a:off x="2696445" y="2297642"/>
            <a:ext cx="1033984" cy="1033984"/>
          </a:xfrm>
          <a:prstGeom prst="ellipse">
            <a:avLst/>
          </a:prstGeom>
          <a:solidFill>
            <a:schemeClr val="accent6"/>
          </a:solidFill>
          <a:ln w="12700">
            <a:miter lim="400000"/>
          </a:ln>
        </p:spPr>
        <p:txBody>
          <a:bodyPr lIns="19050" tIns="19050" rIns="19050" bIns="19050" anchor="ctr"/>
          <a:lstStyle/>
          <a:p>
            <a:pPr marL="0" marR="0" lvl="0" indent="0" algn="ctr"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Neue"/>
                <a:ea typeface="Helvetica Neue"/>
                <a:cs typeface="Helvetica Neue"/>
                <a:sym typeface="Helvetica Neue"/>
              </a:defRPr>
            </a:pPr>
            <a:endParaRPr kumimoji="0" sz="1000" b="1" i="0" u="none" strike="noStrike" kern="1200" cap="none" spc="0" normalizeH="0" baseline="0" noProof="0">
              <a:ln>
                <a:noFill/>
              </a:ln>
              <a:solidFill>
                <a:srgbClr val="727171"/>
              </a:solidFill>
              <a:effectLst/>
              <a:uLnTx/>
              <a:uFillTx/>
              <a:latin typeface="Colart Standard" pitchFamily="50" charset="0"/>
              <a:ea typeface="Arial"/>
              <a:cs typeface="Arial"/>
              <a:sym typeface="Helvetica Neue"/>
            </a:endParaRPr>
          </a:p>
        </p:txBody>
      </p:sp>
      <p:sp>
        <p:nvSpPr>
          <p:cNvPr id="36" name="Cost…">
            <a:extLst>
              <a:ext uri="{FF2B5EF4-FFF2-40B4-BE49-F238E27FC236}">
                <a16:creationId xmlns:a16="http://schemas.microsoft.com/office/drawing/2014/main" id="{3FFED457-735D-1B4C-96CA-42F994332D01}"/>
              </a:ext>
            </a:extLst>
          </p:cNvPr>
          <p:cNvSpPr/>
          <p:nvPr/>
        </p:nvSpPr>
        <p:spPr>
          <a:xfrm>
            <a:off x="2811144" y="2676119"/>
            <a:ext cx="805187" cy="2795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marL="0" marR="0" lvl="0" indent="0" algn="ctr" defTabSz="433377" rtl="0" eaLnBrk="1" fontAlgn="auto" latinLnBrk="0" hangingPunct="1">
              <a:lnSpc>
                <a:spcPct val="90000"/>
              </a:lnSpc>
              <a:spcBef>
                <a:spcPts val="0"/>
              </a:spcBef>
              <a:spcAft>
                <a:spcPts val="0"/>
              </a:spcAft>
              <a:buClrTx/>
              <a:buSzTx/>
              <a:buFontTx/>
              <a:buNone/>
              <a:tabLst/>
              <a:defRPr sz="3000">
                <a:solidFill>
                  <a:srgbClr val="FFFFFF"/>
                </a:solidFill>
                <a:latin typeface="Helvetica"/>
                <a:ea typeface="Helvetica"/>
                <a:cs typeface="Helvetica"/>
                <a:sym typeface="Helvetica"/>
              </a:defRPr>
            </a:pPr>
            <a:r>
              <a:rPr kumimoji="0"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Cost</a:t>
            </a:r>
          </a:p>
          <a:p>
            <a:pPr marL="0" marR="0" lvl="0" indent="0" algn="ctr" defTabSz="433377" rtl="0" eaLnBrk="1" fontAlgn="auto" latinLnBrk="0" hangingPunct="1">
              <a:lnSpc>
                <a:spcPct val="90000"/>
              </a:lnSpc>
              <a:spcBef>
                <a:spcPts val="0"/>
              </a:spcBef>
              <a:spcAft>
                <a:spcPts val="0"/>
              </a:spcAft>
              <a:buClrTx/>
              <a:buSzTx/>
              <a:buFontTx/>
              <a:buNone/>
              <a:tabLst/>
              <a:defRPr sz="3000">
                <a:solidFill>
                  <a:srgbClr val="FFFFFF"/>
                </a:solidFill>
                <a:latin typeface="Helvetica"/>
                <a:ea typeface="Helvetica"/>
                <a:cs typeface="Helvetica"/>
                <a:sym typeface="Helvetica"/>
              </a:defRPr>
            </a:pPr>
            <a:r>
              <a:rPr kumimoji="0"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Reduction</a:t>
            </a:r>
          </a:p>
        </p:txBody>
      </p:sp>
      <p:sp>
        <p:nvSpPr>
          <p:cNvPr id="37" name="Choice">
            <a:extLst>
              <a:ext uri="{FF2B5EF4-FFF2-40B4-BE49-F238E27FC236}">
                <a16:creationId xmlns:a16="http://schemas.microsoft.com/office/drawing/2014/main" id="{7E78A726-719E-674D-9975-D6D2B50DBED1}"/>
              </a:ext>
            </a:extLst>
          </p:cNvPr>
          <p:cNvSpPr/>
          <p:nvPr/>
        </p:nvSpPr>
        <p:spPr>
          <a:xfrm>
            <a:off x="3534035" y="3896467"/>
            <a:ext cx="805187" cy="141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1155700">
              <a:lnSpc>
                <a:spcPct val="90000"/>
              </a:lnSpc>
              <a:defRPr sz="3000">
                <a:solidFill>
                  <a:srgbClr val="FFFFFF"/>
                </a:solidFill>
                <a:latin typeface="Helvetica"/>
                <a:ea typeface="Helvetica"/>
                <a:cs typeface="Helvetica"/>
                <a:sym typeface="Helvetica"/>
              </a:defRPr>
            </a:lvl1pPr>
          </a:lstStyle>
          <a:p>
            <a:pPr marL="0" marR="0" lvl="0" indent="0" algn="ctr" defTabSz="1155700" rtl="0" eaLnBrk="1" fontAlgn="auto" latinLnBrk="0" hangingPunct="1">
              <a:lnSpc>
                <a:spcPct val="90000"/>
              </a:lnSpc>
              <a:spcBef>
                <a:spcPts val="0"/>
              </a:spcBef>
              <a:spcAft>
                <a:spcPts val="0"/>
              </a:spcAft>
              <a:buClrTx/>
              <a:buSzTx/>
              <a:buFontTx/>
              <a:buNone/>
              <a:tabLst/>
              <a:defRPr/>
            </a:pPr>
            <a:r>
              <a:rPr kumimoji="0" sz="1000" b="0"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Choice</a:t>
            </a:r>
          </a:p>
        </p:txBody>
      </p:sp>
      <p:sp>
        <p:nvSpPr>
          <p:cNvPr id="38" name="Circle">
            <a:extLst>
              <a:ext uri="{FF2B5EF4-FFF2-40B4-BE49-F238E27FC236}">
                <a16:creationId xmlns:a16="http://schemas.microsoft.com/office/drawing/2014/main" id="{FA1A3919-4836-5049-A140-1157FF547684}"/>
              </a:ext>
            </a:extLst>
          </p:cNvPr>
          <p:cNvSpPr/>
          <p:nvPr/>
        </p:nvSpPr>
        <p:spPr>
          <a:xfrm>
            <a:off x="4854753" y="3437224"/>
            <a:ext cx="1033984" cy="1033984"/>
          </a:xfrm>
          <a:prstGeom prst="ellipse">
            <a:avLst/>
          </a:prstGeom>
          <a:solidFill>
            <a:schemeClr val="accent6"/>
          </a:solidFill>
          <a:ln w="12700">
            <a:miter lim="400000"/>
          </a:ln>
        </p:spPr>
        <p:txBody>
          <a:bodyPr lIns="19050" tIns="19050" rIns="19050" bIns="19050" anchor="ctr"/>
          <a:lstStyle/>
          <a:p>
            <a:pPr marL="0" marR="0" lvl="0" indent="0" algn="ctr"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Neue"/>
                <a:ea typeface="Helvetica Neue"/>
                <a:cs typeface="Helvetica Neue"/>
                <a:sym typeface="Helvetica Neue"/>
              </a:defRPr>
            </a:pPr>
            <a:endParaRPr kumimoji="0" sz="1000" b="1" i="0" u="none" strike="noStrike" kern="1200" cap="none" spc="0" normalizeH="0" baseline="0" noProof="0">
              <a:ln>
                <a:noFill/>
              </a:ln>
              <a:solidFill>
                <a:srgbClr val="727171"/>
              </a:solidFill>
              <a:effectLst/>
              <a:uLnTx/>
              <a:uFillTx/>
              <a:latin typeface="Colart Standard Light" pitchFamily="50" charset="0"/>
              <a:ea typeface="Arial"/>
              <a:cs typeface="Arial"/>
              <a:sym typeface="Helvetica Neue"/>
            </a:endParaRPr>
          </a:p>
        </p:txBody>
      </p:sp>
      <p:sp>
        <p:nvSpPr>
          <p:cNvPr id="39" name="Circle">
            <a:extLst>
              <a:ext uri="{FF2B5EF4-FFF2-40B4-BE49-F238E27FC236}">
                <a16:creationId xmlns:a16="http://schemas.microsoft.com/office/drawing/2014/main" id="{B3CEFAFD-C532-0242-B328-C1E7DA5DD8B4}"/>
              </a:ext>
            </a:extLst>
          </p:cNvPr>
          <p:cNvSpPr/>
          <p:nvPr/>
        </p:nvSpPr>
        <p:spPr>
          <a:xfrm>
            <a:off x="5437601" y="2297642"/>
            <a:ext cx="1033984" cy="1033984"/>
          </a:xfrm>
          <a:prstGeom prst="ellipse">
            <a:avLst/>
          </a:prstGeom>
          <a:solidFill>
            <a:schemeClr val="accent6">
              <a:lumMod val="75000"/>
            </a:schemeClr>
          </a:solidFill>
          <a:ln w="12700">
            <a:miter lim="400000"/>
          </a:ln>
        </p:spPr>
        <p:txBody>
          <a:bodyPr lIns="19050" tIns="19050" rIns="19050" bIns="19050" anchor="ctr"/>
          <a:lstStyle/>
          <a:p>
            <a:pPr marL="0" marR="0" lvl="0" indent="0" algn="ctr"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Neue"/>
                <a:ea typeface="Helvetica Neue"/>
                <a:cs typeface="Helvetica Neue"/>
                <a:sym typeface="Helvetica Neue"/>
              </a:defRPr>
            </a:pPr>
            <a:endParaRPr kumimoji="0" sz="1000" b="1" i="0" u="none" strike="noStrike" kern="1200" cap="none" spc="0" normalizeH="0" baseline="0" noProof="0">
              <a:ln>
                <a:noFill/>
              </a:ln>
              <a:solidFill>
                <a:srgbClr val="727171"/>
              </a:solidFill>
              <a:effectLst/>
              <a:uLnTx/>
              <a:uFillTx/>
              <a:latin typeface="Colart Standard" pitchFamily="50" charset="0"/>
              <a:ea typeface="Arial"/>
              <a:cs typeface="Arial"/>
              <a:sym typeface="Helvetica Neue"/>
            </a:endParaRPr>
          </a:p>
        </p:txBody>
      </p:sp>
      <p:sp>
        <p:nvSpPr>
          <p:cNvPr id="40" name="Convenience">
            <a:extLst>
              <a:ext uri="{FF2B5EF4-FFF2-40B4-BE49-F238E27FC236}">
                <a16:creationId xmlns:a16="http://schemas.microsoft.com/office/drawing/2014/main" id="{5CFEC4E9-00B3-A04B-8789-143C4BF2FAD8}"/>
              </a:ext>
            </a:extLst>
          </p:cNvPr>
          <p:cNvSpPr/>
          <p:nvPr/>
        </p:nvSpPr>
        <p:spPr>
          <a:xfrm>
            <a:off x="4921053" y="3880553"/>
            <a:ext cx="901986" cy="141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1155700">
              <a:lnSpc>
                <a:spcPct val="90000"/>
              </a:lnSpc>
              <a:defRPr sz="3000">
                <a:solidFill>
                  <a:srgbClr val="FFFFFF"/>
                </a:solidFill>
                <a:latin typeface="Helvetica"/>
                <a:ea typeface="Helvetica"/>
                <a:cs typeface="Helvetica"/>
                <a:sym typeface="Helvetica"/>
              </a:defRPr>
            </a:lvl1pPr>
          </a:lstStyle>
          <a:p>
            <a:pPr marL="0" marR="0" lvl="0" indent="0" algn="ctr" defTabSz="1155700" rtl="0" eaLnBrk="1" fontAlgn="auto" latinLnBrk="0" hangingPunct="1">
              <a:lnSpc>
                <a:spcPct val="90000"/>
              </a:lnSpc>
              <a:spcBef>
                <a:spcPts val="0"/>
              </a:spcBef>
              <a:spcAft>
                <a:spcPts val="0"/>
              </a:spcAft>
              <a:buClrTx/>
              <a:buSzTx/>
              <a:buFontTx/>
              <a:buNone/>
              <a:tabLst/>
              <a:defRPr/>
            </a:pPr>
            <a:r>
              <a:rPr kumimoji="0" sz="1000" b="0"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Convenience</a:t>
            </a:r>
          </a:p>
        </p:txBody>
      </p:sp>
      <p:sp>
        <p:nvSpPr>
          <p:cNvPr id="41" name="Community">
            <a:extLst>
              <a:ext uri="{FF2B5EF4-FFF2-40B4-BE49-F238E27FC236}">
                <a16:creationId xmlns:a16="http://schemas.microsoft.com/office/drawing/2014/main" id="{9BAA0F67-7515-A54B-A9F7-1451E05CA814}"/>
              </a:ext>
            </a:extLst>
          </p:cNvPr>
          <p:cNvSpPr/>
          <p:nvPr/>
        </p:nvSpPr>
        <p:spPr>
          <a:xfrm>
            <a:off x="5552300" y="2745371"/>
            <a:ext cx="805187" cy="141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1155700">
              <a:lnSpc>
                <a:spcPct val="90000"/>
              </a:lnSpc>
              <a:defRPr sz="3000">
                <a:solidFill>
                  <a:srgbClr val="FFFFFF"/>
                </a:solidFill>
                <a:latin typeface="Helvetica"/>
                <a:ea typeface="Helvetica"/>
                <a:cs typeface="Helvetica"/>
                <a:sym typeface="Helvetica"/>
              </a:defRPr>
            </a:lvl1pPr>
          </a:lstStyle>
          <a:p>
            <a:pPr marL="0" marR="0" lvl="0" indent="0" algn="ctr" defTabSz="1155700" rtl="0" eaLnBrk="1" fontAlgn="auto" latinLnBrk="0" hangingPunct="1">
              <a:lnSpc>
                <a:spcPct val="90000"/>
              </a:lnSpc>
              <a:spcBef>
                <a:spcPts val="0"/>
              </a:spcBef>
              <a:spcAft>
                <a:spcPts val="0"/>
              </a:spcAft>
              <a:buClrTx/>
              <a:buSzTx/>
              <a:buFontTx/>
              <a:buNone/>
              <a:tabLst/>
              <a:defRPr/>
            </a:pPr>
            <a:r>
              <a:rPr kumimoji="0"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Community</a:t>
            </a:r>
          </a:p>
        </p:txBody>
      </p:sp>
      <p:sp>
        <p:nvSpPr>
          <p:cNvPr id="42" name="Customization">
            <a:extLst>
              <a:ext uri="{FF2B5EF4-FFF2-40B4-BE49-F238E27FC236}">
                <a16:creationId xmlns:a16="http://schemas.microsoft.com/office/drawing/2014/main" id="{AF2C1401-C2D0-C64C-A621-6BBC79884889}"/>
              </a:ext>
            </a:extLst>
          </p:cNvPr>
          <p:cNvSpPr/>
          <p:nvPr/>
        </p:nvSpPr>
        <p:spPr>
          <a:xfrm>
            <a:off x="4834926" y="1561791"/>
            <a:ext cx="1003184" cy="141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1155700">
              <a:lnSpc>
                <a:spcPct val="90000"/>
              </a:lnSpc>
              <a:defRPr sz="3000">
                <a:solidFill>
                  <a:srgbClr val="FFFFFF"/>
                </a:solidFill>
                <a:latin typeface="Helvetica"/>
                <a:ea typeface="Helvetica"/>
                <a:cs typeface="Helvetica"/>
                <a:sym typeface="Helvetica"/>
              </a:defRPr>
            </a:lvl1pPr>
          </a:lstStyle>
          <a:p>
            <a:pPr marL="0" marR="0" lvl="0" indent="0" algn="ctr" defTabSz="1155700" rtl="0" eaLnBrk="1" fontAlgn="auto" latinLnBrk="0" hangingPunct="1">
              <a:lnSpc>
                <a:spcPct val="90000"/>
              </a:lnSpc>
              <a:spcBef>
                <a:spcPts val="0"/>
              </a:spcBef>
              <a:spcAft>
                <a:spcPts val="0"/>
              </a:spcAft>
              <a:buClrTx/>
              <a:buSzTx/>
              <a:buFontTx/>
              <a:buNone/>
              <a:tabLst/>
              <a:defRPr/>
            </a:pPr>
            <a:r>
              <a:rPr kumimoji="0"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Customi</a:t>
            </a:r>
            <a:r>
              <a:rPr kumimoji="0" lang="en-GB"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s</a:t>
            </a:r>
            <a:r>
              <a:rPr kumimoji="0" sz="1000" b="1" i="0" u="none" strike="noStrike" kern="1200" cap="none" spc="0" normalizeH="0" baseline="0" noProof="0">
                <a:ln>
                  <a:noFill/>
                </a:ln>
                <a:solidFill>
                  <a:srgbClr val="FFFFFF"/>
                </a:solidFill>
                <a:effectLst/>
                <a:uLnTx/>
                <a:uFillTx/>
                <a:latin typeface="Colart Standard Light" pitchFamily="50" charset="0"/>
                <a:ea typeface="Montserrat"/>
                <a:cs typeface="Arial"/>
                <a:sym typeface="Helvetica"/>
              </a:rPr>
              <a:t>ation</a:t>
            </a:r>
          </a:p>
        </p:txBody>
      </p:sp>
      <p:sp>
        <p:nvSpPr>
          <p:cNvPr id="43" name="Nam quam nunc, blandit vel, luctus pulvinar, hendrerit id, lorem. Maecenas nec odio et ante tincidunt tempus.">
            <a:extLst>
              <a:ext uri="{FF2B5EF4-FFF2-40B4-BE49-F238E27FC236}">
                <a16:creationId xmlns:a16="http://schemas.microsoft.com/office/drawing/2014/main" id="{2395D2DA-7A2D-454A-B563-81020BC9FCEC}"/>
              </a:ext>
            </a:extLst>
          </p:cNvPr>
          <p:cNvSpPr/>
          <p:nvPr/>
        </p:nvSpPr>
        <p:spPr>
          <a:xfrm>
            <a:off x="6143966" y="3612290"/>
            <a:ext cx="1905169" cy="923985"/>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quam nunc, blandit vel, luctus pulvinar, hendrerit id, lorem. Maecenas nec odio et ante tincidunt tempus.</a:t>
            </a:r>
          </a:p>
        </p:txBody>
      </p:sp>
      <p:sp>
        <p:nvSpPr>
          <p:cNvPr id="44" name="Nam quam nunc, blandit vel, luctus pulvinar, hendrerit id, lorem. Maecenas nec odio et ante tincidunt tempus.">
            <a:extLst>
              <a:ext uri="{FF2B5EF4-FFF2-40B4-BE49-F238E27FC236}">
                <a16:creationId xmlns:a16="http://schemas.microsoft.com/office/drawing/2014/main" id="{BDED8520-4831-1B40-B398-B6498EEAA66B}"/>
              </a:ext>
            </a:extLst>
          </p:cNvPr>
          <p:cNvSpPr/>
          <p:nvPr/>
        </p:nvSpPr>
        <p:spPr>
          <a:xfrm>
            <a:off x="6658758" y="2353911"/>
            <a:ext cx="1905169" cy="923985"/>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quam nunc, blandit vel, luctus pulvinar, hendrerit id, lorem. Maecenas nec odio et ante tincidunt tempus.</a:t>
            </a:r>
          </a:p>
        </p:txBody>
      </p:sp>
      <p:sp>
        <p:nvSpPr>
          <p:cNvPr id="45" name="Nam quam nunc, blandit vel, luctus pulvinar, hendrerit id, lorem. Maecenas nec odio et ante tincidunt tempus.">
            <a:extLst>
              <a:ext uri="{FF2B5EF4-FFF2-40B4-BE49-F238E27FC236}">
                <a16:creationId xmlns:a16="http://schemas.microsoft.com/office/drawing/2014/main" id="{2183A1CF-F4B5-DE4B-B070-5B9003E247FC}"/>
              </a:ext>
            </a:extLst>
          </p:cNvPr>
          <p:cNvSpPr/>
          <p:nvPr/>
        </p:nvSpPr>
        <p:spPr>
          <a:xfrm>
            <a:off x="6082367" y="1187930"/>
            <a:ext cx="1905169" cy="923985"/>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quam</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nunc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blandit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vel,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luctus</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pulvinar,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hendrerit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id, lorem. Maecenas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nec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odio</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et ante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tincidunt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tempus.</a:t>
            </a:r>
          </a:p>
        </p:txBody>
      </p:sp>
      <p:sp>
        <p:nvSpPr>
          <p:cNvPr id="46" name="Nam quam nunc, blandit vel, luctus pulvinar, hendrerit id, lorem. Maecenas nec odio et ante tincidunt tempus.">
            <a:extLst>
              <a:ext uri="{FF2B5EF4-FFF2-40B4-BE49-F238E27FC236}">
                <a16:creationId xmlns:a16="http://schemas.microsoft.com/office/drawing/2014/main" id="{8FA20F13-4A74-864B-90EB-ACB70FDEAAB1}"/>
              </a:ext>
            </a:extLst>
          </p:cNvPr>
          <p:cNvSpPr/>
          <p:nvPr/>
        </p:nvSpPr>
        <p:spPr>
          <a:xfrm>
            <a:off x="1079648" y="3612290"/>
            <a:ext cx="1905169" cy="923985"/>
          </a:xfrm>
          <a:prstGeom prst="rect">
            <a:avLst/>
          </a:prstGeom>
          <a:ln w="12700"/>
          <a:extLst>
            <a:ext uri="{C572A759-6A51-4108-AA02-DFA0A04FC94B}">
              <ma14:wrappingTextBoxFlag xmlns:ma14="http://schemas.microsoft.com/office/mac/drawingml/2011/main" xmlns=""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r"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quam nunc, blandit vel, luctus pulvinar, hendrerit id, lorem. Maecenas nec odio et ante tincidunt tempus.</a:t>
            </a:r>
          </a:p>
        </p:txBody>
      </p:sp>
      <p:sp>
        <p:nvSpPr>
          <p:cNvPr id="47" name="Nam quam nunc, blandit vel, luctus pulvinar, hendrerit id, lorem. Maecenas nec odio et ante tincidunt tempus.">
            <a:extLst>
              <a:ext uri="{FF2B5EF4-FFF2-40B4-BE49-F238E27FC236}">
                <a16:creationId xmlns:a16="http://schemas.microsoft.com/office/drawing/2014/main" id="{77BE0B6F-CECC-B748-8BB4-7ED1FE26FAD4}"/>
              </a:ext>
            </a:extLst>
          </p:cNvPr>
          <p:cNvSpPr/>
          <p:nvPr/>
        </p:nvSpPr>
        <p:spPr>
          <a:xfrm>
            <a:off x="613256" y="2397910"/>
            <a:ext cx="1905169" cy="923985"/>
          </a:xfrm>
          <a:prstGeom prst="rect">
            <a:avLst/>
          </a:prstGeom>
          <a:ln w="12700"/>
          <a:extLst>
            <a:ext uri="{C572A759-6A51-4108-AA02-DFA0A04FC94B}">
              <ma14:wrappingTextBoxFlag xmlns:ma14="http://schemas.microsoft.com/office/mac/drawingml/2011/main" xmlns=""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r"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quam nunc, blandit vel, luctus pulvinar, hendrerit id, lorem. Maecenas nec odio et ante tincidunt tempus.</a:t>
            </a:r>
          </a:p>
        </p:txBody>
      </p:sp>
      <p:sp>
        <p:nvSpPr>
          <p:cNvPr id="48" name="Nam quam nunc, blandit vel, luctus pulvinar, hendrerit id, lorem. Maecenas nec odio et ante tincidunt tempus.">
            <a:extLst>
              <a:ext uri="{FF2B5EF4-FFF2-40B4-BE49-F238E27FC236}">
                <a16:creationId xmlns:a16="http://schemas.microsoft.com/office/drawing/2014/main" id="{D417629F-75B4-204E-8405-76E05CE4FA75}"/>
              </a:ext>
            </a:extLst>
          </p:cNvPr>
          <p:cNvSpPr/>
          <p:nvPr/>
        </p:nvSpPr>
        <p:spPr>
          <a:xfrm>
            <a:off x="1079648" y="1187930"/>
            <a:ext cx="1905169" cy="923985"/>
          </a:xfrm>
          <a:prstGeom prst="rect">
            <a:avLst/>
          </a:prstGeom>
          <a:ln w="12700"/>
          <a:extLst>
            <a:ext uri="{C572A759-6A51-4108-AA02-DFA0A04FC94B}">
              <ma14:wrappingTextBoxFlag xmlns:ma14="http://schemas.microsoft.com/office/mac/drawingml/2011/main" xmlns=""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r"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quam</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nunc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blandit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vel,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luctus</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pulvinar,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hendrerit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id, lorem. Maecenas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nec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odio</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et ante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tincidunt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tempus.</a:t>
            </a:r>
          </a:p>
        </p:txBody>
      </p:sp>
      <p:sp>
        <p:nvSpPr>
          <p:cNvPr id="23" name="Slide Number Placeholder 3">
            <a:extLst>
              <a:ext uri="{FF2B5EF4-FFF2-40B4-BE49-F238E27FC236}">
                <a16:creationId xmlns:a16="http://schemas.microsoft.com/office/drawing/2014/main" id="{73F23EFC-94CB-4888-8FE6-5C5349C11CFF}"/>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4" name="Footer Placeholder 2">
            <a:extLst>
              <a:ext uri="{FF2B5EF4-FFF2-40B4-BE49-F238E27FC236}">
                <a16:creationId xmlns:a16="http://schemas.microsoft.com/office/drawing/2014/main" id="{D3D43037-0725-4D86-B8E0-F5E6D7DD6E3A}"/>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5" name="Date Placeholder 13">
            <a:extLst>
              <a:ext uri="{FF2B5EF4-FFF2-40B4-BE49-F238E27FC236}">
                <a16:creationId xmlns:a16="http://schemas.microsoft.com/office/drawing/2014/main" id="{D3AC0E98-E8E1-41EA-914B-CE659DCB5A0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614E05-5420-4A20-8600-2054BE3D87C8}"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231245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3B1C2D-BE6B-7047-99D3-F1E3FED9E0B8}"/>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Page Title</a:t>
            </a:r>
          </a:p>
        </p:txBody>
      </p:sp>
      <p:graphicFrame>
        <p:nvGraphicFramePr>
          <p:cNvPr id="10" name="2D Column Chart">
            <a:extLst>
              <a:ext uri="{FF2B5EF4-FFF2-40B4-BE49-F238E27FC236}">
                <a16:creationId xmlns:a16="http://schemas.microsoft.com/office/drawing/2014/main" id="{9213B6CD-154C-2E4D-B065-46A958783279}"/>
              </a:ext>
            </a:extLst>
          </p:cNvPr>
          <p:cNvGraphicFramePr/>
          <p:nvPr/>
        </p:nvGraphicFramePr>
        <p:xfrm>
          <a:off x="471743" y="838790"/>
          <a:ext cx="1552695" cy="2525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2D Column Chart">
            <a:extLst>
              <a:ext uri="{FF2B5EF4-FFF2-40B4-BE49-F238E27FC236}">
                <a16:creationId xmlns:a16="http://schemas.microsoft.com/office/drawing/2014/main" id="{042AB1E6-4A51-AC41-8100-106F5428E4F4}"/>
              </a:ext>
            </a:extLst>
          </p:cNvPr>
          <p:cNvGraphicFramePr/>
          <p:nvPr/>
        </p:nvGraphicFramePr>
        <p:xfrm>
          <a:off x="2592643" y="838790"/>
          <a:ext cx="1552695" cy="2525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2D Column Chart">
            <a:extLst>
              <a:ext uri="{FF2B5EF4-FFF2-40B4-BE49-F238E27FC236}">
                <a16:creationId xmlns:a16="http://schemas.microsoft.com/office/drawing/2014/main" id="{9E508E51-4039-C74D-9EA1-05DA9B112D6B}"/>
              </a:ext>
            </a:extLst>
          </p:cNvPr>
          <p:cNvGraphicFramePr/>
          <p:nvPr/>
        </p:nvGraphicFramePr>
        <p:xfrm>
          <a:off x="4681452" y="838790"/>
          <a:ext cx="1647996" cy="25250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2D Column Chart">
            <a:extLst>
              <a:ext uri="{FF2B5EF4-FFF2-40B4-BE49-F238E27FC236}">
                <a16:creationId xmlns:a16="http://schemas.microsoft.com/office/drawing/2014/main" id="{6C68071B-FC47-5447-A9EC-95B715E51130}"/>
              </a:ext>
            </a:extLst>
          </p:cNvPr>
          <p:cNvGraphicFramePr/>
          <p:nvPr/>
        </p:nvGraphicFramePr>
        <p:xfrm>
          <a:off x="6815052" y="838790"/>
          <a:ext cx="1647996" cy="252505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C0D79A10-3670-4AE1-893B-A14CFDEF0143}"/>
              </a:ext>
            </a:extLst>
          </p:cNvPr>
          <p:cNvSpPr/>
          <p:nvPr/>
        </p:nvSpPr>
        <p:spPr>
          <a:xfrm>
            <a:off x="0" y="3505200"/>
            <a:ext cx="9144000" cy="13600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15" name="Nam quam nunc, blandit vel, luctus pulvinar, hendrerit id, lorem. Maecenas nec odio et ante tincidunt tempus.">
            <a:extLst>
              <a:ext uri="{FF2B5EF4-FFF2-40B4-BE49-F238E27FC236}">
                <a16:creationId xmlns:a16="http://schemas.microsoft.com/office/drawing/2014/main" id="{CF5748F1-FEDD-46F7-818D-19319E417596}"/>
              </a:ext>
            </a:extLst>
          </p:cNvPr>
          <p:cNvSpPr/>
          <p:nvPr/>
        </p:nvSpPr>
        <p:spPr>
          <a:xfrm>
            <a:off x="471743" y="3704658"/>
            <a:ext cx="1905169" cy="1016384"/>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quam</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nunc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blandit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vel,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luctus</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pulvinar,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hendrerit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id, lorem. Maecenas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nec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odio</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et ante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tincidunt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tempus.</a:t>
            </a:r>
          </a:p>
        </p:txBody>
      </p:sp>
      <p:sp>
        <p:nvSpPr>
          <p:cNvPr id="16" name="Nam quam nunc, blandit vel, luctus pulvinar, hendrerit id, lorem. Maecenas nec odio et ante tincidunt tempus.">
            <a:extLst>
              <a:ext uri="{FF2B5EF4-FFF2-40B4-BE49-F238E27FC236}">
                <a16:creationId xmlns:a16="http://schemas.microsoft.com/office/drawing/2014/main" id="{15B53015-BDF2-405B-80B3-B799F0DAF02C}"/>
              </a:ext>
            </a:extLst>
          </p:cNvPr>
          <p:cNvSpPr/>
          <p:nvPr/>
        </p:nvSpPr>
        <p:spPr>
          <a:xfrm>
            <a:off x="2592643" y="3704657"/>
            <a:ext cx="1905169" cy="1016384"/>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quam</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nunc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blandit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vel,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luctus</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pulvinar,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hendrerit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id, lorem. Maecenas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nec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odio</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et ante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tincidunt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tempus.</a:t>
            </a:r>
          </a:p>
        </p:txBody>
      </p:sp>
      <p:sp>
        <p:nvSpPr>
          <p:cNvPr id="17" name="Nam quam nunc, blandit vel, luctus pulvinar, hendrerit id, lorem. Maecenas nec odio et ante tincidunt tempus.">
            <a:extLst>
              <a:ext uri="{FF2B5EF4-FFF2-40B4-BE49-F238E27FC236}">
                <a16:creationId xmlns:a16="http://schemas.microsoft.com/office/drawing/2014/main" id="{3B4215A7-5B5E-41B8-8E06-F1C5F5A9A952}"/>
              </a:ext>
            </a:extLst>
          </p:cNvPr>
          <p:cNvSpPr/>
          <p:nvPr/>
        </p:nvSpPr>
        <p:spPr>
          <a:xfrm>
            <a:off x="4713543" y="3704656"/>
            <a:ext cx="1905169" cy="1016384"/>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quam</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nunc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blandit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vel,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luctus</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pulvinar,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hendrerit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id, lorem. Maecenas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nec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odio</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et ante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tincidunt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tempus.</a:t>
            </a:r>
          </a:p>
        </p:txBody>
      </p:sp>
      <p:sp>
        <p:nvSpPr>
          <p:cNvPr id="18" name="Nam quam nunc, blandit vel, luctus pulvinar, hendrerit id, lorem. Maecenas nec odio et ante tincidunt tempus.">
            <a:extLst>
              <a:ext uri="{FF2B5EF4-FFF2-40B4-BE49-F238E27FC236}">
                <a16:creationId xmlns:a16="http://schemas.microsoft.com/office/drawing/2014/main" id="{291DC522-757F-48EA-A117-0667184C5B1F}"/>
              </a:ext>
            </a:extLst>
          </p:cNvPr>
          <p:cNvSpPr/>
          <p:nvPr/>
        </p:nvSpPr>
        <p:spPr>
          <a:xfrm>
            <a:off x="6832430" y="3707483"/>
            <a:ext cx="1905169" cy="1016384"/>
          </a:xfrm>
          <a:prstGeom prst="rect">
            <a:avLst/>
          </a:prstGeom>
          <a:ln w="12700"/>
          <a:extLst>
            <a:ext uri="{C572A759-6A51-4108-AA02-DFA0A04FC94B}">
              <ma14:wrappingTextBoxFlag xmlns:ma14="http://schemas.microsoft.com/office/mac/drawingml/2011/main" xmlns="" val="1"/>
            </a:ext>
          </a:extLst>
        </p:spPr>
        <p:txBody>
          <a:bodyPr lIns="0" tIns="0" rIns="0" bIns="0"/>
          <a:lstStyle>
            <a:lvl1pPr algn="l"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0" marR="0" lvl="0" indent="0" algn="l" defTabSz="952500" rtl="0" eaLnBrk="1" fontAlgn="auto" latinLnBrk="0" hangingPunct="1">
              <a:lnSpc>
                <a:spcPct val="100000"/>
              </a:lnSpc>
              <a:spcBef>
                <a:spcPts val="0"/>
              </a:spcBef>
              <a:spcAft>
                <a:spcPts val="0"/>
              </a:spcAft>
              <a:buClr>
                <a:srgbClr val="E9F6FA"/>
              </a:buClr>
              <a:buSzTx/>
              <a:buFont typeface="Helvetica Neue UltraLight"/>
              <a:buNone/>
              <a:tabLst/>
              <a:defRPr/>
            </a:pP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Nam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quam</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nunc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blandit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vel,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luctus</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pulvinar,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hendrerit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id, lorem. Maecenas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nec</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odio</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et ante </a:t>
            </a:r>
            <a:r>
              <a:rPr kumimoji="0" sz="1200" b="0" i="0" u="none" strike="noStrike" kern="1200" cap="none" spc="0" normalizeH="0" baseline="0" noProof="0" err="1">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tincidunt</a:t>
            </a:r>
            <a:r>
              <a:rPr kumimoji="0" sz="1200" b="0"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Light" pitchFamily="50" charset="0"/>
                <a:ea typeface="Arial"/>
                <a:cs typeface="Arial"/>
                <a:sym typeface="Helvetica Neue"/>
              </a:rPr>
              <a:t> tempus.</a:t>
            </a:r>
          </a:p>
        </p:txBody>
      </p:sp>
      <p:sp>
        <p:nvSpPr>
          <p:cNvPr id="19" name="Slide Number Placeholder 3">
            <a:extLst>
              <a:ext uri="{FF2B5EF4-FFF2-40B4-BE49-F238E27FC236}">
                <a16:creationId xmlns:a16="http://schemas.microsoft.com/office/drawing/2014/main" id="{8974FEFE-BCCC-4188-A36B-62BA505702C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0" name="Footer Placeholder 2">
            <a:extLst>
              <a:ext uri="{FF2B5EF4-FFF2-40B4-BE49-F238E27FC236}">
                <a16:creationId xmlns:a16="http://schemas.microsoft.com/office/drawing/2014/main" id="{D7CA7EE6-29F5-4F65-A240-D75466DCBF44}"/>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1" name="Date Placeholder 13">
            <a:extLst>
              <a:ext uri="{FF2B5EF4-FFF2-40B4-BE49-F238E27FC236}">
                <a16:creationId xmlns:a16="http://schemas.microsoft.com/office/drawing/2014/main" id="{34BB82CC-1E49-46A3-B920-586BA92ED3ED}"/>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AAB0E4-68F9-4344-BF87-A895439B514F}"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360259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3F801A-5B28-9F49-B294-9F227C91E3E7}"/>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Market Share</a:t>
            </a:r>
          </a:p>
        </p:txBody>
      </p:sp>
      <p:sp>
        <p:nvSpPr>
          <p:cNvPr id="8" name="Oval">
            <a:extLst>
              <a:ext uri="{FF2B5EF4-FFF2-40B4-BE49-F238E27FC236}">
                <a16:creationId xmlns:a16="http://schemas.microsoft.com/office/drawing/2014/main" id="{E6901B4D-C368-5C4D-9800-FE09D5FA6164}"/>
              </a:ext>
            </a:extLst>
          </p:cNvPr>
          <p:cNvSpPr/>
          <p:nvPr/>
        </p:nvSpPr>
        <p:spPr>
          <a:xfrm rot="10800000">
            <a:off x="419100" y="1367195"/>
            <a:ext cx="2670479" cy="2671763"/>
          </a:xfrm>
          <a:prstGeom prst="ellipse">
            <a:avLst/>
          </a:prstGeom>
          <a:solidFill>
            <a:schemeClr val="accent4">
              <a:lumMod val="50000"/>
            </a:schemeClr>
          </a:solidFill>
          <a:ln w="12700">
            <a:miter lim="400000"/>
          </a:ln>
        </p:spPr>
        <p:txBody>
          <a:bodyPr lIns="19050" tIns="19050" rIns="19050" bIns="19050" anchor="ctr"/>
          <a:lstStyle/>
          <a:p>
            <a:pPr marL="0" marR="0" lvl="0" indent="0" algn="l" defTabSz="433377" rtl="0" eaLnBrk="1" fontAlgn="auto" latinLnBrk="0" hangingPunct="1">
              <a:lnSpc>
                <a:spcPct val="100000"/>
              </a:lnSpc>
              <a:spcBef>
                <a:spcPts val="0"/>
              </a:spcBef>
              <a:spcAft>
                <a:spcPts val="0"/>
              </a:spcAft>
              <a:buClrTx/>
              <a:buSzTx/>
              <a:buFontTx/>
              <a:buNone/>
              <a:tabLst/>
              <a:defRPr sz="6600">
                <a:solidFill>
                  <a:srgbClr val="FFFFFF"/>
                </a:solidFill>
                <a:effectLst>
                  <a:outerShdw blurRad="38100" dist="12700" dir="5400000" rotWithShape="0">
                    <a:srgbClr val="000000">
                      <a:alpha val="50000"/>
                    </a:srgbClr>
                  </a:outerShdw>
                </a:effectLst>
              </a:defRPr>
            </a:pPr>
            <a:endParaRPr kumimoji="0" sz="6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Arial"/>
              <a:cs typeface="Arial"/>
            </a:endParaRPr>
          </a:p>
        </p:txBody>
      </p:sp>
      <p:sp>
        <p:nvSpPr>
          <p:cNvPr id="9" name="Oval">
            <a:extLst>
              <a:ext uri="{FF2B5EF4-FFF2-40B4-BE49-F238E27FC236}">
                <a16:creationId xmlns:a16="http://schemas.microsoft.com/office/drawing/2014/main" id="{0A6CABF7-0BED-C249-A1F4-D630020553F8}"/>
              </a:ext>
            </a:extLst>
          </p:cNvPr>
          <p:cNvSpPr/>
          <p:nvPr/>
        </p:nvSpPr>
        <p:spPr>
          <a:xfrm rot="10800000">
            <a:off x="2306293" y="1736694"/>
            <a:ext cx="1931836" cy="1932764"/>
          </a:xfrm>
          <a:prstGeom prst="ellipse">
            <a:avLst/>
          </a:prstGeom>
          <a:solidFill>
            <a:schemeClr val="accent4">
              <a:lumMod val="75000"/>
            </a:schemeClr>
          </a:solidFill>
          <a:ln w="12700">
            <a:miter lim="400000"/>
          </a:ln>
        </p:spPr>
        <p:txBody>
          <a:bodyPr lIns="19050" tIns="19050" rIns="19050" bIns="19050" anchor="ctr"/>
          <a:lstStyle/>
          <a:p>
            <a:pPr marL="0" marR="0" lvl="0" indent="0" algn="l" defTabSz="433377" rtl="0" eaLnBrk="1" fontAlgn="auto" latinLnBrk="0" hangingPunct="1">
              <a:lnSpc>
                <a:spcPct val="100000"/>
              </a:lnSpc>
              <a:spcBef>
                <a:spcPts val="0"/>
              </a:spcBef>
              <a:spcAft>
                <a:spcPts val="0"/>
              </a:spcAft>
              <a:buClrTx/>
              <a:buSzTx/>
              <a:buFontTx/>
              <a:buNone/>
              <a:tabLst/>
              <a:defRPr sz="6600">
                <a:solidFill>
                  <a:srgbClr val="FFFFFF"/>
                </a:solidFill>
                <a:effectLst>
                  <a:outerShdw blurRad="38100" dist="12700" dir="5400000" rotWithShape="0">
                    <a:srgbClr val="000000">
                      <a:alpha val="50000"/>
                    </a:srgbClr>
                  </a:outerShdw>
                </a:effectLst>
              </a:defRPr>
            </a:pPr>
            <a:endParaRPr kumimoji="0" sz="6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Arial"/>
              <a:cs typeface="Arial"/>
            </a:endParaRPr>
          </a:p>
        </p:txBody>
      </p:sp>
      <p:sp>
        <p:nvSpPr>
          <p:cNvPr id="10" name="Oval">
            <a:extLst>
              <a:ext uri="{FF2B5EF4-FFF2-40B4-BE49-F238E27FC236}">
                <a16:creationId xmlns:a16="http://schemas.microsoft.com/office/drawing/2014/main" id="{0C5D379B-7D16-144B-90D3-AA728690DA1A}"/>
              </a:ext>
            </a:extLst>
          </p:cNvPr>
          <p:cNvSpPr/>
          <p:nvPr/>
        </p:nvSpPr>
        <p:spPr>
          <a:xfrm rot="10800000">
            <a:off x="3982445" y="2150858"/>
            <a:ext cx="1103907" cy="1104437"/>
          </a:xfrm>
          <a:prstGeom prst="ellipse">
            <a:avLst/>
          </a:prstGeom>
          <a:solidFill>
            <a:schemeClr val="accent4">
              <a:lumMod val="60000"/>
              <a:lumOff val="40000"/>
            </a:schemeClr>
          </a:solidFill>
          <a:ln w="12700">
            <a:miter lim="400000"/>
          </a:ln>
        </p:spPr>
        <p:txBody>
          <a:bodyPr lIns="19050" tIns="19050" rIns="19050" bIns="19050" anchor="ctr"/>
          <a:lstStyle/>
          <a:p>
            <a:pPr marL="0" marR="0" lvl="0" indent="0" algn="l" defTabSz="433377" rtl="0" eaLnBrk="1" fontAlgn="auto" latinLnBrk="0" hangingPunct="1">
              <a:lnSpc>
                <a:spcPct val="100000"/>
              </a:lnSpc>
              <a:spcBef>
                <a:spcPts val="0"/>
              </a:spcBef>
              <a:spcAft>
                <a:spcPts val="0"/>
              </a:spcAft>
              <a:buClrTx/>
              <a:buSzTx/>
              <a:buFontTx/>
              <a:buNone/>
              <a:tabLst/>
              <a:defRPr sz="6600">
                <a:solidFill>
                  <a:srgbClr val="FFFFFF"/>
                </a:solidFill>
                <a:effectLst>
                  <a:outerShdw blurRad="38100" dist="12700" dir="5400000" rotWithShape="0">
                    <a:srgbClr val="000000">
                      <a:alpha val="50000"/>
                    </a:srgbClr>
                  </a:outerShdw>
                </a:effectLst>
              </a:defRPr>
            </a:pPr>
            <a:endParaRPr kumimoji="0" sz="6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Arial"/>
              <a:cs typeface="Arial"/>
            </a:endParaRPr>
          </a:p>
        </p:txBody>
      </p:sp>
      <p:sp>
        <p:nvSpPr>
          <p:cNvPr id="11" name="Target…">
            <a:extLst>
              <a:ext uri="{FF2B5EF4-FFF2-40B4-BE49-F238E27FC236}">
                <a16:creationId xmlns:a16="http://schemas.microsoft.com/office/drawing/2014/main" id="{A32CE161-F1E7-0543-A74C-49BA095AD4A6}"/>
              </a:ext>
            </a:extLst>
          </p:cNvPr>
          <p:cNvSpPr/>
          <p:nvPr/>
        </p:nvSpPr>
        <p:spPr>
          <a:xfrm>
            <a:off x="4139672" y="2428927"/>
            <a:ext cx="790575" cy="5476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2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Target </a:t>
            </a:r>
          </a:p>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2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Market</a:t>
            </a:r>
          </a:p>
        </p:txBody>
      </p:sp>
      <p:sp>
        <p:nvSpPr>
          <p:cNvPr id="12" name="Served…">
            <a:extLst>
              <a:ext uri="{FF2B5EF4-FFF2-40B4-BE49-F238E27FC236}">
                <a16:creationId xmlns:a16="http://schemas.microsoft.com/office/drawing/2014/main" id="{D096CE6A-9626-D844-92C3-A0E23E59A349}"/>
              </a:ext>
            </a:extLst>
          </p:cNvPr>
          <p:cNvSpPr/>
          <p:nvPr/>
        </p:nvSpPr>
        <p:spPr>
          <a:xfrm>
            <a:off x="2725132" y="2388446"/>
            <a:ext cx="1087166" cy="6286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FFFFFF"/>
                </a:solidFill>
                <a:latin typeface="Helvetica"/>
                <a:ea typeface="Helvetica"/>
                <a:cs typeface="Helvetica"/>
                <a:sym typeface="Helvetica"/>
              </a:defRPr>
            </a:pPr>
            <a:r>
              <a:rPr kumimoji="0" sz="14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Served </a:t>
            </a:r>
          </a:p>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FFFFFF"/>
                </a:solidFill>
                <a:latin typeface="Helvetica"/>
                <a:ea typeface="Helvetica"/>
                <a:cs typeface="Helvetica"/>
                <a:sym typeface="Helvetica"/>
              </a:defRPr>
            </a:pPr>
            <a:r>
              <a:rPr kumimoji="0" sz="14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Available </a:t>
            </a:r>
          </a:p>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FFFFFF"/>
                </a:solidFill>
                <a:latin typeface="Helvetica"/>
                <a:ea typeface="Helvetica"/>
                <a:cs typeface="Helvetica"/>
                <a:sym typeface="Helvetica"/>
              </a:defRPr>
            </a:pPr>
            <a:r>
              <a:rPr kumimoji="0" sz="14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Market</a:t>
            </a:r>
          </a:p>
        </p:txBody>
      </p:sp>
      <p:sp>
        <p:nvSpPr>
          <p:cNvPr id="13" name="Total…">
            <a:extLst>
              <a:ext uri="{FF2B5EF4-FFF2-40B4-BE49-F238E27FC236}">
                <a16:creationId xmlns:a16="http://schemas.microsoft.com/office/drawing/2014/main" id="{9C446ECD-0BD3-A548-BBFC-095C211CDDAA}"/>
              </a:ext>
            </a:extLst>
          </p:cNvPr>
          <p:cNvSpPr/>
          <p:nvPr/>
        </p:nvSpPr>
        <p:spPr>
          <a:xfrm>
            <a:off x="1184620" y="2388446"/>
            <a:ext cx="1139438" cy="6286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Total</a:t>
            </a:r>
          </a:p>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Available </a:t>
            </a:r>
          </a:p>
          <a:p>
            <a:pPr marL="0" marR="0" lvl="0" indent="0" algn="ctr"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Market</a:t>
            </a:r>
          </a:p>
        </p:txBody>
      </p:sp>
      <p:sp>
        <p:nvSpPr>
          <p:cNvPr id="2" name="Rectangle 1">
            <a:extLst>
              <a:ext uri="{FF2B5EF4-FFF2-40B4-BE49-F238E27FC236}">
                <a16:creationId xmlns:a16="http://schemas.microsoft.com/office/drawing/2014/main" id="{FACDF502-5BF8-4B45-A289-2C945B8DBDF8}"/>
              </a:ext>
            </a:extLst>
          </p:cNvPr>
          <p:cNvSpPr/>
          <p:nvPr/>
        </p:nvSpPr>
        <p:spPr>
          <a:xfrm>
            <a:off x="5479256" y="0"/>
            <a:ext cx="3664744" cy="48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14" name="Rectangle 13">
            <a:extLst>
              <a:ext uri="{FF2B5EF4-FFF2-40B4-BE49-F238E27FC236}">
                <a16:creationId xmlns:a16="http://schemas.microsoft.com/office/drawing/2014/main" id="{A86C09D6-715E-41C0-A1AE-178374B47DB3}"/>
              </a:ext>
            </a:extLst>
          </p:cNvPr>
          <p:cNvSpPr/>
          <p:nvPr/>
        </p:nvSpPr>
        <p:spPr>
          <a:xfrm>
            <a:off x="5712937" y="687794"/>
            <a:ext cx="3159517" cy="33239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 when an unknown printer took a galley of type and scrambled it to make a type specimen book. It has survived not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a:t>
            </a:r>
          </a:p>
        </p:txBody>
      </p:sp>
      <p:sp>
        <p:nvSpPr>
          <p:cNvPr id="15" name="Rectangle 14">
            <a:extLst>
              <a:ext uri="{FF2B5EF4-FFF2-40B4-BE49-F238E27FC236}">
                <a16:creationId xmlns:a16="http://schemas.microsoft.com/office/drawing/2014/main" id="{42589EEA-0186-47E4-BF85-2FAAFE84836F}"/>
              </a:ext>
            </a:extLst>
          </p:cNvPr>
          <p:cNvSpPr/>
          <p:nvPr/>
        </p:nvSpPr>
        <p:spPr>
          <a:xfrm>
            <a:off x="5712936" y="335402"/>
            <a:ext cx="273703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olart Standard" pitchFamily="50" charset="0"/>
                <a:ea typeface="+mn-ea"/>
                <a:cs typeface="+mn-cs"/>
              </a:rPr>
              <a:t>SUBTITLE</a:t>
            </a:r>
          </a:p>
        </p:txBody>
      </p:sp>
      <p:sp>
        <p:nvSpPr>
          <p:cNvPr id="16" name="Slide Number Placeholder 3">
            <a:extLst>
              <a:ext uri="{FF2B5EF4-FFF2-40B4-BE49-F238E27FC236}">
                <a16:creationId xmlns:a16="http://schemas.microsoft.com/office/drawing/2014/main" id="{D7A38000-0495-43AE-B6D7-226D3575913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7" name="Footer Placeholder 2">
            <a:extLst>
              <a:ext uri="{FF2B5EF4-FFF2-40B4-BE49-F238E27FC236}">
                <a16:creationId xmlns:a16="http://schemas.microsoft.com/office/drawing/2014/main" id="{0F60B9C5-DF56-464A-8001-E2EF4290685B}"/>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8" name="Date Placeholder 13">
            <a:extLst>
              <a:ext uri="{FF2B5EF4-FFF2-40B4-BE49-F238E27FC236}">
                <a16:creationId xmlns:a16="http://schemas.microsoft.com/office/drawing/2014/main" id="{B6365CD5-5F55-4BFF-94BD-8347FD6615B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50B61AD-58C5-47C8-B22A-5AE8FA3B29D7}"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639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3742B9-7C0C-6547-9782-0DF2586F431A}"/>
              </a:ext>
            </a:extLst>
          </p:cNvPr>
          <p:cNvSpPr>
            <a:spLocks noGrp="1"/>
          </p:cNvSpPr>
          <p:nvPr>
            <p:ph type="ctrTitle"/>
          </p:nvPr>
        </p:nvSpPr>
        <p:spPr>
          <a:xfrm>
            <a:off x="419100" y="366231"/>
            <a:ext cx="8318499" cy="472559"/>
          </a:xfrm>
          <a:prstGeom prst="rect">
            <a:avLst/>
          </a:prstGeom>
        </p:spPr>
        <p:txBody>
          <a:bodyPr>
            <a:normAutofit/>
          </a:bodyPr>
          <a:lstStyle/>
          <a:p>
            <a:r>
              <a:rPr lang="en-US"/>
              <a:t>Phased Delivery</a:t>
            </a:r>
          </a:p>
        </p:txBody>
      </p:sp>
      <p:sp>
        <p:nvSpPr>
          <p:cNvPr id="6" name="Content Placeholder 18">
            <a:extLst>
              <a:ext uri="{FF2B5EF4-FFF2-40B4-BE49-F238E27FC236}">
                <a16:creationId xmlns:a16="http://schemas.microsoft.com/office/drawing/2014/main" id="{687ED389-4123-AB48-B7B6-1A8245CFC3D1}"/>
              </a:ext>
            </a:extLst>
          </p:cNvPr>
          <p:cNvSpPr txBox="1">
            <a:spLocks/>
          </p:cNvSpPr>
          <p:nvPr/>
        </p:nvSpPr>
        <p:spPr>
          <a:xfrm>
            <a:off x="732917" y="1126838"/>
            <a:ext cx="1714500" cy="1139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Praesent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quam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dui</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Mauris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fringilla</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Suspendisse</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eget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urna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purus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t>
            </a:r>
            <a:endParaRPr kumimoji="0" lang="en-US"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7" name="Content Placeholder 19">
            <a:extLst>
              <a:ext uri="{FF2B5EF4-FFF2-40B4-BE49-F238E27FC236}">
                <a16:creationId xmlns:a16="http://schemas.microsoft.com/office/drawing/2014/main" id="{8FC8EAC5-7697-C842-B326-3186E7CA34A1}"/>
              </a:ext>
            </a:extLst>
          </p:cNvPr>
          <p:cNvSpPr txBox="1">
            <a:spLocks/>
          </p:cNvSpPr>
          <p:nvPr/>
        </p:nvSpPr>
        <p:spPr>
          <a:xfrm>
            <a:off x="2738579" y="3330288"/>
            <a:ext cx="1714500" cy="1139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Praesent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quam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dui</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Mauris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fringilla</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Suspendisse</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eget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urna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purus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t>
            </a:r>
            <a:endParaRPr kumimoji="0" lang="en-US"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8" name="Content Placeholder 20">
            <a:extLst>
              <a:ext uri="{FF2B5EF4-FFF2-40B4-BE49-F238E27FC236}">
                <a16:creationId xmlns:a16="http://schemas.microsoft.com/office/drawing/2014/main" id="{39BB9A14-9781-D740-AC5B-0EF54AD1CA52}"/>
              </a:ext>
            </a:extLst>
          </p:cNvPr>
          <p:cNvSpPr txBox="1">
            <a:spLocks/>
          </p:cNvSpPr>
          <p:nvPr/>
        </p:nvSpPr>
        <p:spPr>
          <a:xfrm>
            <a:off x="4740470" y="1126838"/>
            <a:ext cx="1714500" cy="1139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Praesent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quam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dui</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Mauris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fringilla</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Suspendisse</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eget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urna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purus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t>
            </a:r>
            <a:endParaRPr kumimoji="0" lang="en-US" sz="28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9" name="Content Placeholder 21">
            <a:extLst>
              <a:ext uri="{FF2B5EF4-FFF2-40B4-BE49-F238E27FC236}">
                <a16:creationId xmlns:a16="http://schemas.microsoft.com/office/drawing/2014/main" id="{390E7752-75CF-D84D-8173-E04798FC5295}"/>
              </a:ext>
            </a:extLst>
          </p:cNvPr>
          <p:cNvSpPr txBox="1">
            <a:spLocks/>
          </p:cNvSpPr>
          <p:nvPr/>
        </p:nvSpPr>
        <p:spPr>
          <a:xfrm>
            <a:off x="6808931" y="3330288"/>
            <a:ext cx="1714500" cy="1139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Praesent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quam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dui</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Mauris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quis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fringilla</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Suspendisse</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eget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urna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purus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t>
            </a:r>
            <a:endParaRPr kumimoji="0" lang="en-US"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10" name="Chevron">
            <a:extLst>
              <a:ext uri="{FF2B5EF4-FFF2-40B4-BE49-F238E27FC236}">
                <a16:creationId xmlns:a16="http://schemas.microsoft.com/office/drawing/2014/main" id="{9063B00A-D229-324A-A9CC-68EEB1F40F18}"/>
              </a:ext>
            </a:extLst>
          </p:cNvPr>
          <p:cNvSpPr/>
          <p:nvPr/>
        </p:nvSpPr>
        <p:spPr>
          <a:xfrm>
            <a:off x="439881" y="2360245"/>
            <a:ext cx="2293053" cy="813834"/>
          </a:xfrm>
          <a:prstGeom prst="chevron">
            <a:avLst>
              <a:gd name="adj" fmla="val 43620"/>
            </a:avLst>
          </a:prstGeom>
          <a:solidFill>
            <a:schemeClr val="accent2">
              <a:lumMod val="50000"/>
            </a:schemeClr>
          </a:solidFill>
          <a:ln w="25400"/>
        </p:spPr>
        <p:txBody>
          <a:bodyPr lIns="0" tIns="0" rIns="0" bIns="0"/>
          <a:lstStyle/>
          <a:p>
            <a:pPr marL="0" marR="0" lvl="0" indent="0" algn="l" defTabSz="171446"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lang="en-US" sz="1200" b="0" i="0" u="none" strike="noStrike" kern="1200" cap="none" spc="0" normalizeH="0" baseline="0" noProof="0">
              <a:ln>
                <a:noFill/>
              </a:ln>
              <a:solidFill>
                <a:prstClr val="black"/>
              </a:solidFill>
              <a:effectLst/>
              <a:uLnTx/>
              <a:uFillTx/>
              <a:latin typeface="Colart Standard Light" pitchFamily="50" charset="0"/>
              <a:ea typeface="Montserrat"/>
              <a:cs typeface="Montserrat"/>
              <a:sym typeface="Helvetica"/>
            </a:endParaRPr>
          </a:p>
        </p:txBody>
      </p:sp>
      <p:sp>
        <p:nvSpPr>
          <p:cNvPr id="11" name="Chevron">
            <a:extLst>
              <a:ext uri="{FF2B5EF4-FFF2-40B4-BE49-F238E27FC236}">
                <a16:creationId xmlns:a16="http://schemas.microsoft.com/office/drawing/2014/main" id="{8B7D754F-8CAD-B54B-BD99-EDF66B25194C}"/>
              </a:ext>
            </a:extLst>
          </p:cNvPr>
          <p:cNvSpPr/>
          <p:nvPr/>
        </p:nvSpPr>
        <p:spPr>
          <a:xfrm>
            <a:off x="2447417" y="2360245"/>
            <a:ext cx="2293053" cy="813834"/>
          </a:xfrm>
          <a:prstGeom prst="chevron">
            <a:avLst>
              <a:gd name="adj" fmla="val 43620"/>
            </a:avLst>
          </a:prstGeom>
          <a:solidFill>
            <a:schemeClr val="accent2">
              <a:lumMod val="75000"/>
            </a:schemeClr>
          </a:solidFill>
          <a:ln w="25400"/>
        </p:spPr>
        <p:txBody>
          <a:bodyPr lIns="0" tIns="0" rIns="0" bIns="0"/>
          <a:lstStyle/>
          <a:p>
            <a:pPr marL="0" marR="0" lvl="0" indent="0" algn="l" defTabSz="171446"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Colart Standard Light" pitchFamily="50" charset="0"/>
              <a:ea typeface="Montserrat"/>
              <a:cs typeface="Montserrat"/>
              <a:sym typeface="Helvetica"/>
            </a:endParaRPr>
          </a:p>
        </p:txBody>
      </p:sp>
      <p:sp>
        <p:nvSpPr>
          <p:cNvPr id="12" name="Chevron">
            <a:extLst>
              <a:ext uri="{FF2B5EF4-FFF2-40B4-BE49-F238E27FC236}">
                <a16:creationId xmlns:a16="http://schemas.microsoft.com/office/drawing/2014/main" id="{6A2FB0B0-21A9-2B47-BB7D-A3D770E2FFBE}"/>
              </a:ext>
            </a:extLst>
          </p:cNvPr>
          <p:cNvSpPr/>
          <p:nvPr/>
        </p:nvSpPr>
        <p:spPr>
          <a:xfrm>
            <a:off x="4462553" y="2360245"/>
            <a:ext cx="2293053" cy="813834"/>
          </a:xfrm>
          <a:prstGeom prst="chevron">
            <a:avLst>
              <a:gd name="adj" fmla="val 43620"/>
            </a:avLst>
          </a:prstGeom>
          <a:solidFill>
            <a:schemeClr val="accent2"/>
          </a:solidFill>
          <a:ln w="25400"/>
        </p:spPr>
        <p:txBody>
          <a:bodyPr lIns="0" tIns="0" rIns="0" bIns="0"/>
          <a:lstStyle/>
          <a:p>
            <a:pPr marL="0" marR="0" lvl="0" indent="0" algn="l" defTabSz="171446"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Colart Standard Light" pitchFamily="50" charset="0"/>
              <a:ea typeface="Montserrat"/>
              <a:cs typeface="Montserrat"/>
              <a:sym typeface="Helvetica"/>
            </a:endParaRPr>
          </a:p>
        </p:txBody>
      </p:sp>
      <p:sp>
        <p:nvSpPr>
          <p:cNvPr id="13" name="Chevron">
            <a:extLst>
              <a:ext uri="{FF2B5EF4-FFF2-40B4-BE49-F238E27FC236}">
                <a16:creationId xmlns:a16="http://schemas.microsoft.com/office/drawing/2014/main" id="{BE7423CF-C52B-494E-8C2B-7EE3D09F1281}"/>
              </a:ext>
            </a:extLst>
          </p:cNvPr>
          <p:cNvSpPr/>
          <p:nvPr/>
        </p:nvSpPr>
        <p:spPr>
          <a:xfrm>
            <a:off x="6465328" y="2360245"/>
            <a:ext cx="2293053" cy="813834"/>
          </a:xfrm>
          <a:prstGeom prst="chevron">
            <a:avLst>
              <a:gd name="adj" fmla="val 43620"/>
            </a:avLst>
          </a:prstGeom>
          <a:solidFill>
            <a:schemeClr val="accent2">
              <a:lumMod val="60000"/>
              <a:lumOff val="40000"/>
            </a:schemeClr>
          </a:solidFill>
          <a:ln w="25400"/>
        </p:spPr>
        <p:txBody>
          <a:bodyPr lIns="0" tIns="0" rIns="0" bIns="0"/>
          <a:lstStyle/>
          <a:p>
            <a:pPr marL="0" marR="0" lvl="0" indent="0" algn="l" defTabSz="171446" rtl="0" eaLnBrk="1" fontAlgn="auto" latinLnBrk="0" hangingPunct="1">
              <a:lnSpc>
                <a:spcPct val="100000"/>
              </a:lnSpc>
              <a:spcBef>
                <a:spcPts val="0"/>
              </a:spcBef>
              <a:spcAft>
                <a:spcPts val="0"/>
              </a:spcAft>
              <a:buClrTx/>
              <a:buSzTx/>
              <a:buFontTx/>
              <a:buNone/>
              <a:tabLst/>
              <a:defRPr sz="1200">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Colart Standard Light" pitchFamily="50" charset="0"/>
              <a:ea typeface="Montserrat"/>
              <a:cs typeface="Montserrat"/>
              <a:sym typeface="Helvetica"/>
            </a:endParaRPr>
          </a:p>
        </p:txBody>
      </p:sp>
      <p:sp>
        <p:nvSpPr>
          <p:cNvPr id="14" name="Target…">
            <a:extLst>
              <a:ext uri="{FF2B5EF4-FFF2-40B4-BE49-F238E27FC236}">
                <a16:creationId xmlns:a16="http://schemas.microsoft.com/office/drawing/2014/main" id="{A4C3E579-2BC3-854A-897D-1E3937204917}"/>
              </a:ext>
            </a:extLst>
          </p:cNvPr>
          <p:cNvSpPr/>
          <p:nvPr/>
        </p:nvSpPr>
        <p:spPr>
          <a:xfrm>
            <a:off x="3009989" y="2468131"/>
            <a:ext cx="1235280" cy="584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l"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New Trend Two</a:t>
            </a:r>
            <a:endPar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endParaRPr>
          </a:p>
        </p:txBody>
      </p:sp>
      <p:sp>
        <p:nvSpPr>
          <p:cNvPr id="15" name="Target…">
            <a:extLst>
              <a:ext uri="{FF2B5EF4-FFF2-40B4-BE49-F238E27FC236}">
                <a16:creationId xmlns:a16="http://schemas.microsoft.com/office/drawing/2014/main" id="{7286534C-EB8E-734F-B32F-440A45ED3763}"/>
              </a:ext>
            </a:extLst>
          </p:cNvPr>
          <p:cNvSpPr/>
          <p:nvPr/>
        </p:nvSpPr>
        <p:spPr>
          <a:xfrm>
            <a:off x="1002453" y="2468131"/>
            <a:ext cx="1235280" cy="584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l"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New Trend One</a:t>
            </a:r>
            <a:endPar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endParaRPr>
          </a:p>
        </p:txBody>
      </p:sp>
      <p:sp>
        <p:nvSpPr>
          <p:cNvPr id="16" name="Target…">
            <a:extLst>
              <a:ext uri="{FF2B5EF4-FFF2-40B4-BE49-F238E27FC236}">
                <a16:creationId xmlns:a16="http://schemas.microsoft.com/office/drawing/2014/main" id="{A23E2FAD-9B1E-394B-91FF-181AB04BF25E}"/>
              </a:ext>
            </a:extLst>
          </p:cNvPr>
          <p:cNvSpPr/>
          <p:nvPr/>
        </p:nvSpPr>
        <p:spPr>
          <a:xfrm>
            <a:off x="5025125" y="2468131"/>
            <a:ext cx="1235280" cy="584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l"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New Trend Three</a:t>
            </a:r>
            <a:endPar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endParaRPr>
          </a:p>
        </p:txBody>
      </p:sp>
      <p:sp>
        <p:nvSpPr>
          <p:cNvPr id="17" name="Target…">
            <a:extLst>
              <a:ext uri="{FF2B5EF4-FFF2-40B4-BE49-F238E27FC236}">
                <a16:creationId xmlns:a16="http://schemas.microsoft.com/office/drawing/2014/main" id="{EA9AF1DA-6AF0-5E4E-A7F0-43DF02457D1B}"/>
              </a:ext>
            </a:extLst>
          </p:cNvPr>
          <p:cNvSpPr/>
          <p:nvPr/>
        </p:nvSpPr>
        <p:spPr>
          <a:xfrm>
            <a:off x="7027900" y="2468131"/>
            <a:ext cx="1235280" cy="584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marL="0" marR="0" lvl="0" indent="0" algn="l" defTabSz="433377" rtl="0" eaLnBrk="1" fontAlgn="auto" latinLnBrk="0" hangingPunct="1">
              <a:lnSpc>
                <a:spcPct val="10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lang="en-GB"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rPr>
              <a:t>New Trend Four</a:t>
            </a:r>
            <a:endParaRPr kumimoji="0" sz="1600" b="1" i="0" u="none" strike="noStrike" kern="1200" cap="none" spc="0" normalizeH="0" baseline="0" noProof="0">
              <a:ln>
                <a:noFill/>
              </a:ln>
              <a:solidFill>
                <a:srgbClr val="FFFFFF"/>
              </a:solidFill>
              <a:effectLst/>
              <a:uLnTx/>
              <a:uFillTx/>
              <a:latin typeface="Colart Standard" pitchFamily="50" charset="0"/>
              <a:ea typeface="Montserrat"/>
              <a:cs typeface="Arial"/>
              <a:sym typeface="Helvetica"/>
            </a:endParaRPr>
          </a:p>
        </p:txBody>
      </p:sp>
      <p:sp>
        <p:nvSpPr>
          <p:cNvPr id="18" name="Slide Number Placeholder 3">
            <a:extLst>
              <a:ext uri="{FF2B5EF4-FFF2-40B4-BE49-F238E27FC236}">
                <a16:creationId xmlns:a16="http://schemas.microsoft.com/office/drawing/2014/main" id="{8A627436-98BD-46CE-A126-D277BEDF004A}"/>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9" name="Footer Placeholder 2">
            <a:extLst>
              <a:ext uri="{FF2B5EF4-FFF2-40B4-BE49-F238E27FC236}">
                <a16:creationId xmlns:a16="http://schemas.microsoft.com/office/drawing/2014/main" id="{B5128793-A149-4069-8CFD-1D510AA06D8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0" name="Date Placeholder 13">
            <a:extLst>
              <a:ext uri="{FF2B5EF4-FFF2-40B4-BE49-F238E27FC236}">
                <a16:creationId xmlns:a16="http://schemas.microsoft.com/office/drawing/2014/main" id="{C14F9F63-0E4D-4406-8D10-D3CB8855491A}"/>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7E886AF-4867-4BE2-B463-75500CE558DE}"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232412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0CC7F3-1D8B-4717-820E-3BF2B3F2E1F5}"/>
              </a:ext>
            </a:extLst>
          </p:cNvPr>
          <p:cNvSpPr/>
          <p:nvPr/>
        </p:nvSpPr>
        <p:spPr>
          <a:xfrm>
            <a:off x="0" y="0"/>
            <a:ext cx="5088193" cy="35326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4" name="Title 3">
            <a:extLst>
              <a:ext uri="{FF2B5EF4-FFF2-40B4-BE49-F238E27FC236}">
                <a16:creationId xmlns:a16="http://schemas.microsoft.com/office/drawing/2014/main" id="{DA81DC62-CDF8-484E-AADD-C9ACAEAA8CC7}"/>
              </a:ext>
            </a:extLst>
          </p:cNvPr>
          <p:cNvSpPr>
            <a:spLocks noGrp="1"/>
          </p:cNvSpPr>
          <p:nvPr>
            <p:ph type="ctrTitle"/>
          </p:nvPr>
        </p:nvSpPr>
        <p:spPr>
          <a:xfrm>
            <a:off x="419101" y="366231"/>
            <a:ext cx="4347452" cy="472559"/>
          </a:xfrm>
          <a:prstGeom prst="rect">
            <a:avLst/>
          </a:prstGeom>
        </p:spPr>
        <p:txBody>
          <a:bodyPr>
            <a:normAutofit/>
          </a:bodyPr>
          <a:lstStyle/>
          <a:p>
            <a:r>
              <a:rPr lang="en-GB">
                <a:solidFill>
                  <a:schemeClr val="accent2"/>
                </a:solidFill>
              </a:rPr>
              <a:t>More colour</a:t>
            </a:r>
          </a:p>
        </p:txBody>
      </p:sp>
      <p:sp>
        <p:nvSpPr>
          <p:cNvPr id="6" name="Rectangle 5">
            <a:extLst>
              <a:ext uri="{FF2B5EF4-FFF2-40B4-BE49-F238E27FC236}">
                <a16:creationId xmlns:a16="http://schemas.microsoft.com/office/drawing/2014/main" id="{9125C418-28D9-4E98-99BB-48DA7E15D3CC}"/>
              </a:ext>
            </a:extLst>
          </p:cNvPr>
          <p:cNvSpPr/>
          <p:nvPr/>
        </p:nvSpPr>
        <p:spPr>
          <a:xfrm>
            <a:off x="1" y="3532678"/>
            <a:ext cx="2438216" cy="13310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7" name="Rectangle 6">
            <a:extLst>
              <a:ext uri="{FF2B5EF4-FFF2-40B4-BE49-F238E27FC236}">
                <a16:creationId xmlns:a16="http://schemas.microsoft.com/office/drawing/2014/main" id="{C4E8B0FA-4DA8-4C36-BF4E-58E80CA6D213}"/>
              </a:ext>
            </a:extLst>
          </p:cNvPr>
          <p:cNvSpPr/>
          <p:nvPr/>
        </p:nvSpPr>
        <p:spPr>
          <a:xfrm>
            <a:off x="2438218" y="3532673"/>
            <a:ext cx="2649976" cy="1331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8" name="Rectangle 7">
            <a:extLst>
              <a:ext uri="{FF2B5EF4-FFF2-40B4-BE49-F238E27FC236}">
                <a16:creationId xmlns:a16="http://schemas.microsoft.com/office/drawing/2014/main" id="{77CD3E3A-A221-4258-9A24-E0C9F8722E80}"/>
              </a:ext>
            </a:extLst>
          </p:cNvPr>
          <p:cNvSpPr/>
          <p:nvPr/>
        </p:nvSpPr>
        <p:spPr>
          <a:xfrm>
            <a:off x="309167" y="972074"/>
            <a:ext cx="2129050" cy="2840381"/>
          </a:xfrm>
          <a:prstGeom prst="rect">
            <a:avLst/>
          </a:prstGeom>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adipiscing</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luctus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Mauris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maximus.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Fusce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congue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libero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et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ullamcorper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massa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sed. Maecenas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sagittis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tristique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Vivamus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interdum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magna,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fringilla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volutpat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libero pharetra vel.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Bullet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Bullet 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Bullet 3</a:t>
            </a:r>
          </a:p>
        </p:txBody>
      </p:sp>
      <p:pic>
        <p:nvPicPr>
          <p:cNvPr id="10" name="Picture 9" descr="A picture containing indoor, covered, food, cake&#10;&#10;Description automatically generated">
            <a:extLst>
              <a:ext uri="{FF2B5EF4-FFF2-40B4-BE49-F238E27FC236}">
                <a16:creationId xmlns:a16="http://schemas.microsoft.com/office/drawing/2014/main" id="{894EE9F0-8BF5-4486-824A-CC9A78790D22}"/>
              </a:ext>
            </a:extLst>
          </p:cNvPr>
          <p:cNvPicPr>
            <a:picLocks noChangeAspect="1"/>
          </p:cNvPicPr>
          <p:nvPr/>
        </p:nvPicPr>
        <p:blipFill rotWithShape="1">
          <a:blip r:embed="rId3"/>
          <a:srcRect l="33468" t="67240"/>
          <a:stretch/>
        </p:blipFill>
        <p:spPr>
          <a:xfrm>
            <a:off x="5088193" y="3532677"/>
            <a:ext cx="4055806" cy="1331044"/>
          </a:xfrm>
          <a:prstGeom prst="rect">
            <a:avLst/>
          </a:prstGeom>
        </p:spPr>
      </p:pic>
      <p:graphicFrame>
        <p:nvGraphicFramePr>
          <p:cNvPr id="11" name="Table 11">
            <a:extLst>
              <a:ext uri="{FF2B5EF4-FFF2-40B4-BE49-F238E27FC236}">
                <a16:creationId xmlns:a16="http://schemas.microsoft.com/office/drawing/2014/main" id="{EA569354-A94F-4EFF-BBA8-A21F33F9FF7F}"/>
              </a:ext>
            </a:extLst>
          </p:cNvPr>
          <p:cNvGraphicFramePr>
            <a:graphicFrameLocks noGrp="1"/>
          </p:cNvGraphicFramePr>
          <p:nvPr/>
        </p:nvGraphicFramePr>
        <p:xfrm>
          <a:off x="2637503" y="972074"/>
          <a:ext cx="2129049" cy="1706880"/>
        </p:xfrm>
        <a:graphic>
          <a:graphicData uri="http://schemas.openxmlformats.org/drawingml/2006/table">
            <a:tbl>
              <a:tblPr firstRow="1" bandRow="1">
                <a:tableStyleId>{21E4AEA4-8DFA-4A89-87EB-49C32662AFE0}</a:tableStyleId>
              </a:tblPr>
              <a:tblGrid>
                <a:gridCol w="709683">
                  <a:extLst>
                    <a:ext uri="{9D8B030D-6E8A-4147-A177-3AD203B41FA5}">
                      <a16:colId xmlns:a16="http://schemas.microsoft.com/office/drawing/2014/main" val="3779876963"/>
                    </a:ext>
                  </a:extLst>
                </a:gridCol>
                <a:gridCol w="709683">
                  <a:extLst>
                    <a:ext uri="{9D8B030D-6E8A-4147-A177-3AD203B41FA5}">
                      <a16:colId xmlns:a16="http://schemas.microsoft.com/office/drawing/2014/main" val="1959902032"/>
                    </a:ext>
                  </a:extLst>
                </a:gridCol>
                <a:gridCol w="709683">
                  <a:extLst>
                    <a:ext uri="{9D8B030D-6E8A-4147-A177-3AD203B41FA5}">
                      <a16:colId xmlns:a16="http://schemas.microsoft.com/office/drawing/2014/main" val="1400119885"/>
                    </a:ext>
                  </a:extLst>
                </a:gridCol>
              </a:tblGrid>
              <a:tr h="175513">
                <a:tc>
                  <a:txBody>
                    <a:bodyPr/>
                    <a:lstStyle/>
                    <a:p>
                      <a:r>
                        <a:rPr lang="en-GB" sz="1000"/>
                        <a:t>Col 1</a:t>
                      </a:r>
                    </a:p>
                  </a:txBody>
                  <a:tcPr/>
                </a:tc>
                <a:tc>
                  <a:txBody>
                    <a:bodyPr/>
                    <a:lstStyle/>
                    <a:p>
                      <a:r>
                        <a:rPr lang="en-GB" sz="1000"/>
                        <a:t>Col 2</a:t>
                      </a:r>
                    </a:p>
                  </a:txBody>
                  <a:tcPr/>
                </a:tc>
                <a:tc>
                  <a:txBody>
                    <a:bodyPr/>
                    <a:lstStyle/>
                    <a:p>
                      <a:r>
                        <a:rPr lang="en-GB" sz="1000"/>
                        <a:t>Col 3</a:t>
                      </a:r>
                    </a:p>
                  </a:txBody>
                  <a:tcPr/>
                </a:tc>
                <a:extLst>
                  <a:ext uri="{0D108BD9-81ED-4DB2-BD59-A6C34878D82A}">
                    <a16:rowId xmlns:a16="http://schemas.microsoft.com/office/drawing/2014/main" val="4081675578"/>
                  </a:ext>
                </a:extLst>
              </a:tr>
              <a:tr h="175513">
                <a:tc>
                  <a:txBody>
                    <a:bodyPr/>
                    <a:lstStyle/>
                    <a:p>
                      <a:r>
                        <a:rPr lang="en-GB" sz="1000"/>
                        <a:t>Title</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50060248"/>
                  </a:ext>
                </a:extLst>
              </a:tr>
              <a:tr h="175513">
                <a:tc>
                  <a:txBody>
                    <a:bodyPr/>
                    <a:lstStyle/>
                    <a:p>
                      <a:r>
                        <a:rPr lang="en-GB" sz="1000"/>
                        <a:t>Title</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2907557129"/>
                  </a:ext>
                </a:extLst>
              </a:tr>
              <a:tr h="175513">
                <a:tc>
                  <a:txBody>
                    <a:bodyPr/>
                    <a:lstStyle/>
                    <a:p>
                      <a:r>
                        <a:rPr lang="en-GB" sz="1000"/>
                        <a:t>Title</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1865532136"/>
                  </a:ext>
                </a:extLst>
              </a:tr>
              <a:tr h="175513">
                <a:tc>
                  <a:txBody>
                    <a:bodyPr/>
                    <a:lstStyle/>
                    <a:p>
                      <a:r>
                        <a:rPr lang="en-GB" sz="1000"/>
                        <a:t>Title</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1826720562"/>
                  </a:ext>
                </a:extLst>
              </a:tr>
              <a:tr h="175513">
                <a:tc>
                  <a:txBody>
                    <a:bodyPr/>
                    <a:lstStyle/>
                    <a:p>
                      <a:r>
                        <a:rPr lang="en-GB" sz="1000"/>
                        <a:t>Title</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762053188"/>
                  </a:ext>
                </a:extLst>
              </a:tr>
              <a:tr h="175513">
                <a:tc>
                  <a:txBody>
                    <a:bodyPr/>
                    <a:lstStyle/>
                    <a:p>
                      <a:r>
                        <a:rPr lang="en-GB" sz="1000"/>
                        <a:t>Title</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2005709665"/>
                  </a:ext>
                </a:extLst>
              </a:tr>
            </a:tbl>
          </a:graphicData>
        </a:graphic>
      </p:graphicFrame>
      <p:sp>
        <p:nvSpPr>
          <p:cNvPr id="13" name="Freeform 30">
            <a:extLst>
              <a:ext uri="{FF2B5EF4-FFF2-40B4-BE49-F238E27FC236}">
                <a16:creationId xmlns:a16="http://schemas.microsoft.com/office/drawing/2014/main" id="{2FF3EA0E-D668-4E81-A09A-F2AC82CFA346}"/>
              </a:ext>
            </a:extLst>
          </p:cNvPr>
          <p:cNvSpPr>
            <a:spLocks noChangeArrowheads="1"/>
          </p:cNvSpPr>
          <p:nvPr/>
        </p:nvSpPr>
        <p:spPr bwMode="auto">
          <a:xfrm>
            <a:off x="133801" y="3862620"/>
            <a:ext cx="624677" cy="671159"/>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bg1"/>
          </a:solidFill>
          <a:ln>
            <a:noFill/>
          </a:ln>
          <a:effectLst/>
        </p:spPr>
        <p:txBody>
          <a:bodyPr wrap="none" lIns="68586" tIns="34293" rIns="68586" bIns="34293"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3">
            <a:extLst>
              <a:ext uri="{FF2B5EF4-FFF2-40B4-BE49-F238E27FC236}">
                <a16:creationId xmlns:a16="http://schemas.microsoft.com/office/drawing/2014/main" id="{01A8D59F-DAFF-405D-AE70-C8F5A950A6C1}"/>
              </a:ext>
            </a:extLst>
          </p:cNvPr>
          <p:cNvSpPr txBox="1">
            <a:spLocks/>
          </p:cNvSpPr>
          <p:nvPr/>
        </p:nvSpPr>
        <p:spPr>
          <a:xfrm>
            <a:off x="892277" y="3532677"/>
            <a:ext cx="147957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t>Highlight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t>with some</a:t>
            </a:r>
            <a:br>
              <a:rPr kumimoji="0" lang="en-GB" sz="1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br>
            <a:r>
              <a:rPr kumimoji="0" lang="en-GB" sz="1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t>summary text</a:t>
            </a:r>
          </a:p>
        </p:txBody>
      </p:sp>
      <p:sp>
        <p:nvSpPr>
          <p:cNvPr id="15" name="Title 3">
            <a:extLst>
              <a:ext uri="{FF2B5EF4-FFF2-40B4-BE49-F238E27FC236}">
                <a16:creationId xmlns:a16="http://schemas.microsoft.com/office/drawing/2014/main" id="{131EA345-24C6-457C-AB36-B7CF00DCF870}"/>
              </a:ext>
            </a:extLst>
          </p:cNvPr>
          <p:cNvSpPr txBox="1">
            <a:spLocks/>
          </p:cNvSpPr>
          <p:nvPr/>
        </p:nvSpPr>
        <p:spPr>
          <a:xfrm>
            <a:off x="3488550" y="3521069"/>
            <a:ext cx="1681021" cy="1331043"/>
          </a:xfrm>
          <a:prstGeom prst="rect">
            <a:avLst/>
          </a:prstGeom>
        </p:spPr>
        <p:txBody>
          <a:bodyPr lIns="0" tIns="0" rIns="0" bIns="0" anchor="ctr" anchorCtr="0"/>
          <a:lstStyle>
            <a:lvl1pPr algn="l" defTabSz="914400" rtl="0" eaLnBrk="1" latinLnBrk="0" hangingPunct="1">
              <a:lnSpc>
                <a:spcPct val="90000"/>
              </a:lnSpc>
              <a:spcBef>
                <a:spcPct val="0"/>
              </a:spcBef>
              <a:buNone/>
              <a:defRPr sz="3200" b="1" kern="1200">
                <a:solidFill>
                  <a:schemeClr val="tx1">
                    <a:lumMod val="85000"/>
                    <a:lumOff val="15000"/>
                  </a:schemeClr>
                </a:solidFill>
                <a:latin typeface="Colart Standard" pitchFamily="50"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t>Highlight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t>with some</a:t>
            </a:r>
            <a:br>
              <a:rPr kumimoji="0" lang="en-GB" sz="1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br>
            <a:r>
              <a:rPr kumimoji="0" lang="en-GB" sz="1400" b="1" i="0" u="none" strike="noStrike" kern="1200" cap="none" spc="0" normalizeH="0" baseline="0" noProof="0">
                <a:ln>
                  <a:noFill/>
                </a:ln>
                <a:solidFill>
                  <a:srgbClr val="FFFFFF"/>
                </a:solidFill>
                <a:effectLst/>
                <a:uLnTx/>
                <a:uFillTx/>
                <a:latin typeface="Colart Standard Light"/>
                <a:ea typeface="+mj-ea"/>
                <a:cs typeface="Arial" panose="020B0604020202020204" pitchFamily="34" charset="0"/>
              </a:rPr>
              <a:t>summary text</a:t>
            </a:r>
          </a:p>
        </p:txBody>
      </p:sp>
      <p:sp>
        <p:nvSpPr>
          <p:cNvPr id="16" name="Freeform 118">
            <a:extLst>
              <a:ext uri="{FF2B5EF4-FFF2-40B4-BE49-F238E27FC236}">
                <a16:creationId xmlns:a16="http://schemas.microsoft.com/office/drawing/2014/main" id="{74F3E220-2B79-4CAB-BB4D-17E8F92320E7}"/>
              </a:ext>
            </a:extLst>
          </p:cNvPr>
          <p:cNvSpPr>
            <a:spLocks noChangeArrowheads="1"/>
          </p:cNvSpPr>
          <p:nvPr/>
        </p:nvSpPr>
        <p:spPr bwMode="auto">
          <a:xfrm>
            <a:off x="2729468" y="3880040"/>
            <a:ext cx="583717" cy="624136"/>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bg1"/>
          </a:solidFill>
          <a:ln>
            <a:noFill/>
          </a:ln>
          <a:effectLst/>
        </p:spPr>
        <p:txBody>
          <a:bodyPr wrap="none" lIns="68586" tIns="34293" rIns="68586" bIns="34293"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1"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Chart 306">
            <a:extLst>
              <a:ext uri="{FF2B5EF4-FFF2-40B4-BE49-F238E27FC236}">
                <a16:creationId xmlns:a16="http://schemas.microsoft.com/office/drawing/2014/main" id="{D4598CA5-F830-417C-BEE8-DA18FF126109}"/>
              </a:ext>
            </a:extLst>
          </p:cNvPr>
          <p:cNvGraphicFramePr>
            <a:graphicFrameLocks noChangeAspect="1"/>
          </p:cNvGraphicFramePr>
          <p:nvPr/>
        </p:nvGraphicFramePr>
        <p:xfrm>
          <a:off x="5308658" y="505849"/>
          <a:ext cx="3526175" cy="2810557"/>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7021F19F-EB6B-49BA-9A28-651770AEB6F6}"/>
              </a:ext>
            </a:extLst>
          </p:cNvPr>
          <p:cNvSpPr/>
          <p:nvPr/>
        </p:nvSpPr>
        <p:spPr>
          <a:xfrm>
            <a:off x="5185654" y="151422"/>
            <a:ext cx="84830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endParaRPr kumimoji="0" lang="en-US" sz="16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endParaRPr>
          </a:p>
        </p:txBody>
      </p:sp>
      <p:sp>
        <p:nvSpPr>
          <p:cNvPr id="19" name="Slide Number Placeholder 3">
            <a:extLst>
              <a:ext uri="{FF2B5EF4-FFF2-40B4-BE49-F238E27FC236}">
                <a16:creationId xmlns:a16="http://schemas.microsoft.com/office/drawing/2014/main" id="{1C762BA8-B0D8-401A-8675-490AFD563DB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0" name="Footer Placeholder 2">
            <a:extLst>
              <a:ext uri="{FF2B5EF4-FFF2-40B4-BE49-F238E27FC236}">
                <a16:creationId xmlns:a16="http://schemas.microsoft.com/office/drawing/2014/main" id="{1073EC2C-09BB-4CE8-BC3F-4404F081564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1" name="Date Placeholder 13">
            <a:extLst>
              <a:ext uri="{FF2B5EF4-FFF2-40B4-BE49-F238E27FC236}">
                <a16:creationId xmlns:a16="http://schemas.microsoft.com/office/drawing/2014/main" id="{188364C6-7223-4708-90BD-259CD3988CD1}"/>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E1A608F-2D39-480A-BD89-305F30F44902}"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40521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1AD866-DDB8-2B40-B53B-B1FFB06E764E}"/>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tx1">
                    <a:lumMod val="85000"/>
                    <a:lumOff val="15000"/>
                  </a:schemeClr>
                </a:solidFill>
              </a:rPr>
              <a:t>Year on Year Comparison</a:t>
            </a:r>
          </a:p>
        </p:txBody>
      </p:sp>
      <p:graphicFrame>
        <p:nvGraphicFramePr>
          <p:cNvPr id="6" name="2D Pie Chart">
            <a:extLst>
              <a:ext uri="{FF2B5EF4-FFF2-40B4-BE49-F238E27FC236}">
                <a16:creationId xmlns:a16="http://schemas.microsoft.com/office/drawing/2014/main" id="{8AFD0586-BA42-FD48-BC5E-98102597CECD}"/>
              </a:ext>
            </a:extLst>
          </p:cNvPr>
          <p:cNvGraphicFramePr/>
          <p:nvPr/>
        </p:nvGraphicFramePr>
        <p:xfrm>
          <a:off x="558786" y="1216018"/>
          <a:ext cx="2352675" cy="2352675"/>
        </p:xfrm>
        <a:graphic>
          <a:graphicData uri="http://schemas.openxmlformats.org/drawingml/2006/chart">
            <c:chart xmlns:c="http://schemas.openxmlformats.org/drawingml/2006/chart" xmlns:r="http://schemas.openxmlformats.org/officeDocument/2006/relationships" r:id="rId2"/>
          </a:graphicData>
        </a:graphic>
      </p:graphicFrame>
      <p:sp>
        <p:nvSpPr>
          <p:cNvPr id="7" name="Circle">
            <a:extLst>
              <a:ext uri="{FF2B5EF4-FFF2-40B4-BE49-F238E27FC236}">
                <a16:creationId xmlns:a16="http://schemas.microsoft.com/office/drawing/2014/main" id="{DA401044-F9A2-9343-8B33-C69DE8456C33}"/>
              </a:ext>
            </a:extLst>
          </p:cNvPr>
          <p:cNvSpPr/>
          <p:nvPr/>
        </p:nvSpPr>
        <p:spPr>
          <a:xfrm>
            <a:off x="1233612"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8" name="30%">
            <a:extLst>
              <a:ext uri="{FF2B5EF4-FFF2-40B4-BE49-F238E27FC236}">
                <a16:creationId xmlns:a16="http://schemas.microsoft.com/office/drawing/2014/main" id="{9526C6B7-592F-BE43-B41D-553F6E177880}"/>
              </a:ext>
            </a:extLst>
          </p:cNvPr>
          <p:cNvSpPr/>
          <p:nvPr/>
        </p:nvSpPr>
        <p:spPr>
          <a:xfrm>
            <a:off x="2199685" y="1818001"/>
            <a:ext cx="519113"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30%</a:t>
            </a:r>
          </a:p>
        </p:txBody>
      </p:sp>
      <p:sp>
        <p:nvSpPr>
          <p:cNvPr id="9" name="70%">
            <a:extLst>
              <a:ext uri="{FF2B5EF4-FFF2-40B4-BE49-F238E27FC236}">
                <a16:creationId xmlns:a16="http://schemas.microsoft.com/office/drawing/2014/main" id="{05DBDBC3-C9E5-0548-BFE9-C281A790BF8A}"/>
              </a:ext>
            </a:extLst>
          </p:cNvPr>
          <p:cNvSpPr/>
          <p:nvPr/>
        </p:nvSpPr>
        <p:spPr>
          <a:xfrm>
            <a:off x="698870" y="2541567"/>
            <a:ext cx="554030"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70%</a:t>
            </a:r>
          </a:p>
        </p:txBody>
      </p:sp>
      <p:sp>
        <p:nvSpPr>
          <p:cNvPr id="10" name="2016">
            <a:extLst>
              <a:ext uri="{FF2B5EF4-FFF2-40B4-BE49-F238E27FC236}">
                <a16:creationId xmlns:a16="http://schemas.microsoft.com/office/drawing/2014/main" id="{864BEB08-3F79-E047-843F-D84868826B68}"/>
              </a:ext>
            </a:extLst>
          </p:cNvPr>
          <p:cNvSpPr/>
          <p:nvPr/>
        </p:nvSpPr>
        <p:spPr>
          <a:xfrm>
            <a:off x="1446583" y="2274867"/>
            <a:ext cx="554030"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pitchFamily="50" charset="0"/>
                <a:ea typeface="Montserrat"/>
                <a:cs typeface="Arial"/>
                <a:sym typeface="Helvetica"/>
              </a:rPr>
              <a:t>2016</a:t>
            </a:r>
          </a:p>
        </p:txBody>
      </p:sp>
      <p:graphicFrame>
        <p:nvGraphicFramePr>
          <p:cNvPr id="11" name="2D Pie Chart">
            <a:extLst>
              <a:ext uri="{FF2B5EF4-FFF2-40B4-BE49-F238E27FC236}">
                <a16:creationId xmlns:a16="http://schemas.microsoft.com/office/drawing/2014/main" id="{AE34DEA7-D604-A849-9CEB-F9A387BF0A02}"/>
              </a:ext>
            </a:extLst>
          </p:cNvPr>
          <p:cNvGraphicFramePr/>
          <p:nvPr/>
        </p:nvGraphicFramePr>
        <p:xfrm>
          <a:off x="3401999" y="1216018"/>
          <a:ext cx="2352675" cy="2352675"/>
        </p:xfrm>
        <a:graphic>
          <a:graphicData uri="http://schemas.openxmlformats.org/drawingml/2006/chart">
            <c:chart xmlns:c="http://schemas.openxmlformats.org/drawingml/2006/chart" xmlns:r="http://schemas.openxmlformats.org/officeDocument/2006/relationships" r:id="rId3"/>
          </a:graphicData>
        </a:graphic>
      </p:graphicFrame>
      <p:sp>
        <p:nvSpPr>
          <p:cNvPr id="12" name="Circle">
            <a:extLst>
              <a:ext uri="{FF2B5EF4-FFF2-40B4-BE49-F238E27FC236}">
                <a16:creationId xmlns:a16="http://schemas.microsoft.com/office/drawing/2014/main" id="{A237D53E-88C4-8349-9970-ABCF8DB4A5FF}"/>
              </a:ext>
            </a:extLst>
          </p:cNvPr>
          <p:cNvSpPr/>
          <p:nvPr/>
        </p:nvSpPr>
        <p:spPr>
          <a:xfrm>
            <a:off x="4076824"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3" name="40%">
            <a:extLst>
              <a:ext uri="{FF2B5EF4-FFF2-40B4-BE49-F238E27FC236}">
                <a16:creationId xmlns:a16="http://schemas.microsoft.com/office/drawing/2014/main" id="{465C608F-0BE7-5C4A-8E35-46A4D29EEBB7}"/>
              </a:ext>
            </a:extLst>
          </p:cNvPr>
          <p:cNvSpPr/>
          <p:nvPr/>
        </p:nvSpPr>
        <p:spPr>
          <a:xfrm>
            <a:off x="4990837" y="1984354"/>
            <a:ext cx="628650"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40%</a:t>
            </a:r>
          </a:p>
        </p:txBody>
      </p:sp>
      <p:sp>
        <p:nvSpPr>
          <p:cNvPr id="14" name="60%">
            <a:extLst>
              <a:ext uri="{FF2B5EF4-FFF2-40B4-BE49-F238E27FC236}">
                <a16:creationId xmlns:a16="http://schemas.microsoft.com/office/drawing/2014/main" id="{308E8A0F-0AC5-9D40-AD8E-B2B8B1C76C2A}"/>
              </a:ext>
            </a:extLst>
          </p:cNvPr>
          <p:cNvSpPr/>
          <p:nvPr/>
        </p:nvSpPr>
        <p:spPr>
          <a:xfrm>
            <a:off x="3542084" y="25415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60%</a:t>
            </a:r>
          </a:p>
        </p:txBody>
      </p:sp>
      <p:sp>
        <p:nvSpPr>
          <p:cNvPr id="15" name="2017">
            <a:extLst>
              <a:ext uri="{FF2B5EF4-FFF2-40B4-BE49-F238E27FC236}">
                <a16:creationId xmlns:a16="http://schemas.microsoft.com/office/drawing/2014/main" id="{A82CFE3E-4818-674F-8539-09A9911A9FF2}"/>
              </a:ext>
            </a:extLst>
          </p:cNvPr>
          <p:cNvSpPr/>
          <p:nvPr/>
        </p:nvSpPr>
        <p:spPr>
          <a:xfrm>
            <a:off x="4289797" y="22748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pitchFamily="50" charset="0"/>
                <a:ea typeface="Montserrat"/>
                <a:cs typeface="Arial"/>
                <a:sym typeface="Helvetica"/>
              </a:rPr>
              <a:t>2017</a:t>
            </a:r>
          </a:p>
        </p:txBody>
      </p:sp>
      <p:graphicFrame>
        <p:nvGraphicFramePr>
          <p:cNvPr id="16" name="2D Pie Chart">
            <a:extLst>
              <a:ext uri="{FF2B5EF4-FFF2-40B4-BE49-F238E27FC236}">
                <a16:creationId xmlns:a16="http://schemas.microsoft.com/office/drawing/2014/main" id="{7E7B765E-1DFB-8944-9C9C-DBC66F07A14D}"/>
              </a:ext>
            </a:extLst>
          </p:cNvPr>
          <p:cNvGraphicFramePr/>
          <p:nvPr/>
        </p:nvGraphicFramePr>
        <p:xfrm>
          <a:off x="6254736" y="1216018"/>
          <a:ext cx="2352675" cy="2352675"/>
        </p:xfrm>
        <a:graphic>
          <a:graphicData uri="http://schemas.openxmlformats.org/drawingml/2006/chart">
            <c:chart xmlns:c="http://schemas.openxmlformats.org/drawingml/2006/chart" xmlns:r="http://schemas.openxmlformats.org/officeDocument/2006/relationships" r:id="rId4"/>
          </a:graphicData>
        </a:graphic>
      </p:graphicFrame>
      <p:sp>
        <p:nvSpPr>
          <p:cNvPr id="17" name="Circle">
            <a:extLst>
              <a:ext uri="{FF2B5EF4-FFF2-40B4-BE49-F238E27FC236}">
                <a16:creationId xmlns:a16="http://schemas.microsoft.com/office/drawing/2014/main" id="{B1455C7F-8CA7-3B49-95F2-F69E1DE67B82}"/>
              </a:ext>
            </a:extLst>
          </p:cNvPr>
          <p:cNvSpPr/>
          <p:nvPr/>
        </p:nvSpPr>
        <p:spPr>
          <a:xfrm>
            <a:off x="6929562" y="1887584"/>
            <a:ext cx="1000126" cy="1000125"/>
          </a:xfrm>
          <a:prstGeom prst="ellipse">
            <a:avLst/>
          </a:prstGeom>
          <a:solidFill>
            <a:schemeClr val="bg1"/>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a:solidFill>
                  <a:srgbClr val="727171"/>
                </a:solidFill>
                <a:latin typeface="Helvetica"/>
                <a:ea typeface="Helvetica"/>
                <a:cs typeface="Helvetica"/>
                <a:sym typeface="Helvetica"/>
              </a:defRPr>
            </a:pPr>
            <a:endParaRPr kumimoji="0" sz="3600" b="0"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8" name="50%">
            <a:extLst>
              <a:ext uri="{FF2B5EF4-FFF2-40B4-BE49-F238E27FC236}">
                <a16:creationId xmlns:a16="http://schemas.microsoft.com/office/drawing/2014/main" id="{EF60EB34-4D1A-8F45-9EF9-2766A5CA9EF6}"/>
              </a:ext>
            </a:extLst>
          </p:cNvPr>
          <p:cNvSpPr/>
          <p:nvPr/>
        </p:nvSpPr>
        <p:spPr>
          <a:xfrm>
            <a:off x="7853725" y="1787521"/>
            <a:ext cx="576263" cy="29051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50%</a:t>
            </a:r>
          </a:p>
        </p:txBody>
      </p:sp>
      <p:sp>
        <p:nvSpPr>
          <p:cNvPr id="19" name="50%">
            <a:extLst>
              <a:ext uri="{FF2B5EF4-FFF2-40B4-BE49-F238E27FC236}">
                <a16:creationId xmlns:a16="http://schemas.microsoft.com/office/drawing/2014/main" id="{D355E26A-976F-D544-BBE2-A98645E7F5AC}"/>
              </a:ext>
            </a:extLst>
          </p:cNvPr>
          <p:cNvSpPr/>
          <p:nvPr/>
        </p:nvSpPr>
        <p:spPr>
          <a:xfrm>
            <a:off x="6394822" y="25415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4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50%</a:t>
            </a:r>
          </a:p>
        </p:txBody>
      </p:sp>
      <p:sp>
        <p:nvSpPr>
          <p:cNvPr id="20" name="2018">
            <a:extLst>
              <a:ext uri="{FF2B5EF4-FFF2-40B4-BE49-F238E27FC236}">
                <a16:creationId xmlns:a16="http://schemas.microsoft.com/office/drawing/2014/main" id="{572817EC-0883-C640-B510-BC55279037D2}"/>
              </a:ext>
            </a:extLst>
          </p:cNvPr>
          <p:cNvSpPr/>
          <p:nvPr/>
        </p:nvSpPr>
        <p:spPr>
          <a:xfrm>
            <a:off x="7142534" y="2274867"/>
            <a:ext cx="554029"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pitchFamily="50" charset="0"/>
                <a:ea typeface="Montserrat"/>
                <a:cs typeface="Arial"/>
                <a:sym typeface="Helvetica"/>
              </a:rPr>
              <a:t>2018</a:t>
            </a:r>
          </a:p>
        </p:txBody>
      </p:sp>
      <p:sp>
        <p:nvSpPr>
          <p:cNvPr id="21" name="Content Placeholder 22">
            <a:extLst>
              <a:ext uri="{FF2B5EF4-FFF2-40B4-BE49-F238E27FC236}">
                <a16:creationId xmlns:a16="http://schemas.microsoft.com/office/drawing/2014/main" id="{0F7DC6F4-1EE8-394E-AC42-9DC47F97E32A}"/>
              </a:ext>
            </a:extLst>
          </p:cNvPr>
          <p:cNvSpPr txBox="1">
            <a:spLocks/>
          </p:cNvSpPr>
          <p:nvPr/>
        </p:nvSpPr>
        <p:spPr>
          <a:xfrm>
            <a:off x="425450" y="3702050"/>
            <a:ext cx="2584450" cy="94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Hendrerit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pulvinar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Nulla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facilisi</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Aenean</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mi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lacus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porta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imperdiet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feugiat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placerat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accumsan</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eros.</a:t>
            </a:r>
            <a:endParaRPr kumimoji="0" lang="en-US"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22" name="Content Placeholder 23">
            <a:extLst>
              <a:ext uri="{FF2B5EF4-FFF2-40B4-BE49-F238E27FC236}">
                <a16:creationId xmlns:a16="http://schemas.microsoft.com/office/drawing/2014/main" id="{91D65017-E6BF-AA40-813F-5CFCD1C7AB10}"/>
              </a:ext>
            </a:extLst>
          </p:cNvPr>
          <p:cNvSpPr txBox="1">
            <a:spLocks/>
          </p:cNvSpPr>
          <p:nvPr/>
        </p:nvSpPr>
        <p:spPr>
          <a:xfrm>
            <a:off x="3311525" y="3702050"/>
            <a:ext cx="2584450" cy="94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Aliquam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auctor</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est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leo</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hendrerit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pulvinar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Nulla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facilisi</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Aenean</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mi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lacus</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porta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imperdiet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feugiat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placerat</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it-IT"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accumsan</a:t>
            </a:r>
            <a:r>
              <a:rPr kumimoji="0" lang="it-IT"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eros.</a:t>
            </a:r>
            <a:endParaRPr kumimoji="0" lang="en-US"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23" name="Content Placeholder 24">
            <a:extLst>
              <a:ext uri="{FF2B5EF4-FFF2-40B4-BE49-F238E27FC236}">
                <a16:creationId xmlns:a16="http://schemas.microsoft.com/office/drawing/2014/main" id="{8A9334D9-4A5E-034F-A2A4-7914331EDDE1}"/>
              </a:ext>
            </a:extLst>
          </p:cNvPr>
          <p:cNvSpPr txBox="1">
            <a:spLocks/>
          </p:cNvSpPr>
          <p:nvPr/>
        </p:nvSpPr>
        <p:spPr>
          <a:xfrm>
            <a:off x="6153150" y="3702050"/>
            <a:ext cx="2584450" cy="94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Fusce</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massa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arcu</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ultricies</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 pretium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vel</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pretium a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tellus</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Aliquam</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auctor</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est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leo</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hendrerit</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lorem</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pulvinar</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 </a:t>
            </a:r>
            <a:r>
              <a:rPr kumimoji="0" lang="fr-FR" sz="1200" b="0" i="0" u="none" strike="noStrike" kern="1200" cap="none" spc="0" normalizeH="0" baseline="0" noProof="0" err="1">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ac</a:t>
            </a:r>
            <a:r>
              <a:rPr kumimoji="0" lang="fr-FR"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rPr>
              <a:t>.</a:t>
            </a:r>
            <a:endParaRPr kumimoji="0" lang="en-US" sz="12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Arial" panose="020B0604020202020204" pitchFamily="34" charset="0"/>
            </a:endParaRPr>
          </a:p>
        </p:txBody>
      </p:sp>
      <p:sp>
        <p:nvSpPr>
          <p:cNvPr id="24" name="Slide Number Placeholder 3">
            <a:extLst>
              <a:ext uri="{FF2B5EF4-FFF2-40B4-BE49-F238E27FC236}">
                <a16:creationId xmlns:a16="http://schemas.microsoft.com/office/drawing/2014/main" id="{4D82B85B-3BF8-44FD-AEA0-B921913FA4AB}"/>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5" name="Footer Placeholder 2">
            <a:extLst>
              <a:ext uri="{FF2B5EF4-FFF2-40B4-BE49-F238E27FC236}">
                <a16:creationId xmlns:a16="http://schemas.microsoft.com/office/drawing/2014/main" id="{D5488F9C-B11C-434C-977D-947E3259D550}"/>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6" name="Date Placeholder 13">
            <a:extLst>
              <a:ext uri="{FF2B5EF4-FFF2-40B4-BE49-F238E27FC236}">
                <a16:creationId xmlns:a16="http://schemas.microsoft.com/office/drawing/2014/main" id="{AF74F3B9-C16E-4E29-9B24-87AAD8020B69}"/>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DD1F373-E49F-4343-83E8-512379066157}"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414037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7FB231-0787-47FB-9E7A-A3BB5A385AAF}"/>
              </a:ext>
            </a:extLst>
          </p:cNvPr>
          <p:cNvGrpSpPr/>
          <p:nvPr/>
        </p:nvGrpSpPr>
        <p:grpSpPr>
          <a:xfrm>
            <a:off x="3637756" y="-1036628"/>
            <a:ext cx="6172938" cy="6172938"/>
            <a:chOff x="3573079" y="-341698"/>
            <a:chExt cx="6172938" cy="6172938"/>
          </a:xfrm>
        </p:grpSpPr>
        <p:graphicFrame>
          <p:nvGraphicFramePr>
            <p:cNvPr id="6" name="2D Pie Chart">
              <a:extLst>
                <a:ext uri="{FF2B5EF4-FFF2-40B4-BE49-F238E27FC236}">
                  <a16:creationId xmlns:a16="http://schemas.microsoft.com/office/drawing/2014/main" id="{BAB5B5D4-4E4F-8540-87BE-969E73A12A4F}"/>
                </a:ext>
              </a:extLst>
            </p:cNvPr>
            <p:cNvGraphicFramePr/>
            <p:nvPr/>
          </p:nvGraphicFramePr>
          <p:xfrm>
            <a:off x="3573079" y="-341698"/>
            <a:ext cx="6172938" cy="6172938"/>
          </p:xfrm>
          <a:graphic>
            <a:graphicData uri="http://schemas.openxmlformats.org/drawingml/2006/chart">
              <c:chart xmlns:c="http://schemas.openxmlformats.org/drawingml/2006/chart" xmlns:r="http://schemas.openxmlformats.org/officeDocument/2006/relationships" r:id="rId2"/>
            </a:graphicData>
          </a:graphic>
        </p:graphicFrame>
        <p:sp>
          <p:nvSpPr>
            <p:cNvPr id="14" name="Circle">
              <a:extLst>
                <a:ext uri="{FF2B5EF4-FFF2-40B4-BE49-F238E27FC236}">
                  <a16:creationId xmlns:a16="http://schemas.microsoft.com/office/drawing/2014/main" id="{0CD84BD5-CFBA-4A42-90A6-E875722EE82B}"/>
                </a:ext>
              </a:extLst>
            </p:cNvPr>
            <p:cNvSpPr/>
            <p:nvPr/>
          </p:nvSpPr>
          <p:spPr>
            <a:xfrm>
              <a:off x="5746965" y="1827427"/>
              <a:ext cx="1820937" cy="1820936"/>
            </a:xfrm>
            <a:prstGeom prst="ellipse">
              <a:avLst/>
            </a:prstGeom>
            <a:solidFill>
              <a:srgbClr val="FFFFFF"/>
            </a:solidFill>
            <a:ln w="12700">
              <a:miter lim="400000"/>
            </a:ln>
          </p:spPr>
          <p:txBody>
            <a:bodyPr lIns="19050" tIns="19050" rIns="19050" bIns="19050" anchor="ctr"/>
            <a:lstStyle/>
            <a:p>
              <a:pPr marL="0" marR="0" lvl="0" indent="0" algn="l" defTabSz="457200" rtl="0" eaLnBrk="1" fontAlgn="auto" latinLnBrk="0" hangingPunct="1">
                <a:lnSpc>
                  <a:spcPct val="100000"/>
                </a:lnSpc>
                <a:spcBef>
                  <a:spcPts val="0"/>
                </a:spcBef>
                <a:spcAft>
                  <a:spcPts val="0"/>
                </a:spcAft>
                <a:buClrTx/>
                <a:buSzTx/>
                <a:buFontTx/>
                <a:buNone/>
                <a:tabLst/>
                <a:defRPr sz="3600" b="1">
                  <a:solidFill>
                    <a:srgbClr val="727171"/>
                  </a:solidFill>
                  <a:latin typeface="Helvetica"/>
                  <a:ea typeface="Helvetica"/>
                  <a:cs typeface="Helvetica"/>
                  <a:sym typeface="Helvetica"/>
                </a:defRPr>
              </a:pPr>
              <a:endParaRPr kumimoji="0" sz="3600" b="1" i="0" u="none" strike="noStrike" kern="1200" cap="none" spc="0" normalizeH="0" baseline="0" noProof="0">
                <a:ln>
                  <a:noFill/>
                </a:ln>
                <a:solidFill>
                  <a:srgbClr val="727171"/>
                </a:solidFill>
                <a:effectLst/>
                <a:uLnTx/>
                <a:uFillTx/>
                <a:latin typeface="Colart Standard Light" pitchFamily="50" charset="0"/>
                <a:ea typeface="Montserrat"/>
                <a:cs typeface="Montserrat"/>
                <a:sym typeface="Helvetica"/>
              </a:endParaRPr>
            </a:p>
          </p:txBody>
        </p:sp>
        <p:sp>
          <p:nvSpPr>
            <p:cNvPr id="15" name="35%">
              <a:extLst>
                <a:ext uri="{FF2B5EF4-FFF2-40B4-BE49-F238E27FC236}">
                  <a16:creationId xmlns:a16="http://schemas.microsoft.com/office/drawing/2014/main" id="{33D9A9EC-0E81-FF40-8097-42553AC7DA75}"/>
                </a:ext>
              </a:extLst>
            </p:cNvPr>
            <p:cNvSpPr/>
            <p:nvPr/>
          </p:nvSpPr>
          <p:spPr>
            <a:xfrm>
              <a:off x="4967271" y="2578935"/>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35%</a:t>
              </a:r>
            </a:p>
          </p:txBody>
        </p:sp>
        <p:sp>
          <p:nvSpPr>
            <p:cNvPr id="16" name="20%">
              <a:extLst>
                <a:ext uri="{FF2B5EF4-FFF2-40B4-BE49-F238E27FC236}">
                  <a16:creationId xmlns:a16="http://schemas.microsoft.com/office/drawing/2014/main" id="{6E21950D-B546-D948-AEA9-7A6D11E29882}"/>
                </a:ext>
              </a:extLst>
            </p:cNvPr>
            <p:cNvSpPr/>
            <p:nvPr/>
          </p:nvSpPr>
          <p:spPr>
            <a:xfrm>
              <a:off x="6970855" y="1380041"/>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FFFFFF"/>
                  </a:solidFill>
                  <a:uFill>
                    <a:solidFill>
                      <a:srgbClr val="FFFFFF"/>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rgbClr val="FFFFFF"/>
                  </a:solidFill>
                  <a:effectLst/>
                  <a:uLnTx/>
                  <a:uFill>
                    <a:solidFill>
                      <a:srgbClr val="FFFFFF"/>
                    </a:solidFill>
                  </a:uFill>
                  <a:latin typeface="Colart Standard" pitchFamily="50" charset="0"/>
                  <a:ea typeface="Montserrat"/>
                  <a:cs typeface="Arial"/>
                  <a:sym typeface="Helvetica"/>
                </a:rPr>
                <a:t>20%</a:t>
              </a:r>
            </a:p>
          </p:txBody>
        </p:sp>
        <p:sp>
          <p:nvSpPr>
            <p:cNvPr id="17" name="60%">
              <a:extLst>
                <a:ext uri="{FF2B5EF4-FFF2-40B4-BE49-F238E27FC236}">
                  <a16:creationId xmlns:a16="http://schemas.microsoft.com/office/drawing/2014/main" id="{70837A66-AB6C-FE47-9F5E-0CE105F94811}"/>
                </a:ext>
              </a:extLst>
            </p:cNvPr>
            <p:cNvSpPr/>
            <p:nvPr/>
          </p:nvSpPr>
          <p:spPr>
            <a:xfrm>
              <a:off x="7353838" y="3484869"/>
              <a:ext cx="716161" cy="316443"/>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60%</a:t>
              </a:r>
            </a:p>
          </p:txBody>
        </p:sp>
        <p:sp>
          <p:nvSpPr>
            <p:cNvPr id="18" name="20%">
              <a:extLst>
                <a:ext uri="{FF2B5EF4-FFF2-40B4-BE49-F238E27FC236}">
                  <a16:creationId xmlns:a16="http://schemas.microsoft.com/office/drawing/2014/main" id="{243AC62F-746B-7148-95A5-624E886A4E32}"/>
                </a:ext>
              </a:extLst>
            </p:cNvPr>
            <p:cNvSpPr/>
            <p:nvPr/>
          </p:nvSpPr>
          <p:spPr>
            <a:xfrm>
              <a:off x="5920589" y="1267920"/>
              <a:ext cx="581025" cy="314325"/>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48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sz="1600" b="1" i="0" u="none" strike="noStrike" kern="1200" cap="none" spc="0" normalizeH="0" baseline="0" noProof="0">
                  <a:ln>
                    <a:noFill/>
                  </a:ln>
                  <a:solidFill>
                    <a:srgbClr val="FFFFFF"/>
                  </a:solidFill>
                  <a:effectLst/>
                  <a:uLnTx/>
                  <a:uFill>
                    <a:solidFill>
                      <a:srgbClr val="323C40"/>
                    </a:solidFill>
                  </a:uFill>
                  <a:latin typeface="Colart Standard" pitchFamily="50" charset="0"/>
                  <a:ea typeface="Montserrat"/>
                  <a:cs typeface="Arial"/>
                  <a:sym typeface="Helvetica"/>
                </a:rPr>
                <a:t>20%</a:t>
              </a:r>
            </a:p>
          </p:txBody>
        </p:sp>
        <p:sp>
          <p:nvSpPr>
            <p:cNvPr id="20" name="2017">
              <a:extLst>
                <a:ext uri="{FF2B5EF4-FFF2-40B4-BE49-F238E27FC236}">
                  <a16:creationId xmlns:a16="http://schemas.microsoft.com/office/drawing/2014/main" id="{0690C0C5-19C9-6840-9C4E-30D5F90498B5}"/>
                </a:ext>
              </a:extLst>
            </p:cNvPr>
            <p:cNvSpPr/>
            <p:nvPr/>
          </p:nvSpPr>
          <p:spPr>
            <a:xfrm>
              <a:off x="6238020" y="2478331"/>
              <a:ext cx="848580" cy="245090"/>
            </a:xfrm>
            <a:prstGeom prst="rect">
              <a:avLst/>
            </a:prstGeom>
            <a:ln w="12700"/>
            <a:extLst>
              <a:ext uri="{C572A759-6A51-4108-AA02-DFA0A04FC94B}">
                <ma14:wrappingTextBoxFlag xmlns:ma14="http://schemas.microsoft.com/office/mac/drawingml/2011/main" xmlns="" val="1"/>
              </a:ext>
            </a:extLst>
          </p:spPr>
          <p:txBody>
            <a:bodyPr lIns="0" tIns="0" rIns="0" bIns="0"/>
            <a:lstStyle>
              <a:lvl1pPr defTabSz="914400">
                <a:buClr>
                  <a:srgbClr val="D62B37"/>
                </a:buClr>
                <a:buFont typeface="Helvetica Neue UltraLight"/>
                <a:defRPr sz="3600">
                  <a:solidFill>
                    <a:srgbClr val="323C40"/>
                  </a:solidFill>
                  <a:uFill>
                    <a:solidFill>
                      <a:srgbClr val="323C40"/>
                    </a:solidFill>
                  </a:uFill>
                  <a:latin typeface="Helvetica"/>
                  <a:ea typeface="Helvetica"/>
                  <a:cs typeface="Helvetica"/>
                  <a:sym typeface="Helvetica"/>
                </a:defRPr>
              </a:lvl1pPr>
            </a:lstStyle>
            <a:p>
              <a:pPr marL="0" marR="0" lvl="0" indent="0" algn="ctr" defTabSz="914400" rtl="0" eaLnBrk="1" fontAlgn="auto" latinLnBrk="0" hangingPunct="1">
                <a:lnSpc>
                  <a:spcPct val="100000"/>
                </a:lnSpc>
                <a:spcBef>
                  <a:spcPts val="0"/>
                </a:spcBef>
                <a:spcAft>
                  <a:spcPts val="0"/>
                </a:spcAft>
                <a:buClr>
                  <a:srgbClr val="D62B37"/>
                </a:buClr>
                <a:buSzTx/>
                <a:buFont typeface="Helvetica Neue UltraLight"/>
                <a:buNone/>
                <a:tabLst/>
                <a:defRPr/>
              </a:pPr>
              <a:r>
                <a:rPr kumimoji="0" lang="en-GB" sz="1800" b="1"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pitchFamily="50" charset="0"/>
                  <a:ea typeface="Montserrat"/>
                  <a:cs typeface="Arial"/>
                  <a:sym typeface="Helvetica"/>
                </a:rPr>
                <a:t>Market Shares</a:t>
              </a:r>
              <a:endParaRPr kumimoji="0" sz="1800" b="1" i="0" u="none" strike="noStrike" kern="1200" cap="none" spc="0" normalizeH="0" baseline="0" noProof="0">
                <a:ln>
                  <a:noFill/>
                </a:ln>
                <a:solidFill>
                  <a:prstClr val="black">
                    <a:lumMod val="85000"/>
                    <a:lumOff val="15000"/>
                  </a:prstClr>
                </a:solidFill>
                <a:effectLst/>
                <a:uLnTx/>
                <a:uFill>
                  <a:solidFill>
                    <a:srgbClr val="323C40"/>
                  </a:solidFill>
                </a:uFill>
                <a:latin typeface="Colart Standard" pitchFamily="50" charset="0"/>
                <a:ea typeface="Montserrat"/>
                <a:cs typeface="Arial"/>
                <a:sym typeface="Helvetica"/>
              </a:endParaRPr>
            </a:p>
          </p:txBody>
        </p:sp>
      </p:grpSp>
      <p:sp>
        <p:nvSpPr>
          <p:cNvPr id="2" name="Rectangle 1">
            <a:extLst>
              <a:ext uri="{FF2B5EF4-FFF2-40B4-BE49-F238E27FC236}">
                <a16:creationId xmlns:a16="http://schemas.microsoft.com/office/drawing/2014/main" id="{BBBD3E9F-FF4F-431B-9734-ED24F358A35F}"/>
              </a:ext>
            </a:extLst>
          </p:cNvPr>
          <p:cNvSpPr/>
          <p:nvPr/>
        </p:nvSpPr>
        <p:spPr>
          <a:xfrm>
            <a:off x="0" y="0"/>
            <a:ext cx="4366901" cy="486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5" name="Title 4">
            <a:extLst>
              <a:ext uri="{FF2B5EF4-FFF2-40B4-BE49-F238E27FC236}">
                <a16:creationId xmlns:a16="http://schemas.microsoft.com/office/drawing/2014/main" id="{D0EDA379-55D9-E142-B53B-556F384EE2B7}"/>
              </a:ext>
            </a:extLst>
          </p:cNvPr>
          <p:cNvSpPr>
            <a:spLocks noGrp="1"/>
          </p:cNvSpPr>
          <p:nvPr>
            <p:ph type="ctrTitle"/>
          </p:nvPr>
        </p:nvSpPr>
        <p:spPr>
          <a:prstGeom prst="rect">
            <a:avLst/>
          </a:prstGeom>
        </p:spPr>
        <p:txBody>
          <a:bodyPr anchor="t">
            <a:normAutofit fontScale="90000"/>
          </a:bodyPr>
          <a:lstStyle/>
          <a:p>
            <a:r>
              <a:rPr lang="en-US">
                <a:solidFill>
                  <a:schemeClr val="accent1"/>
                </a:solidFill>
              </a:rPr>
              <a:t>Pie Chart</a:t>
            </a:r>
            <a:br>
              <a:rPr lang="en-US">
                <a:solidFill>
                  <a:schemeClr val="accent1"/>
                </a:solidFill>
              </a:rPr>
            </a:br>
            <a:r>
              <a:rPr lang="en-US">
                <a:solidFill>
                  <a:schemeClr val="accent1"/>
                </a:solidFill>
              </a:rPr>
              <a:t>Summary</a:t>
            </a:r>
          </a:p>
        </p:txBody>
      </p:sp>
      <p:sp>
        <p:nvSpPr>
          <p:cNvPr id="22" name="Slide Number Placeholder 3">
            <a:extLst>
              <a:ext uri="{FF2B5EF4-FFF2-40B4-BE49-F238E27FC236}">
                <a16:creationId xmlns:a16="http://schemas.microsoft.com/office/drawing/2014/main" id="{AD1C3262-D82D-4040-B6E4-90090D29BFCD}"/>
              </a:ext>
            </a:extLst>
          </p:cNvPr>
          <p:cNvSpPr>
            <a:spLocks noGrp="1"/>
          </p:cNvSpPr>
          <p:nvPr>
            <p:ph type="sldNum" sz="quarter" idx="4"/>
          </p:nvPr>
        </p:nvSpPr>
        <p:spPr>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3" name="Footer Placeholder 2">
            <a:extLst>
              <a:ext uri="{FF2B5EF4-FFF2-40B4-BE49-F238E27FC236}">
                <a16:creationId xmlns:a16="http://schemas.microsoft.com/office/drawing/2014/main" id="{7E1470A5-7B03-41A7-BC5A-014BE1A85934}"/>
              </a:ext>
            </a:extLst>
          </p:cNvPr>
          <p:cNvSpPr>
            <a:spLocks noGrp="1"/>
          </p:cNvSpPr>
          <p:nvPr>
            <p:ph type="ftr" sz="quarter" idx="3"/>
          </p:nvPr>
        </p:nvSpPr>
        <p:spPr>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4" name="Date Placeholder 13">
            <a:extLst>
              <a:ext uri="{FF2B5EF4-FFF2-40B4-BE49-F238E27FC236}">
                <a16:creationId xmlns:a16="http://schemas.microsoft.com/office/drawing/2014/main" id="{2B4D1FF2-0D33-4751-886D-784F8A10EBCD}"/>
              </a:ext>
            </a:extLst>
          </p:cNvPr>
          <p:cNvSpPr>
            <a:spLocks noGrp="1"/>
          </p:cNvSpPr>
          <p:nvPr>
            <p:ph type="dt" sz="half" idx="2"/>
          </p:nvPr>
        </p:nvSpPr>
        <p:spPr>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76DD746-B2F3-4579-8DEA-E91B6AF18C0E}"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
        <p:nvSpPr>
          <p:cNvPr id="7" name="Local…">
            <a:extLst>
              <a:ext uri="{FF2B5EF4-FFF2-40B4-BE49-F238E27FC236}">
                <a16:creationId xmlns:a16="http://schemas.microsoft.com/office/drawing/2014/main" id="{E9B03892-E686-8843-BD54-C0A8D8BFE5ED}"/>
              </a:ext>
            </a:extLst>
          </p:cNvPr>
          <p:cNvSpPr/>
          <p:nvPr/>
        </p:nvSpPr>
        <p:spPr>
          <a:xfrm>
            <a:off x="5312856" y="4188894"/>
            <a:ext cx="150785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Local</a:t>
            </a:r>
            <a:r>
              <a:rPr kumimoji="0" lang="en-GB"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 </a:t>
            </a: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Companies</a:t>
            </a:r>
          </a:p>
        </p:txBody>
      </p:sp>
      <p:sp>
        <p:nvSpPr>
          <p:cNvPr id="8" name="Rectangle">
            <a:extLst>
              <a:ext uri="{FF2B5EF4-FFF2-40B4-BE49-F238E27FC236}">
                <a16:creationId xmlns:a16="http://schemas.microsoft.com/office/drawing/2014/main" id="{A5EBF401-4FD9-BA4A-B7C1-577FC145543D}"/>
              </a:ext>
            </a:extLst>
          </p:cNvPr>
          <p:cNvSpPr/>
          <p:nvPr/>
        </p:nvSpPr>
        <p:spPr>
          <a:xfrm>
            <a:off x="4919679" y="4144441"/>
            <a:ext cx="285750" cy="257175"/>
          </a:xfrm>
          <a:prstGeom prst="rect">
            <a:avLst/>
          </a:prstGeom>
          <a:solidFill>
            <a:schemeClr val="accent1">
              <a:lumMod val="40000"/>
              <a:lumOff val="60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4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9" name="Startups">
            <a:extLst>
              <a:ext uri="{FF2B5EF4-FFF2-40B4-BE49-F238E27FC236}">
                <a16:creationId xmlns:a16="http://schemas.microsoft.com/office/drawing/2014/main" id="{1546ECDE-BF2D-C34E-AF55-15D2BC0DD04E}"/>
              </a:ext>
            </a:extLst>
          </p:cNvPr>
          <p:cNvSpPr/>
          <p:nvPr/>
        </p:nvSpPr>
        <p:spPr>
          <a:xfrm>
            <a:off x="5312855" y="4547522"/>
            <a:ext cx="1110182"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1155700">
              <a:lnSpc>
                <a:spcPct val="80000"/>
              </a:lnSpc>
              <a:defRPr sz="3600">
                <a:solidFill>
                  <a:srgbClr val="323C40"/>
                </a:solidFill>
                <a:latin typeface="Helvetica"/>
                <a:ea typeface="Helvetica"/>
                <a:cs typeface="Helvetica"/>
                <a:sym typeface="Helvetica"/>
              </a:defRPr>
            </a:lvl1pPr>
          </a:lstStyle>
          <a:p>
            <a:pPr marL="0" marR="0" lvl="0" indent="0" algn="l" defTabSz="1155700" rtl="0" eaLnBrk="1" fontAlgn="auto" latinLnBrk="0" hangingPunct="1">
              <a:lnSpc>
                <a:spcPct val="80000"/>
              </a:lnSpc>
              <a:spcBef>
                <a:spcPts val="0"/>
              </a:spcBef>
              <a:spcAft>
                <a:spcPts val="0"/>
              </a:spcAft>
              <a:buClrTx/>
              <a:buSzTx/>
              <a:buFontTx/>
              <a:buNone/>
              <a:tabLst/>
              <a:defRPr/>
            </a:pP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Startups </a:t>
            </a:r>
          </a:p>
        </p:txBody>
      </p:sp>
      <p:sp>
        <p:nvSpPr>
          <p:cNvPr id="10" name="Rectangle">
            <a:extLst>
              <a:ext uri="{FF2B5EF4-FFF2-40B4-BE49-F238E27FC236}">
                <a16:creationId xmlns:a16="http://schemas.microsoft.com/office/drawing/2014/main" id="{EC36F54D-9B87-6542-B7E9-D20FA69F4B95}"/>
              </a:ext>
            </a:extLst>
          </p:cNvPr>
          <p:cNvSpPr/>
          <p:nvPr/>
        </p:nvSpPr>
        <p:spPr>
          <a:xfrm>
            <a:off x="4919679" y="4503069"/>
            <a:ext cx="285750" cy="257175"/>
          </a:xfrm>
          <a:prstGeom prst="rect">
            <a:avLst/>
          </a:prstGeom>
          <a:solidFill>
            <a:schemeClr val="accent1">
              <a:lumMod val="60000"/>
              <a:lumOff val="40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1" name="Rectangle">
            <a:extLst>
              <a:ext uri="{FF2B5EF4-FFF2-40B4-BE49-F238E27FC236}">
                <a16:creationId xmlns:a16="http://schemas.microsoft.com/office/drawing/2014/main" id="{F7079B8E-ADED-D147-B3BD-79262DF63B51}"/>
              </a:ext>
            </a:extLst>
          </p:cNvPr>
          <p:cNvSpPr/>
          <p:nvPr/>
        </p:nvSpPr>
        <p:spPr>
          <a:xfrm>
            <a:off x="6872304" y="4144441"/>
            <a:ext cx="285750" cy="257175"/>
          </a:xfrm>
          <a:prstGeom prst="rect">
            <a:avLst/>
          </a:prstGeom>
          <a:solidFill>
            <a:schemeClr val="accent1">
              <a:lumMod val="75000"/>
            </a:schemeClr>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2" name="Hi-End…">
            <a:extLst>
              <a:ext uri="{FF2B5EF4-FFF2-40B4-BE49-F238E27FC236}">
                <a16:creationId xmlns:a16="http://schemas.microsoft.com/office/drawing/2014/main" id="{374AF713-9B53-C44E-B8B4-01F0C55A8BC8}"/>
              </a:ext>
            </a:extLst>
          </p:cNvPr>
          <p:cNvSpPr/>
          <p:nvPr/>
        </p:nvSpPr>
        <p:spPr>
          <a:xfrm>
            <a:off x="7265481" y="4547522"/>
            <a:ext cx="1706685"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Hi-End</a:t>
            </a:r>
            <a:r>
              <a:rPr kumimoji="0" lang="en-GB"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 </a:t>
            </a: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Corporations</a:t>
            </a:r>
          </a:p>
        </p:txBody>
      </p:sp>
      <p:sp>
        <p:nvSpPr>
          <p:cNvPr id="13" name="Rectangle">
            <a:extLst>
              <a:ext uri="{FF2B5EF4-FFF2-40B4-BE49-F238E27FC236}">
                <a16:creationId xmlns:a16="http://schemas.microsoft.com/office/drawing/2014/main" id="{066178BF-0210-4943-ABD2-CC1972C2B11D}"/>
              </a:ext>
            </a:extLst>
          </p:cNvPr>
          <p:cNvSpPr/>
          <p:nvPr/>
        </p:nvSpPr>
        <p:spPr>
          <a:xfrm>
            <a:off x="6872304" y="4503069"/>
            <a:ext cx="285750" cy="257175"/>
          </a:xfrm>
          <a:prstGeom prst="rect">
            <a:avLst/>
          </a:prstGeom>
          <a:solidFill>
            <a:schemeClr val="accent1"/>
          </a:solidFill>
          <a:ln w="12700">
            <a:miter lim="400000"/>
          </a:ln>
        </p:spPr>
        <p:txBody>
          <a:bodyPr lIns="19050" tIns="19050" rIns="19050" bIns="19050" anchor="ctr"/>
          <a:lstStyle/>
          <a:p>
            <a:pPr marL="0" marR="0" lvl="0" indent="0" algn="l" defTabSz="21906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olart Standard Light" pitchFamily="50" charset="0"/>
              <a:ea typeface="Montserrat"/>
              <a:cs typeface="Montserrat"/>
              <a:sym typeface="Helvetica"/>
            </a:endParaRPr>
          </a:p>
        </p:txBody>
      </p:sp>
      <p:sp>
        <p:nvSpPr>
          <p:cNvPr id="19" name="Freelance…">
            <a:extLst>
              <a:ext uri="{FF2B5EF4-FFF2-40B4-BE49-F238E27FC236}">
                <a16:creationId xmlns:a16="http://schemas.microsoft.com/office/drawing/2014/main" id="{8C9B5570-6FAD-DC41-8CD1-CC81CCC38C46}"/>
              </a:ext>
            </a:extLst>
          </p:cNvPr>
          <p:cNvSpPr/>
          <p:nvPr/>
        </p:nvSpPr>
        <p:spPr>
          <a:xfrm>
            <a:off x="7265481" y="4198419"/>
            <a:ext cx="1325610" cy="13734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0" algn="l" defTabSz="433377" rtl="0" eaLnBrk="1" fontAlgn="auto" latinLnBrk="0" hangingPunct="1">
              <a:lnSpc>
                <a:spcPct val="80000"/>
              </a:lnSpc>
              <a:spcBef>
                <a:spcPts val="0"/>
              </a:spcBef>
              <a:spcAft>
                <a:spcPts val="0"/>
              </a:spcAft>
              <a:buClrTx/>
              <a:buSzTx/>
              <a:buFontTx/>
              <a:buNone/>
              <a:tabLst/>
              <a:defRPr sz="3600">
                <a:solidFill>
                  <a:srgbClr val="323C40"/>
                </a:solidFill>
                <a:latin typeface="Helvetica"/>
                <a:ea typeface="Helvetica"/>
                <a:cs typeface="Helvetica"/>
                <a:sym typeface="Helvetica"/>
              </a:defRPr>
            </a:pP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Freelance</a:t>
            </a:r>
            <a:r>
              <a:rPr kumimoji="0" lang="en-GB"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 </a:t>
            </a:r>
            <a:r>
              <a:rPr kumimoji="0" sz="105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ontserrat"/>
                <a:cs typeface="Arial"/>
                <a:sym typeface="Helvetica"/>
              </a:rPr>
              <a:t>Workers</a:t>
            </a:r>
          </a:p>
        </p:txBody>
      </p:sp>
      <p:sp>
        <p:nvSpPr>
          <p:cNvPr id="21" name="Rectangle 20">
            <a:extLst>
              <a:ext uri="{FF2B5EF4-FFF2-40B4-BE49-F238E27FC236}">
                <a16:creationId xmlns:a16="http://schemas.microsoft.com/office/drawing/2014/main" id="{C8119E9A-08F4-4CD7-8BC9-CAC79DCF5405}"/>
              </a:ext>
            </a:extLst>
          </p:cNvPr>
          <p:cNvSpPr/>
          <p:nvPr/>
        </p:nvSpPr>
        <p:spPr>
          <a:xfrm>
            <a:off x="328052" y="1340317"/>
            <a:ext cx="3688471"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 when an unknown printer took a galley of type and scrambled it to make a type specimen book. It has survived not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 when an unknown printer took a galley of type and scrambled it to make a type specimen book. It has survived not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endParaRPr>
          </a:p>
        </p:txBody>
      </p:sp>
    </p:spTree>
    <p:extLst>
      <p:ext uri="{BB962C8B-B14F-4D97-AF65-F5344CB8AC3E}">
        <p14:creationId xmlns:p14="http://schemas.microsoft.com/office/powerpoint/2010/main" val="33624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97AEE7-C74A-4FCE-A16D-959ECFA11FE6}"/>
              </a:ext>
            </a:extLst>
          </p:cNvPr>
          <p:cNvSpPr/>
          <p:nvPr/>
        </p:nvSpPr>
        <p:spPr>
          <a:xfrm>
            <a:off x="4691100" y="981999"/>
            <a:ext cx="4499576" cy="716399"/>
          </a:xfrm>
          <a:prstGeom prst="rect">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5" name="Title 4">
            <a:extLst>
              <a:ext uri="{FF2B5EF4-FFF2-40B4-BE49-F238E27FC236}">
                <a16:creationId xmlns:a16="http://schemas.microsoft.com/office/drawing/2014/main" id="{394C9186-3369-C940-84E4-8D71064AC248}"/>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accent2"/>
                </a:solidFill>
              </a:rPr>
              <a:t>Pyramid Diagram</a:t>
            </a:r>
          </a:p>
        </p:txBody>
      </p:sp>
      <p:sp>
        <p:nvSpPr>
          <p:cNvPr id="21" name="Rectangle 20">
            <a:extLst>
              <a:ext uri="{FF2B5EF4-FFF2-40B4-BE49-F238E27FC236}">
                <a16:creationId xmlns:a16="http://schemas.microsoft.com/office/drawing/2014/main" id="{64D88664-EDD4-4575-BC60-EF1AE6AD201D}"/>
              </a:ext>
            </a:extLst>
          </p:cNvPr>
          <p:cNvSpPr/>
          <p:nvPr/>
        </p:nvSpPr>
        <p:spPr>
          <a:xfrm>
            <a:off x="4701069" y="1706596"/>
            <a:ext cx="4499576" cy="714094"/>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2" name="Rectangle 21">
            <a:extLst>
              <a:ext uri="{FF2B5EF4-FFF2-40B4-BE49-F238E27FC236}">
                <a16:creationId xmlns:a16="http://schemas.microsoft.com/office/drawing/2014/main" id="{F615D507-53F9-4EE0-BA64-D13E96A869E5}"/>
              </a:ext>
            </a:extLst>
          </p:cNvPr>
          <p:cNvSpPr/>
          <p:nvPr/>
        </p:nvSpPr>
        <p:spPr>
          <a:xfrm>
            <a:off x="4701069" y="2428888"/>
            <a:ext cx="4489607" cy="714094"/>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3" name="Rectangle 22">
            <a:extLst>
              <a:ext uri="{FF2B5EF4-FFF2-40B4-BE49-F238E27FC236}">
                <a16:creationId xmlns:a16="http://schemas.microsoft.com/office/drawing/2014/main" id="{39920931-84C8-48C0-B288-38D6090D80C4}"/>
              </a:ext>
            </a:extLst>
          </p:cNvPr>
          <p:cNvSpPr/>
          <p:nvPr/>
        </p:nvSpPr>
        <p:spPr>
          <a:xfrm>
            <a:off x="4691100" y="3153486"/>
            <a:ext cx="4489607" cy="71640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4" name="Rectangle 23">
            <a:extLst>
              <a:ext uri="{FF2B5EF4-FFF2-40B4-BE49-F238E27FC236}">
                <a16:creationId xmlns:a16="http://schemas.microsoft.com/office/drawing/2014/main" id="{8C0F94DE-F00E-409D-953D-A67078287F4C}"/>
              </a:ext>
            </a:extLst>
          </p:cNvPr>
          <p:cNvSpPr/>
          <p:nvPr/>
        </p:nvSpPr>
        <p:spPr>
          <a:xfrm>
            <a:off x="4701069" y="3876044"/>
            <a:ext cx="4479638" cy="72727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graphicFrame>
        <p:nvGraphicFramePr>
          <p:cNvPr id="2" name="Diagram 1">
            <a:extLst>
              <a:ext uri="{FF2B5EF4-FFF2-40B4-BE49-F238E27FC236}">
                <a16:creationId xmlns:a16="http://schemas.microsoft.com/office/drawing/2014/main" id="{298ECEA3-4CB4-4DA2-8A19-84C025410898}"/>
              </a:ext>
            </a:extLst>
          </p:cNvPr>
          <p:cNvGraphicFramePr/>
          <p:nvPr/>
        </p:nvGraphicFramePr>
        <p:xfrm>
          <a:off x="2761753" y="976176"/>
          <a:ext cx="3857735" cy="3620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AEF33D6-A1D6-4AEB-B5AA-467437E9C664}"/>
              </a:ext>
            </a:extLst>
          </p:cNvPr>
          <p:cNvSpPr txBox="1"/>
          <p:nvPr/>
        </p:nvSpPr>
        <p:spPr>
          <a:xfrm>
            <a:off x="6796030" y="1060020"/>
            <a:ext cx="229052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5" name="TextBox 24">
            <a:extLst>
              <a:ext uri="{FF2B5EF4-FFF2-40B4-BE49-F238E27FC236}">
                <a16:creationId xmlns:a16="http://schemas.microsoft.com/office/drawing/2014/main" id="{BDCEB991-F31E-4AA3-B96C-4C7932AA17E4}"/>
              </a:ext>
            </a:extLst>
          </p:cNvPr>
          <p:cNvSpPr txBox="1"/>
          <p:nvPr/>
        </p:nvSpPr>
        <p:spPr>
          <a:xfrm>
            <a:off x="6801015" y="1790776"/>
            <a:ext cx="229052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6" name="TextBox 25">
            <a:extLst>
              <a:ext uri="{FF2B5EF4-FFF2-40B4-BE49-F238E27FC236}">
                <a16:creationId xmlns:a16="http://schemas.microsoft.com/office/drawing/2014/main" id="{8881C705-44B2-4BF3-B1AD-E5C43EAC9AEE}"/>
              </a:ext>
            </a:extLst>
          </p:cNvPr>
          <p:cNvSpPr txBox="1"/>
          <p:nvPr/>
        </p:nvSpPr>
        <p:spPr>
          <a:xfrm>
            <a:off x="6791503" y="2519013"/>
            <a:ext cx="229052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7" name="TextBox 26">
            <a:extLst>
              <a:ext uri="{FF2B5EF4-FFF2-40B4-BE49-F238E27FC236}">
                <a16:creationId xmlns:a16="http://schemas.microsoft.com/office/drawing/2014/main" id="{18FCF1B1-BC82-4AFB-994C-32AE191C1E99}"/>
              </a:ext>
            </a:extLst>
          </p:cNvPr>
          <p:cNvSpPr txBox="1"/>
          <p:nvPr/>
        </p:nvSpPr>
        <p:spPr>
          <a:xfrm>
            <a:off x="6791503" y="3234687"/>
            <a:ext cx="229052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8" name="TextBox 27">
            <a:extLst>
              <a:ext uri="{FF2B5EF4-FFF2-40B4-BE49-F238E27FC236}">
                <a16:creationId xmlns:a16="http://schemas.microsoft.com/office/drawing/2014/main" id="{16B05A3C-4197-44A3-B601-68A9D29F4017}"/>
              </a:ext>
            </a:extLst>
          </p:cNvPr>
          <p:cNvSpPr txBox="1"/>
          <p:nvPr/>
        </p:nvSpPr>
        <p:spPr>
          <a:xfrm>
            <a:off x="6801015" y="3965443"/>
            <a:ext cx="229052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9" name="Rectangle 28">
            <a:extLst>
              <a:ext uri="{FF2B5EF4-FFF2-40B4-BE49-F238E27FC236}">
                <a16:creationId xmlns:a16="http://schemas.microsoft.com/office/drawing/2014/main" id="{0E3ACE33-8E7A-4591-B8FA-623186E1655F}"/>
              </a:ext>
            </a:extLst>
          </p:cNvPr>
          <p:cNvSpPr/>
          <p:nvPr/>
        </p:nvSpPr>
        <p:spPr>
          <a:xfrm>
            <a:off x="323642" y="971015"/>
            <a:ext cx="2540939" cy="33239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 when an unknown printer took a galley of type and scrambled it to make a type specimen book. It has survived not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a:t>
            </a:r>
          </a:p>
        </p:txBody>
      </p:sp>
      <p:sp>
        <p:nvSpPr>
          <p:cNvPr id="15" name="Slide Number Placeholder 3">
            <a:extLst>
              <a:ext uri="{FF2B5EF4-FFF2-40B4-BE49-F238E27FC236}">
                <a16:creationId xmlns:a16="http://schemas.microsoft.com/office/drawing/2014/main" id="{3D0B7222-122E-46AD-B9B6-038B280C3433}"/>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6" name="Footer Placeholder 2">
            <a:extLst>
              <a:ext uri="{FF2B5EF4-FFF2-40B4-BE49-F238E27FC236}">
                <a16:creationId xmlns:a16="http://schemas.microsoft.com/office/drawing/2014/main" id="{126D78CE-D290-4317-A6E3-10CDA66F83C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7" name="Date Placeholder 13">
            <a:extLst>
              <a:ext uri="{FF2B5EF4-FFF2-40B4-BE49-F238E27FC236}">
                <a16:creationId xmlns:a16="http://schemas.microsoft.com/office/drawing/2014/main" id="{0E7C67F7-2068-4718-9627-11EDA8FB2FE0}"/>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E616D65-B262-4A9A-9CBF-F179906C3F8E}"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4347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FCC028-B420-467B-BB11-85EFC9FD20C4}"/>
              </a:ext>
            </a:extLst>
          </p:cNvPr>
          <p:cNvSpPr/>
          <p:nvPr/>
        </p:nvSpPr>
        <p:spPr>
          <a:xfrm>
            <a:off x="4936142" y="0"/>
            <a:ext cx="4193398" cy="30741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5" name="Title 4">
            <a:extLst>
              <a:ext uri="{FF2B5EF4-FFF2-40B4-BE49-F238E27FC236}">
                <a16:creationId xmlns:a16="http://schemas.microsoft.com/office/drawing/2014/main" id="{394C9186-3369-C940-84E4-8D71064AC248}"/>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accent2"/>
                </a:solidFill>
              </a:rPr>
              <a:t>Pyramid Diagram</a:t>
            </a:r>
          </a:p>
        </p:txBody>
      </p:sp>
      <p:sp>
        <p:nvSpPr>
          <p:cNvPr id="3" name="Rectangle 2">
            <a:extLst>
              <a:ext uri="{FF2B5EF4-FFF2-40B4-BE49-F238E27FC236}">
                <a16:creationId xmlns:a16="http://schemas.microsoft.com/office/drawing/2014/main" id="{C997AEE7-C74A-4FCE-A16D-959ECFA11FE6}"/>
              </a:ext>
            </a:extLst>
          </p:cNvPr>
          <p:cNvSpPr/>
          <p:nvPr/>
        </p:nvSpPr>
        <p:spPr>
          <a:xfrm>
            <a:off x="6463590" y="328369"/>
            <a:ext cx="2697346" cy="503626"/>
          </a:xfrm>
          <a:prstGeom prst="rect">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1" name="Rectangle 20">
            <a:extLst>
              <a:ext uri="{FF2B5EF4-FFF2-40B4-BE49-F238E27FC236}">
                <a16:creationId xmlns:a16="http://schemas.microsoft.com/office/drawing/2014/main" id="{64D88664-EDD4-4575-BC60-EF1AE6AD201D}"/>
              </a:ext>
            </a:extLst>
          </p:cNvPr>
          <p:cNvSpPr/>
          <p:nvPr/>
        </p:nvSpPr>
        <p:spPr>
          <a:xfrm>
            <a:off x="6469567" y="837757"/>
            <a:ext cx="2697346" cy="502005"/>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2" name="Rectangle 21">
            <a:extLst>
              <a:ext uri="{FF2B5EF4-FFF2-40B4-BE49-F238E27FC236}">
                <a16:creationId xmlns:a16="http://schemas.microsoft.com/office/drawing/2014/main" id="{F615D507-53F9-4EE0-BA64-D13E96A869E5}"/>
              </a:ext>
            </a:extLst>
          </p:cNvPr>
          <p:cNvSpPr/>
          <p:nvPr/>
        </p:nvSpPr>
        <p:spPr>
          <a:xfrm>
            <a:off x="6469567" y="1345526"/>
            <a:ext cx="2691370" cy="502005"/>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3" name="Rectangle 22">
            <a:extLst>
              <a:ext uri="{FF2B5EF4-FFF2-40B4-BE49-F238E27FC236}">
                <a16:creationId xmlns:a16="http://schemas.microsoft.com/office/drawing/2014/main" id="{39920931-84C8-48C0-B288-38D6090D80C4}"/>
              </a:ext>
            </a:extLst>
          </p:cNvPr>
          <p:cNvSpPr/>
          <p:nvPr/>
        </p:nvSpPr>
        <p:spPr>
          <a:xfrm>
            <a:off x="6463590" y="1854916"/>
            <a:ext cx="2691370" cy="50362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4" name="Rectangle 23">
            <a:extLst>
              <a:ext uri="{FF2B5EF4-FFF2-40B4-BE49-F238E27FC236}">
                <a16:creationId xmlns:a16="http://schemas.microsoft.com/office/drawing/2014/main" id="{8C0F94DE-F00E-409D-953D-A67078287F4C}"/>
              </a:ext>
            </a:extLst>
          </p:cNvPr>
          <p:cNvSpPr/>
          <p:nvPr/>
        </p:nvSpPr>
        <p:spPr>
          <a:xfrm>
            <a:off x="6469567" y="2362871"/>
            <a:ext cx="2685394" cy="51127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Colart Standard Light"/>
              <a:ea typeface="+mn-ea"/>
              <a:cs typeface="+mn-cs"/>
            </a:endParaRPr>
          </a:p>
        </p:txBody>
      </p:sp>
      <p:graphicFrame>
        <p:nvGraphicFramePr>
          <p:cNvPr id="2" name="Diagram 1">
            <a:extLst>
              <a:ext uri="{FF2B5EF4-FFF2-40B4-BE49-F238E27FC236}">
                <a16:creationId xmlns:a16="http://schemas.microsoft.com/office/drawing/2014/main" id="{298ECEA3-4CB4-4DA2-8A19-84C025410898}"/>
              </a:ext>
            </a:extLst>
          </p:cNvPr>
          <p:cNvGraphicFramePr/>
          <p:nvPr/>
        </p:nvGraphicFramePr>
        <p:xfrm>
          <a:off x="5104710" y="324275"/>
          <a:ext cx="2685394" cy="254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AEF33D6-A1D6-4AEB-B5AA-467437E9C664}"/>
              </a:ext>
            </a:extLst>
          </p:cNvPr>
          <p:cNvSpPr txBox="1"/>
          <p:nvPr/>
        </p:nvSpPr>
        <p:spPr>
          <a:xfrm>
            <a:off x="7725426" y="383216"/>
            <a:ext cx="13730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6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5" name="TextBox 24">
            <a:extLst>
              <a:ext uri="{FF2B5EF4-FFF2-40B4-BE49-F238E27FC236}">
                <a16:creationId xmlns:a16="http://schemas.microsoft.com/office/drawing/2014/main" id="{BDCEB991-F31E-4AA3-B96C-4C7932AA17E4}"/>
              </a:ext>
            </a:extLst>
          </p:cNvPr>
          <p:cNvSpPr txBox="1"/>
          <p:nvPr/>
        </p:nvSpPr>
        <p:spPr>
          <a:xfrm>
            <a:off x="7728414" y="896936"/>
            <a:ext cx="13730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6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6" name="TextBox 25">
            <a:extLst>
              <a:ext uri="{FF2B5EF4-FFF2-40B4-BE49-F238E27FC236}">
                <a16:creationId xmlns:a16="http://schemas.microsoft.com/office/drawing/2014/main" id="{8881C705-44B2-4BF3-B1AD-E5C43EAC9AEE}"/>
              </a:ext>
            </a:extLst>
          </p:cNvPr>
          <p:cNvSpPr txBox="1"/>
          <p:nvPr/>
        </p:nvSpPr>
        <p:spPr>
          <a:xfrm>
            <a:off x="7722713" y="1408884"/>
            <a:ext cx="13730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6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7" name="TextBox 26">
            <a:extLst>
              <a:ext uri="{FF2B5EF4-FFF2-40B4-BE49-F238E27FC236}">
                <a16:creationId xmlns:a16="http://schemas.microsoft.com/office/drawing/2014/main" id="{18FCF1B1-BC82-4AFB-994C-32AE191C1E99}"/>
              </a:ext>
            </a:extLst>
          </p:cNvPr>
          <p:cNvSpPr txBox="1"/>
          <p:nvPr/>
        </p:nvSpPr>
        <p:spPr>
          <a:xfrm>
            <a:off x="7722713" y="1912000"/>
            <a:ext cx="13730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6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8" name="TextBox 27">
            <a:extLst>
              <a:ext uri="{FF2B5EF4-FFF2-40B4-BE49-F238E27FC236}">
                <a16:creationId xmlns:a16="http://schemas.microsoft.com/office/drawing/2014/main" id="{16B05A3C-4197-44A3-B601-68A9D29F4017}"/>
              </a:ext>
            </a:extLst>
          </p:cNvPr>
          <p:cNvSpPr txBox="1"/>
          <p:nvPr/>
        </p:nvSpPr>
        <p:spPr>
          <a:xfrm>
            <a:off x="7728414" y="2425718"/>
            <a:ext cx="13730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olart Standard Light"/>
                <a:ea typeface="+mn-ea"/>
                <a:cs typeface="+mn-cs"/>
              </a:rPr>
              <a:t>Description of what this item is.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ac, porta </a:t>
            </a:r>
            <a:r>
              <a:rPr kumimoji="0" lang="en-GB" sz="6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600" b="0" i="0" u="none" strike="noStrike" kern="1200" cap="none" spc="0" normalizeH="0" baseline="0" noProof="0">
                <a:ln>
                  <a:noFill/>
                </a:ln>
                <a:solidFill>
                  <a:srgbClr val="000000"/>
                </a:solidFill>
                <a:effectLst/>
                <a:uLnTx/>
                <a:uFillTx/>
                <a:latin typeface="Colart Standard Light"/>
                <a:ea typeface="+mn-ea"/>
                <a:cs typeface="+mn-cs"/>
              </a:rPr>
              <a:t> mi.</a:t>
            </a:r>
            <a:endParaRPr kumimoji="0" lang="en-GB" sz="6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29" name="Rectangle 28">
            <a:extLst>
              <a:ext uri="{FF2B5EF4-FFF2-40B4-BE49-F238E27FC236}">
                <a16:creationId xmlns:a16="http://schemas.microsoft.com/office/drawing/2014/main" id="{0E3ACE33-8E7A-4591-B8FA-623186E1655F}"/>
              </a:ext>
            </a:extLst>
          </p:cNvPr>
          <p:cNvSpPr/>
          <p:nvPr/>
        </p:nvSpPr>
        <p:spPr>
          <a:xfrm>
            <a:off x="323642" y="971015"/>
            <a:ext cx="4321186" cy="3806254"/>
          </a:xfrm>
          <a:prstGeom prst="rect">
            <a:avLst/>
          </a:prstGeom>
        </p:spPr>
        <p:txBody>
          <a:bodyPr wrap="square" numCol="2" spcCol="360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dolor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sit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amet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consectetur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adipiscing</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fermentum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massa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venenatis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viverra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Nullam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id vestibulum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potenti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Cras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porttitor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egestas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enim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tempus et. Vestibulum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enim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libero, pharetra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sed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pulvinar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consectetur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erat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Nunc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faucibus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nec</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quam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eu</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condimentum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Proin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ligula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mi vestibulum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vehicula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Proin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odio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lorem, dictum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hendrerit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et,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euismod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justo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Praesent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fringilla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Aenean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iaculis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augue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feugiat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mattis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Vivamus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tristique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sapien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in gravida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sodales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pellentesque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hendrerit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ullamcorper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finibus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arcu</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tortor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in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vulputate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tortor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Etiam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ornare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turpis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imperdiet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gravida. Vestibulum id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orci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orci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pretium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laoreet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Nam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condimentum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justo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dui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eleifend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nec</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suscipit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dui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egestas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Aenean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nunc</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erat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porta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eget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odio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faucibus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mi. In at ex id magna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interdum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eleifend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id vitae magna.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Praesent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faucibus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fringilla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nisl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vitae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rutrum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eros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semper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potenti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p>
        </p:txBody>
      </p:sp>
      <p:pic>
        <p:nvPicPr>
          <p:cNvPr id="8" name="Picture 7">
            <a:extLst>
              <a:ext uri="{FF2B5EF4-FFF2-40B4-BE49-F238E27FC236}">
                <a16:creationId xmlns:a16="http://schemas.microsoft.com/office/drawing/2014/main" id="{919E0A55-1382-4555-B422-47E8874B5BE5}"/>
              </a:ext>
            </a:extLst>
          </p:cNvPr>
          <p:cNvPicPr>
            <a:picLocks noChangeAspect="1"/>
          </p:cNvPicPr>
          <p:nvPr/>
        </p:nvPicPr>
        <p:blipFill rotWithShape="1">
          <a:blip r:embed="rId7"/>
          <a:srcRect b="13197"/>
          <a:stretch/>
        </p:blipFill>
        <p:spPr>
          <a:xfrm>
            <a:off x="4934041" y="3074132"/>
            <a:ext cx="2098800" cy="1795284"/>
          </a:xfrm>
          <a:prstGeom prst="rect">
            <a:avLst/>
          </a:prstGeom>
        </p:spPr>
      </p:pic>
      <p:sp>
        <p:nvSpPr>
          <p:cNvPr id="9" name="Rectangle 8">
            <a:extLst>
              <a:ext uri="{FF2B5EF4-FFF2-40B4-BE49-F238E27FC236}">
                <a16:creationId xmlns:a16="http://schemas.microsoft.com/office/drawing/2014/main" id="{CF19C028-A048-48D4-B1F5-AC9A3F979486}"/>
              </a:ext>
            </a:extLst>
          </p:cNvPr>
          <p:cNvSpPr/>
          <p:nvPr/>
        </p:nvSpPr>
        <p:spPr>
          <a:xfrm>
            <a:off x="7032841" y="3066746"/>
            <a:ext cx="2111159" cy="180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0" name="Freeform 123">
            <a:extLst>
              <a:ext uri="{FF2B5EF4-FFF2-40B4-BE49-F238E27FC236}">
                <a16:creationId xmlns:a16="http://schemas.microsoft.com/office/drawing/2014/main" id="{085BD625-6397-41E0-AF45-F8F35D121D94}"/>
              </a:ext>
            </a:extLst>
          </p:cNvPr>
          <p:cNvSpPr>
            <a:spLocks noChangeArrowheads="1"/>
          </p:cNvSpPr>
          <p:nvPr/>
        </p:nvSpPr>
        <p:spPr bwMode="auto">
          <a:xfrm>
            <a:off x="7790104" y="3266735"/>
            <a:ext cx="579392" cy="593122"/>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p:spPr>
        <p:txBody>
          <a:bodyPr wrap="none" lIns="68586" tIns="34293" rIns="68586" bIns="34293"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972F0DB-BD88-4672-8C2B-99F755FB85C7}"/>
              </a:ext>
            </a:extLst>
          </p:cNvPr>
          <p:cNvSpPr txBox="1"/>
          <p:nvPr/>
        </p:nvSpPr>
        <p:spPr>
          <a:xfrm>
            <a:off x="6977111" y="3907928"/>
            <a:ext cx="231477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Colart Standard Light"/>
                <a:ea typeface="+mn-ea"/>
                <a:cs typeface="+mn-cs"/>
              </a:rPr>
              <a:t>Wrap up</a:t>
            </a:r>
          </a:p>
        </p:txBody>
      </p:sp>
      <p:sp>
        <p:nvSpPr>
          <p:cNvPr id="31" name="TextBox 30">
            <a:extLst>
              <a:ext uri="{FF2B5EF4-FFF2-40B4-BE49-F238E27FC236}">
                <a16:creationId xmlns:a16="http://schemas.microsoft.com/office/drawing/2014/main" id="{D98B83EE-E69D-47DD-A061-62337267A9E6}"/>
              </a:ext>
            </a:extLst>
          </p:cNvPr>
          <p:cNvSpPr txBox="1"/>
          <p:nvPr/>
        </p:nvSpPr>
        <p:spPr>
          <a:xfrm>
            <a:off x="7393945" y="4214941"/>
            <a:ext cx="14811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olart Standard Light"/>
                <a:ea typeface="+mn-ea"/>
                <a:cs typeface="+mn-cs"/>
              </a:rPr>
              <a:t>some closing message text</a:t>
            </a:r>
          </a:p>
        </p:txBody>
      </p:sp>
      <p:sp>
        <p:nvSpPr>
          <p:cNvPr id="32" name="Slide Number Placeholder 3">
            <a:extLst>
              <a:ext uri="{FF2B5EF4-FFF2-40B4-BE49-F238E27FC236}">
                <a16:creationId xmlns:a16="http://schemas.microsoft.com/office/drawing/2014/main" id="{3F8571E7-3832-4F7E-B231-0CC2BDACD75C}"/>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33" name="Footer Placeholder 2">
            <a:extLst>
              <a:ext uri="{FF2B5EF4-FFF2-40B4-BE49-F238E27FC236}">
                <a16:creationId xmlns:a16="http://schemas.microsoft.com/office/drawing/2014/main" id="{0C8D7B70-EB6D-466D-A086-F5429B78C40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34" name="Date Placeholder 13">
            <a:extLst>
              <a:ext uri="{FF2B5EF4-FFF2-40B4-BE49-F238E27FC236}">
                <a16:creationId xmlns:a16="http://schemas.microsoft.com/office/drawing/2014/main" id="{CFEF3391-E13F-4388-8EEB-7CC334D30023}"/>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FE0566D-EAA2-4DF8-8A76-42C5339A0CB4}"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174264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7F5DFA4-7554-4388-B533-697C899B4018}"/>
              </a:ext>
            </a:extLst>
          </p:cNvPr>
          <p:cNvSpPr/>
          <p:nvPr/>
        </p:nvSpPr>
        <p:spPr>
          <a:xfrm>
            <a:off x="4806843" y="0"/>
            <a:ext cx="4337158"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5" name="Title 4">
            <a:extLst>
              <a:ext uri="{FF2B5EF4-FFF2-40B4-BE49-F238E27FC236}">
                <a16:creationId xmlns:a16="http://schemas.microsoft.com/office/drawing/2014/main" id="{D4D024DC-EB34-1C4E-90A9-4F37D360C660}"/>
              </a:ext>
            </a:extLst>
          </p:cNvPr>
          <p:cNvSpPr>
            <a:spLocks noGrp="1"/>
          </p:cNvSpPr>
          <p:nvPr>
            <p:ph type="ctrTitle"/>
          </p:nvPr>
        </p:nvSpPr>
        <p:spPr>
          <a:xfrm>
            <a:off x="419100" y="366231"/>
            <a:ext cx="8318499" cy="472559"/>
          </a:xfrm>
          <a:prstGeom prst="rect">
            <a:avLst/>
          </a:prstGeom>
        </p:spPr>
        <p:txBody>
          <a:bodyPr>
            <a:normAutofit/>
          </a:bodyPr>
          <a:lstStyle/>
          <a:p>
            <a:r>
              <a:rPr lang="en-US">
                <a:solidFill>
                  <a:schemeClr val="accent3"/>
                </a:solidFill>
              </a:rPr>
              <a:t>Page Title</a:t>
            </a:r>
          </a:p>
        </p:txBody>
      </p:sp>
      <p:sp>
        <p:nvSpPr>
          <p:cNvPr id="31" name="bk object 16">
            <a:extLst>
              <a:ext uri="{FF2B5EF4-FFF2-40B4-BE49-F238E27FC236}">
                <a16:creationId xmlns:a16="http://schemas.microsoft.com/office/drawing/2014/main" id="{FB79684B-0D0C-CE40-8BA9-6598ED035736}"/>
              </a:ext>
            </a:extLst>
          </p:cNvPr>
          <p:cNvSpPr/>
          <p:nvPr/>
        </p:nvSpPr>
        <p:spPr>
          <a:xfrm>
            <a:off x="2465970" y="1619046"/>
            <a:ext cx="0" cy="2324100"/>
          </a:xfrm>
          <a:custGeom>
            <a:avLst/>
            <a:gdLst/>
            <a:ahLst/>
            <a:cxnLst/>
            <a:rect l="l" t="t" r="r" b="b"/>
            <a:pathLst>
              <a:path h="2324100">
                <a:moveTo>
                  <a:pt x="0" y="0"/>
                </a:moveTo>
                <a:lnTo>
                  <a:pt x="0" y="2324100"/>
                </a:lnTo>
              </a:path>
            </a:pathLst>
          </a:custGeom>
          <a:ln/>
        </p:spPr>
        <p:style>
          <a:lnRef idx="1">
            <a:schemeClr val="accent6"/>
          </a:lnRef>
          <a:fillRef idx="0">
            <a:schemeClr val="accent6"/>
          </a:fillRef>
          <a:effectRef idx="0">
            <a:schemeClr val="accent6"/>
          </a:effectRef>
          <a:fontRef idx="minor">
            <a:schemeClr val="tx1"/>
          </a:fontRef>
        </p:style>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2" name="bk object 17">
            <a:extLst>
              <a:ext uri="{FF2B5EF4-FFF2-40B4-BE49-F238E27FC236}">
                <a16:creationId xmlns:a16="http://schemas.microsoft.com/office/drawing/2014/main" id="{0F09130D-8B1B-0444-AF47-0E07CABEE4BD}"/>
              </a:ext>
            </a:extLst>
          </p:cNvPr>
          <p:cNvSpPr/>
          <p:nvPr/>
        </p:nvSpPr>
        <p:spPr>
          <a:xfrm>
            <a:off x="1271984" y="2825546"/>
            <a:ext cx="2330450" cy="0"/>
          </a:xfrm>
          <a:custGeom>
            <a:avLst/>
            <a:gdLst/>
            <a:ahLst/>
            <a:cxnLst/>
            <a:rect l="l" t="t" r="r" b="b"/>
            <a:pathLst>
              <a:path w="2330450">
                <a:moveTo>
                  <a:pt x="0" y="0"/>
                </a:moveTo>
                <a:lnTo>
                  <a:pt x="2330450" y="0"/>
                </a:lnTo>
              </a:path>
            </a:pathLst>
          </a:custGeom>
          <a:ln/>
        </p:spPr>
        <p:style>
          <a:lnRef idx="1">
            <a:schemeClr val="accent6"/>
          </a:lnRef>
          <a:fillRef idx="0">
            <a:schemeClr val="accent6"/>
          </a:fillRef>
          <a:effectRef idx="0">
            <a:schemeClr val="accent6"/>
          </a:effectRef>
          <a:fontRef idx="minor">
            <a:schemeClr val="tx1"/>
          </a:fontRef>
        </p:style>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3" name="bk object 18">
            <a:extLst>
              <a:ext uri="{FF2B5EF4-FFF2-40B4-BE49-F238E27FC236}">
                <a16:creationId xmlns:a16="http://schemas.microsoft.com/office/drawing/2014/main" id="{8775C5B1-6627-044C-B672-B2BC57F83443}"/>
              </a:ext>
            </a:extLst>
          </p:cNvPr>
          <p:cNvSpPr/>
          <p:nvPr/>
        </p:nvSpPr>
        <p:spPr>
          <a:xfrm>
            <a:off x="1614884" y="2038146"/>
            <a:ext cx="1638300" cy="1638300"/>
          </a:xfrm>
          <a:custGeom>
            <a:avLst/>
            <a:gdLst/>
            <a:ahLst/>
            <a:cxnLst/>
            <a:rect l="l" t="t" r="r" b="b"/>
            <a:pathLst>
              <a:path w="1638300" h="1638300">
                <a:moveTo>
                  <a:pt x="0" y="1638300"/>
                </a:moveTo>
                <a:lnTo>
                  <a:pt x="1638300" y="0"/>
                </a:lnTo>
              </a:path>
            </a:pathLst>
          </a:custGeom>
          <a:ln/>
        </p:spPr>
        <p:style>
          <a:lnRef idx="1">
            <a:schemeClr val="accent6"/>
          </a:lnRef>
          <a:fillRef idx="0">
            <a:schemeClr val="accent6"/>
          </a:fillRef>
          <a:effectRef idx="0">
            <a:schemeClr val="accent6"/>
          </a:effectRef>
          <a:fontRef idx="minor">
            <a:schemeClr val="tx1"/>
          </a:fontRef>
        </p:style>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4" name="bk object 19">
            <a:extLst>
              <a:ext uri="{FF2B5EF4-FFF2-40B4-BE49-F238E27FC236}">
                <a16:creationId xmlns:a16="http://schemas.microsoft.com/office/drawing/2014/main" id="{992ACB0B-5E18-BF41-8DDE-EB513F8B5C62}"/>
              </a:ext>
            </a:extLst>
          </p:cNvPr>
          <p:cNvSpPr/>
          <p:nvPr/>
        </p:nvSpPr>
        <p:spPr>
          <a:xfrm>
            <a:off x="1570434" y="2082596"/>
            <a:ext cx="1816100" cy="1816100"/>
          </a:xfrm>
          <a:custGeom>
            <a:avLst/>
            <a:gdLst/>
            <a:ahLst/>
            <a:cxnLst/>
            <a:rect l="l" t="t" r="r" b="b"/>
            <a:pathLst>
              <a:path w="1816100" h="1816100">
                <a:moveTo>
                  <a:pt x="0" y="0"/>
                </a:moveTo>
                <a:lnTo>
                  <a:pt x="1816100" y="1816100"/>
                </a:lnTo>
              </a:path>
            </a:pathLst>
          </a:custGeom>
          <a:ln/>
        </p:spPr>
        <p:style>
          <a:lnRef idx="1">
            <a:schemeClr val="accent6"/>
          </a:lnRef>
          <a:fillRef idx="0">
            <a:schemeClr val="accent6"/>
          </a:fillRef>
          <a:effectRef idx="0">
            <a:schemeClr val="accent6"/>
          </a:effectRef>
          <a:fontRef idx="minor">
            <a:schemeClr val="tx1"/>
          </a:fontRef>
        </p:style>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5" name="object 8">
            <a:extLst>
              <a:ext uri="{FF2B5EF4-FFF2-40B4-BE49-F238E27FC236}">
                <a16:creationId xmlns:a16="http://schemas.microsoft.com/office/drawing/2014/main" id="{6A7EE624-2EFF-FE47-BD3E-9FAD3727769C}"/>
              </a:ext>
            </a:extLst>
          </p:cNvPr>
          <p:cNvSpPr/>
          <p:nvPr/>
        </p:nvSpPr>
        <p:spPr>
          <a:xfrm>
            <a:off x="2003170" y="3773189"/>
            <a:ext cx="925830" cy="925830"/>
          </a:xfrm>
          <a:custGeom>
            <a:avLst/>
            <a:gdLst/>
            <a:ahLst/>
            <a:cxnLst/>
            <a:rect l="l" t="t" r="r" b="b"/>
            <a:pathLst>
              <a:path w="925829" h="925829">
                <a:moveTo>
                  <a:pt x="462800" y="0"/>
                </a:move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2389" y="510119"/>
                </a:lnTo>
                <a:lnTo>
                  <a:pt x="9402" y="556071"/>
                </a:lnTo>
                <a:lnTo>
                  <a:pt x="20806" y="600424"/>
                </a:lnTo>
                <a:lnTo>
                  <a:pt x="36368" y="642944"/>
                </a:lnTo>
                <a:lnTo>
                  <a:pt x="55857" y="683400"/>
                </a:lnTo>
                <a:lnTo>
                  <a:pt x="79038" y="721558"/>
                </a:lnTo>
                <a:lnTo>
                  <a:pt x="105680" y="757185"/>
                </a:lnTo>
                <a:lnTo>
                  <a:pt x="135550" y="790051"/>
                </a:lnTo>
                <a:lnTo>
                  <a:pt x="168415" y="819921"/>
                </a:lnTo>
                <a:lnTo>
                  <a:pt x="204043" y="846562"/>
                </a:lnTo>
                <a:lnTo>
                  <a:pt x="242201" y="869744"/>
                </a:lnTo>
                <a:lnTo>
                  <a:pt x="282656" y="889232"/>
                </a:lnTo>
                <a:lnTo>
                  <a:pt x="325177" y="904795"/>
                </a:lnTo>
                <a:lnTo>
                  <a:pt x="369529" y="916199"/>
                </a:lnTo>
                <a:lnTo>
                  <a:pt x="415481" y="923212"/>
                </a:lnTo>
                <a:lnTo>
                  <a:pt x="462800" y="925601"/>
                </a:lnTo>
                <a:lnTo>
                  <a:pt x="510119" y="923212"/>
                </a:lnTo>
                <a:lnTo>
                  <a:pt x="556071" y="916199"/>
                </a:lnTo>
                <a:lnTo>
                  <a:pt x="600424" y="904795"/>
                </a:lnTo>
                <a:lnTo>
                  <a:pt x="642944" y="889232"/>
                </a:lnTo>
                <a:lnTo>
                  <a:pt x="683400" y="869744"/>
                </a:lnTo>
                <a:lnTo>
                  <a:pt x="721558" y="846562"/>
                </a:lnTo>
                <a:lnTo>
                  <a:pt x="757185" y="819921"/>
                </a:lnTo>
                <a:lnTo>
                  <a:pt x="790051" y="790051"/>
                </a:lnTo>
                <a:lnTo>
                  <a:pt x="819921" y="757185"/>
                </a:lnTo>
                <a:lnTo>
                  <a:pt x="846562" y="721558"/>
                </a:lnTo>
                <a:lnTo>
                  <a:pt x="869744" y="683400"/>
                </a:lnTo>
                <a:lnTo>
                  <a:pt x="889232" y="642944"/>
                </a:lnTo>
                <a:lnTo>
                  <a:pt x="904795" y="600424"/>
                </a:lnTo>
                <a:lnTo>
                  <a:pt x="916199" y="556071"/>
                </a:lnTo>
                <a:lnTo>
                  <a:pt x="923212" y="510119"/>
                </a:lnTo>
                <a:lnTo>
                  <a:pt x="925601" y="462800"/>
                </a:lnTo>
                <a:lnTo>
                  <a:pt x="923212" y="415481"/>
                </a:lnTo>
                <a:lnTo>
                  <a:pt x="916199" y="369529"/>
                </a:lnTo>
                <a:lnTo>
                  <a:pt x="904795" y="325177"/>
                </a:lnTo>
                <a:lnTo>
                  <a:pt x="889232" y="282656"/>
                </a:lnTo>
                <a:lnTo>
                  <a:pt x="869744" y="242201"/>
                </a:lnTo>
                <a:lnTo>
                  <a:pt x="846562" y="204043"/>
                </a:lnTo>
                <a:lnTo>
                  <a:pt x="819921" y="168415"/>
                </a:lnTo>
                <a:lnTo>
                  <a:pt x="790051" y="135550"/>
                </a:lnTo>
                <a:lnTo>
                  <a:pt x="757185" y="105680"/>
                </a:lnTo>
                <a:lnTo>
                  <a:pt x="721558" y="79038"/>
                </a:lnTo>
                <a:lnTo>
                  <a:pt x="683400" y="55857"/>
                </a:lnTo>
                <a:lnTo>
                  <a:pt x="642944" y="36368"/>
                </a:lnTo>
                <a:lnTo>
                  <a:pt x="600424" y="20806"/>
                </a:lnTo>
                <a:lnTo>
                  <a:pt x="556071" y="9402"/>
                </a:lnTo>
                <a:lnTo>
                  <a:pt x="510119" y="2389"/>
                </a:lnTo>
                <a:lnTo>
                  <a:pt x="462800" y="0"/>
                </a:lnTo>
                <a:close/>
              </a:path>
            </a:pathLst>
          </a:custGeom>
          <a:solidFill>
            <a:schemeClr val="accent3">
              <a:lumMod val="40000"/>
              <a:lumOff val="60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6" name="object 9">
            <a:extLst>
              <a:ext uri="{FF2B5EF4-FFF2-40B4-BE49-F238E27FC236}">
                <a16:creationId xmlns:a16="http://schemas.microsoft.com/office/drawing/2014/main" id="{9713FBF7-BCB6-BF46-9C3E-22D0B032C981}"/>
              </a:ext>
            </a:extLst>
          </p:cNvPr>
          <p:cNvSpPr/>
          <p:nvPr/>
        </p:nvSpPr>
        <p:spPr>
          <a:xfrm>
            <a:off x="2003170" y="952301"/>
            <a:ext cx="925830" cy="925830"/>
          </a:xfrm>
          <a:custGeom>
            <a:avLst/>
            <a:gdLst/>
            <a:ahLst/>
            <a:cxnLst/>
            <a:rect l="l" t="t" r="r" b="b"/>
            <a:pathLst>
              <a:path w="925829" h="925830">
                <a:moveTo>
                  <a:pt x="462800" y="0"/>
                </a:move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2389" y="510119"/>
                </a:lnTo>
                <a:lnTo>
                  <a:pt x="9402" y="556071"/>
                </a:lnTo>
                <a:lnTo>
                  <a:pt x="20806" y="600424"/>
                </a:lnTo>
                <a:lnTo>
                  <a:pt x="36368" y="642944"/>
                </a:lnTo>
                <a:lnTo>
                  <a:pt x="55857" y="683400"/>
                </a:lnTo>
                <a:lnTo>
                  <a:pt x="79038" y="721558"/>
                </a:lnTo>
                <a:lnTo>
                  <a:pt x="105680" y="757185"/>
                </a:lnTo>
                <a:lnTo>
                  <a:pt x="135550" y="790051"/>
                </a:lnTo>
                <a:lnTo>
                  <a:pt x="168415" y="819921"/>
                </a:lnTo>
                <a:lnTo>
                  <a:pt x="204043" y="846562"/>
                </a:lnTo>
                <a:lnTo>
                  <a:pt x="242201" y="869744"/>
                </a:lnTo>
                <a:lnTo>
                  <a:pt x="282656" y="889232"/>
                </a:lnTo>
                <a:lnTo>
                  <a:pt x="325177" y="904795"/>
                </a:lnTo>
                <a:lnTo>
                  <a:pt x="369529" y="916199"/>
                </a:lnTo>
                <a:lnTo>
                  <a:pt x="415481" y="923212"/>
                </a:lnTo>
                <a:lnTo>
                  <a:pt x="462800" y="925601"/>
                </a:lnTo>
                <a:lnTo>
                  <a:pt x="510119" y="923212"/>
                </a:lnTo>
                <a:lnTo>
                  <a:pt x="556071" y="916199"/>
                </a:lnTo>
                <a:lnTo>
                  <a:pt x="600424" y="904795"/>
                </a:lnTo>
                <a:lnTo>
                  <a:pt x="642944" y="889232"/>
                </a:lnTo>
                <a:lnTo>
                  <a:pt x="683400" y="869744"/>
                </a:lnTo>
                <a:lnTo>
                  <a:pt x="721558" y="846562"/>
                </a:lnTo>
                <a:lnTo>
                  <a:pt x="757185" y="819921"/>
                </a:lnTo>
                <a:lnTo>
                  <a:pt x="790051" y="790051"/>
                </a:lnTo>
                <a:lnTo>
                  <a:pt x="819921" y="757185"/>
                </a:lnTo>
                <a:lnTo>
                  <a:pt x="846562" y="721558"/>
                </a:lnTo>
                <a:lnTo>
                  <a:pt x="869744" y="683400"/>
                </a:lnTo>
                <a:lnTo>
                  <a:pt x="889232" y="642944"/>
                </a:lnTo>
                <a:lnTo>
                  <a:pt x="904795" y="600424"/>
                </a:lnTo>
                <a:lnTo>
                  <a:pt x="916199" y="556071"/>
                </a:lnTo>
                <a:lnTo>
                  <a:pt x="923212" y="510119"/>
                </a:lnTo>
                <a:lnTo>
                  <a:pt x="925601" y="462800"/>
                </a:lnTo>
                <a:lnTo>
                  <a:pt x="923212" y="415481"/>
                </a:lnTo>
                <a:lnTo>
                  <a:pt x="916199" y="369529"/>
                </a:lnTo>
                <a:lnTo>
                  <a:pt x="904795" y="325177"/>
                </a:lnTo>
                <a:lnTo>
                  <a:pt x="889232" y="282656"/>
                </a:lnTo>
                <a:lnTo>
                  <a:pt x="869744" y="242201"/>
                </a:lnTo>
                <a:lnTo>
                  <a:pt x="846562" y="204043"/>
                </a:lnTo>
                <a:lnTo>
                  <a:pt x="819921" y="168415"/>
                </a:lnTo>
                <a:lnTo>
                  <a:pt x="790051" y="135550"/>
                </a:lnTo>
                <a:lnTo>
                  <a:pt x="757185" y="105680"/>
                </a:lnTo>
                <a:lnTo>
                  <a:pt x="721558" y="79038"/>
                </a:lnTo>
                <a:lnTo>
                  <a:pt x="683400" y="55857"/>
                </a:lnTo>
                <a:lnTo>
                  <a:pt x="642944" y="36368"/>
                </a:lnTo>
                <a:lnTo>
                  <a:pt x="600424" y="20806"/>
                </a:lnTo>
                <a:lnTo>
                  <a:pt x="556071" y="9402"/>
                </a:lnTo>
                <a:lnTo>
                  <a:pt x="510119" y="2389"/>
                </a:lnTo>
                <a:lnTo>
                  <a:pt x="462800" y="0"/>
                </a:lnTo>
                <a:close/>
              </a:path>
            </a:pathLst>
          </a:custGeom>
          <a:solidFill>
            <a:schemeClr val="accent3">
              <a:lumMod val="50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7" name="object 10">
            <a:extLst>
              <a:ext uri="{FF2B5EF4-FFF2-40B4-BE49-F238E27FC236}">
                <a16:creationId xmlns:a16="http://schemas.microsoft.com/office/drawing/2014/main" id="{1F28F272-D905-8C44-868B-D9E547AB369F}"/>
              </a:ext>
            </a:extLst>
          </p:cNvPr>
          <p:cNvSpPr/>
          <p:nvPr/>
        </p:nvSpPr>
        <p:spPr>
          <a:xfrm>
            <a:off x="996050" y="3374490"/>
            <a:ext cx="925830" cy="925830"/>
          </a:xfrm>
          <a:custGeom>
            <a:avLst/>
            <a:gdLst/>
            <a:ahLst/>
            <a:cxnLst/>
            <a:rect l="l" t="t" r="r" b="b"/>
            <a:pathLst>
              <a:path w="925829" h="925829">
                <a:moveTo>
                  <a:pt x="462800" y="0"/>
                </a:move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2389" y="510119"/>
                </a:lnTo>
                <a:lnTo>
                  <a:pt x="9402" y="556071"/>
                </a:lnTo>
                <a:lnTo>
                  <a:pt x="20806" y="600423"/>
                </a:lnTo>
                <a:lnTo>
                  <a:pt x="36368" y="642942"/>
                </a:lnTo>
                <a:lnTo>
                  <a:pt x="55857" y="683397"/>
                </a:lnTo>
                <a:lnTo>
                  <a:pt x="79038" y="721554"/>
                </a:lnTo>
                <a:lnTo>
                  <a:pt x="105680" y="757180"/>
                </a:lnTo>
                <a:lnTo>
                  <a:pt x="135550" y="790044"/>
                </a:lnTo>
                <a:lnTo>
                  <a:pt x="168415" y="819913"/>
                </a:lnTo>
                <a:lnTo>
                  <a:pt x="204043" y="846554"/>
                </a:lnTo>
                <a:lnTo>
                  <a:pt x="242201" y="869734"/>
                </a:lnTo>
                <a:lnTo>
                  <a:pt x="282656" y="889221"/>
                </a:lnTo>
                <a:lnTo>
                  <a:pt x="325177" y="904783"/>
                </a:lnTo>
                <a:lnTo>
                  <a:pt x="369529" y="916186"/>
                </a:lnTo>
                <a:lnTo>
                  <a:pt x="415481" y="923199"/>
                </a:lnTo>
                <a:lnTo>
                  <a:pt x="462800" y="925588"/>
                </a:lnTo>
                <a:lnTo>
                  <a:pt x="510119" y="923199"/>
                </a:lnTo>
                <a:lnTo>
                  <a:pt x="556071" y="916186"/>
                </a:lnTo>
                <a:lnTo>
                  <a:pt x="600424" y="904783"/>
                </a:lnTo>
                <a:lnTo>
                  <a:pt x="642944" y="889221"/>
                </a:lnTo>
                <a:lnTo>
                  <a:pt x="683400" y="869734"/>
                </a:lnTo>
                <a:lnTo>
                  <a:pt x="721558" y="846554"/>
                </a:lnTo>
                <a:lnTo>
                  <a:pt x="757185" y="819913"/>
                </a:lnTo>
                <a:lnTo>
                  <a:pt x="790051" y="790044"/>
                </a:lnTo>
                <a:lnTo>
                  <a:pt x="819921" y="757180"/>
                </a:lnTo>
                <a:lnTo>
                  <a:pt x="846562" y="721554"/>
                </a:lnTo>
                <a:lnTo>
                  <a:pt x="869744" y="683397"/>
                </a:lnTo>
                <a:lnTo>
                  <a:pt x="889232" y="642942"/>
                </a:lnTo>
                <a:lnTo>
                  <a:pt x="904795" y="600423"/>
                </a:lnTo>
                <a:lnTo>
                  <a:pt x="916199" y="556071"/>
                </a:lnTo>
                <a:lnTo>
                  <a:pt x="923212" y="510119"/>
                </a:lnTo>
                <a:lnTo>
                  <a:pt x="925601" y="462800"/>
                </a:lnTo>
                <a:lnTo>
                  <a:pt x="923212" y="415481"/>
                </a:lnTo>
                <a:lnTo>
                  <a:pt x="916199" y="369529"/>
                </a:lnTo>
                <a:lnTo>
                  <a:pt x="904795" y="325177"/>
                </a:lnTo>
                <a:lnTo>
                  <a:pt x="889232" y="282656"/>
                </a:lnTo>
                <a:lnTo>
                  <a:pt x="869744" y="242201"/>
                </a:lnTo>
                <a:lnTo>
                  <a:pt x="846562" y="204043"/>
                </a:lnTo>
                <a:lnTo>
                  <a:pt x="819921" y="168415"/>
                </a:lnTo>
                <a:lnTo>
                  <a:pt x="790051" y="135550"/>
                </a:lnTo>
                <a:lnTo>
                  <a:pt x="757185" y="105680"/>
                </a:lnTo>
                <a:lnTo>
                  <a:pt x="721558" y="79038"/>
                </a:lnTo>
                <a:lnTo>
                  <a:pt x="683400" y="55857"/>
                </a:lnTo>
                <a:lnTo>
                  <a:pt x="642944" y="36368"/>
                </a:lnTo>
                <a:lnTo>
                  <a:pt x="600424" y="20806"/>
                </a:lnTo>
                <a:lnTo>
                  <a:pt x="556071" y="9402"/>
                </a:lnTo>
                <a:lnTo>
                  <a:pt x="510119" y="2389"/>
                </a:lnTo>
                <a:lnTo>
                  <a:pt x="462800" y="0"/>
                </a:lnTo>
                <a:close/>
              </a:path>
            </a:pathLst>
          </a:custGeom>
          <a:solidFill>
            <a:schemeClr val="accent3">
              <a:lumMod val="60000"/>
              <a:lumOff val="40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38" name="object 11">
            <a:extLst>
              <a:ext uri="{FF2B5EF4-FFF2-40B4-BE49-F238E27FC236}">
                <a16:creationId xmlns:a16="http://schemas.microsoft.com/office/drawing/2014/main" id="{D71F5D78-DF5B-8D43-9690-7296822FE37F}"/>
              </a:ext>
            </a:extLst>
          </p:cNvPr>
          <p:cNvSpPr/>
          <p:nvPr/>
        </p:nvSpPr>
        <p:spPr>
          <a:xfrm>
            <a:off x="996050" y="1369417"/>
            <a:ext cx="925830" cy="925830"/>
          </a:xfrm>
          <a:custGeom>
            <a:avLst/>
            <a:gdLst/>
            <a:ahLst/>
            <a:cxnLst/>
            <a:rect l="l" t="t" r="r" b="b"/>
            <a:pathLst>
              <a:path w="925829" h="925830">
                <a:moveTo>
                  <a:pt x="462800" y="0"/>
                </a:move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2389" y="510119"/>
                </a:lnTo>
                <a:lnTo>
                  <a:pt x="9402" y="556071"/>
                </a:lnTo>
                <a:lnTo>
                  <a:pt x="20806" y="600424"/>
                </a:lnTo>
                <a:lnTo>
                  <a:pt x="36368" y="642944"/>
                </a:lnTo>
                <a:lnTo>
                  <a:pt x="55857" y="683400"/>
                </a:lnTo>
                <a:lnTo>
                  <a:pt x="79038" y="721558"/>
                </a:lnTo>
                <a:lnTo>
                  <a:pt x="105680" y="757185"/>
                </a:lnTo>
                <a:lnTo>
                  <a:pt x="135550" y="790051"/>
                </a:lnTo>
                <a:lnTo>
                  <a:pt x="168415" y="819921"/>
                </a:lnTo>
                <a:lnTo>
                  <a:pt x="204043" y="846562"/>
                </a:lnTo>
                <a:lnTo>
                  <a:pt x="242201" y="869744"/>
                </a:lnTo>
                <a:lnTo>
                  <a:pt x="282656" y="889232"/>
                </a:lnTo>
                <a:lnTo>
                  <a:pt x="325177" y="904795"/>
                </a:lnTo>
                <a:lnTo>
                  <a:pt x="369529" y="916199"/>
                </a:lnTo>
                <a:lnTo>
                  <a:pt x="415481" y="923212"/>
                </a:lnTo>
                <a:lnTo>
                  <a:pt x="462800" y="925601"/>
                </a:lnTo>
                <a:lnTo>
                  <a:pt x="510119" y="923212"/>
                </a:lnTo>
                <a:lnTo>
                  <a:pt x="556071" y="916199"/>
                </a:lnTo>
                <a:lnTo>
                  <a:pt x="600424" y="904795"/>
                </a:lnTo>
                <a:lnTo>
                  <a:pt x="642944" y="889232"/>
                </a:lnTo>
                <a:lnTo>
                  <a:pt x="683400" y="869744"/>
                </a:lnTo>
                <a:lnTo>
                  <a:pt x="721558" y="846562"/>
                </a:lnTo>
                <a:lnTo>
                  <a:pt x="757185" y="819921"/>
                </a:lnTo>
                <a:lnTo>
                  <a:pt x="790051" y="790051"/>
                </a:lnTo>
                <a:lnTo>
                  <a:pt x="819921" y="757185"/>
                </a:lnTo>
                <a:lnTo>
                  <a:pt x="846562" y="721558"/>
                </a:lnTo>
                <a:lnTo>
                  <a:pt x="869744" y="683400"/>
                </a:lnTo>
                <a:lnTo>
                  <a:pt x="889232" y="642944"/>
                </a:lnTo>
                <a:lnTo>
                  <a:pt x="904795" y="600424"/>
                </a:lnTo>
                <a:lnTo>
                  <a:pt x="916199" y="556071"/>
                </a:lnTo>
                <a:lnTo>
                  <a:pt x="923212" y="510119"/>
                </a:lnTo>
                <a:lnTo>
                  <a:pt x="925601" y="462800"/>
                </a:lnTo>
                <a:lnTo>
                  <a:pt x="923212" y="415481"/>
                </a:lnTo>
                <a:lnTo>
                  <a:pt x="916199" y="369529"/>
                </a:lnTo>
                <a:lnTo>
                  <a:pt x="904795" y="325177"/>
                </a:lnTo>
                <a:lnTo>
                  <a:pt x="889232" y="282656"/>
                </a:lnTo>
                <a:lnTo>
                  <a:pt x="869744" y="242201"/>
                </a:lnTo>
                <a:lnTo>
                  <a:pt x="846562" y="204043"/>
                </a:lnTo>
                <a:lnTo>
                  <a:pt x="819921" y="168415"/>
                </a:lnTo>
                <a:lnTo>
                  <a:pt x="790051" y="135550"/>
                </a:lnTo>
                <a:lnTo>
                  <a:pt x="757185" y="105680"/>
                </a:lnTo>
                <a:lnTo>
                  <a:pt x="721558" y="79038"/>
                </a:lnTo>
                <a:lnTo>
                  <a:pt x="683400" y="55857"/>
                </a:lnTo>
                <a:lnTo>
                  <a:pt x="642944" y="36368"/>
                </a:lnTo>
                <a:lnTo>
                  <a:pt x="600424" y="20806"/>
                </a:lnTo>
                <a:lnTo>
                  <a:pt x="556071" y="9402"/>
                </a:lnTo>
                <a:lnTo>
                  <a:pt x="510119" y="2389"/>
                </a:lnTo>
                <a:lnTo>
                  <a:pt x="462800" y="0"/>
                </a:lnTo>
                <a:close/>
              </a:path>
            </a:pathLst>
          </a:custGeom>
          <a:solidFill>
            <a:schemeClr val="accent3">
              <a:lumMod val="7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olart Standard" pitchFamily="50" charset="0"/>
              <a:ea typeface="+mn-ea"/>
              <a:cs typeface="+mn-cs"/>
            </a:endParaRPr>
          </a:p>
        </p:txBody>
      </p:sp>
      <p:sp>
        <p:nvSpPr>
          <p:cNvPr id="39" name="object 12">
            <a:extLst>
              <a:ext uri="{FF2B5EF4-FFF2-40B4-BE49-F238E27FC236}">
                <a16:creationId xmlns:a16="http://schemas.microsoft.com/office/drawing/2014/main" id="{0636DB9D-5F98-6841-80F0-CA9E78CFDBE4}"/>
              </a:ext>
            </a:extLst>
          </p:cNvPr>
          <p:cNvSpPr/>
          <p:nvPr/>
        </p:nvSpPr>
        <p:spPr>
          <a:xfrm>
            <a:off x="590419" y="2362745"/>
            <a:ext cx="925830" cy="925830"/>
          </a:xfrm>
          <a:custGeom>
            <a:avLst/>
            <a:gdLst/>
            <a:ahLst/>
            <a:cxnLst/>
            <a:rect l="l" t="t" r="r" b="b"/>
            <a:pathLst>
              <a:path w="925829" h="925830">
                <a:moveTo>
                  <a:pt x="462800" y="0"/>
                </a:move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2389" y="510119"/>
                </a:lnTo>
                <a:lnTo>
                  <a:pt x="9402" y="556071"/>
                </a:lnTo>
                <a:lnTo>
                  <a:pt x="20806" y="600424"/>
                </a:lnTo>
                <a:lnTo>
                  <a:pt x="36368" y="642944"/>
                </a:lnTo>
                <a:lnTo>
                  <a:pt x="55857" y="683400"/>
                </a:lnTo>
                <a:lnTo>
                  <a:pt x="79038" y="721558"/>
                </a:lnTo>
                <a:lnTo>
                  <a:pt x="105680" y="757185"/>
                </a:lnTo>
                <a:lnTo>
                  <a:pt x="135550" y="790051"/>
                </a:lnTo>
                <a:lnTo>
                  <a:pt x="168415" y="819921"/>
                </a:lnTo>
                <a:lnTo>
                  <a:pt x="204043" y="846562"/>
                </a:lnTo>
                <a:lnTo>
                  <a:pt x="242201" y="869744"/>
                </a:lnTo>
                <a:lnTo>
                  <a:pt x="282656" y="889232"/>
                </a:lnTo>
                <a:lnTo>
                  <a:pt x="325177" y="904795"/>
                </a:lnTo>
                <a:lnTo>
                  <a:pt x="369529" y="916199"/>
                </a:lnTo>
                <a:lnTo>
                  <a:pt x="415481" y="923212"/>
                </a:lnTo>
                <a:lnTo>
                  <a:pt x="462800" y="925601"/>
                </a:lnTo>
                <a:lnTo>
                  <a:pt x="510119" y="923212"/>
                </a:lnTo>
                <a:lnTo>
                  <a:pt x="556071" y="916199"/>
                </a:lnTo>
                <a:lnTo>
                  <a:pt x="600424" y="904795"/>
                </a:lnTo>
                <a:lnTo>
                  <a:pt x="642944" y="889232"/>
                </a:lnTo>
                <a:lnTo>
                  <a:pt x="683400" y="869744"/>
                </a:lnTo>
                <a:lnTo>
                  <a:pt x="721558" y="846562"/>
                </a:lnTo>
                <a:lnTo>
                  <a:pt x="757185" y="819921"/>
                </a:lnTo>
                <a:lnTo>
                  <a:pt x="790051" y="790051"/>
                </a:lnTo>
                <a:lnTo>
                  <a:pt x="819921" y="757185"/>
                </a:lnTo>
                <a:lnTo>
                  <a:pt x="846562" y="721558"/>
                </a:lnTo>
                <a:lnTo>
                  <a:pt x="869744" y="683400"/>
                </a:lnTo>
                <a:lnTo>
                  <a:pt x="889232" y="642944"/>
                </a:lnTo>
                <a:lnTo>
                  <a:pt x="904795" y="600424"/>
                </a:lnTo>
                <a:lnTo>
                  <a:pt x="916199" y="556071"/>
                </a:lnTo>
                <a:lnTo>
                  <a:pt x="923212" y="510119"/>
                </a:lnTo>
                <a:lnTo>
                  <a:pt x="925601" y="462800"/>
                </a:lnTo>
                <a:lnTo>
                  <a:pt x="923212" y="415481"/>
                </a:lnTo>
                <a:lnTo>
                  <a:pt x="916199" y="369529"/>
                </a:lnTo>
                <a:lnTo>
                  <a:pt x="904795" y="325177"/>
                </a:lnTo>
                <a:lnTo>
                  <a:pt x="889232" y="282656"/>
                </a:lnTo>
                <a:lnTo>
                  <a:pt x="869744" y="242201"/>
                </a:lnTo>
                <a:lnTo>
                  <a:pt x="846562" y="204043"/>
                </a:lnTo>
                <a:lnTo>
                  <a:pt x="819921" y="168415"/>
                </a:lnTo>
                <a:lnTo>
                  <a:pt x="790051" y="135550"/>
                </a:lnTo>
                <a:lnTo>
                  <a:pt x="757185" y="105680"/>
                </a:lnTo>
                <a:lnTo>
                  <a:pt x="721558" y="79038"/>
                </a:lnTo>
                <a:lnTo>
                  <a:pt x="683400" y="55857"/>
                </a:lnTo>
                <a:lnTo>
                  <a:pt x="642944" y="36368"/>
                </a:lnTo>
                <a:lnTo>
                  <a:pt x="600424" y="20806"/>
                </a:lnTo>
                <a:lnTo>
                  <a:pt x="556071" y="9402"/>
                </a:lnTo>
                <a:lnTo>
                  <a:pt x="510119" y="2389"/>
                </a:lnTo>
                <a:lnTo>
                  <a:pt x="462800" y="0"/>
                </a:lnTo>
                <a:close/>
              </a:path>
            </a:pathLst>
          </a:custGeom>
          <a:solidFill>
            <a:schemeClr val="accent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40" name="object 13">
            <a:extLst>
              <a:ext uri="{FF2B5EF4-FFF2-40B4-BE49-F238E27FC236}">
                <a16:creationId xmlns:a16="http://schemas.microsoft.com/office/drawing/2014/main" id="{789BD1FE-61F5-AF46-9A8C-ADE546419CA3}"/>
              </a:ext>
            </a:extLst>
          </p:cNvPr>
          <p:cNvSpPr/>
          <p:nvPr/>
        </p:nvSpPr>
        <p:spPr>
          <a:xfrm>
            <a:off x="3005686" y="3374490"/>
            <a:ext cx="925830" cy="925830"/>
          </a:xfrm>
          <a:custGeom>
            <a:avLst/>
            <a:gdLst/>
            <a:ahLst/>
            <a:cxnLst/>
            <a:rect l="l" t="t" r="r" b="b"/>
            <a:pathLst>
              <a:path w="925829" h="925829">
                <a:moveTo>
                  <a:pt x="462813" y="0"/>
                </a:moveTo>
                <a:lnTo>
                  <a:pt x="415494" y="2389"/>
                </a:lnTo>
                <a:lnTo>
                  <a:pt x="369541" y="9402"/>
                </a:lnTo>
                <a:lnTo>
                  <a:pt x="325188" y="20806"/>
                </a:lnTo>
                <a:lnTo>
                  <a:pt x="282667" y="36368"/>
                </a:lnTo>
                <a:lnTo>
                  <a:pt x="242211" y="55857"/>
                </a:lnTo>
                <a:lnTo>
                  <a:pt x="204052" y="79038"/>
                </a:lnTo>
                <a:lnTo>
                  <a:pt x="168423" y="105680"/>
                </a:lnTo>
                <a:lnTo>
                  <a:pt x="135556" y="135550"/>
                </a:lnTo>
                <a:lnTo>
                  <a:pt x="105685" y="168415"/>
                </a:lnTo>
                <a:lnTo>
                  <a:pt x="79042" y="204043"/>
                </a:lnTo>
                <a:lnTo>
                  <a:pt x="55860" y="242201"/>
                </a:lnTo>
                <a:lnTo>
                  <a:pt x="36370" y="282656"/>
                </a:lnTo>
                <a:lnTo>
                  <a:pt x="20807" y="325177"/>
                </a:lnTo>
                <a:lnTo>
                  <a:pt x="9402" y="369529"/>
                </a:lnTo>
                <a:lnTo>
                  <a:pt x="2389" y="415481"/>
                </a:lnTo>
                <a:lnTo>
                  <a:pt x="0" y="462800"/>
                </a:lnTo>
                <a:lnTo>
                  <a:pt x="2389" y="510119"/>
                </a:lnTo>
                <a:lnTo>
                  <a:pt x="9402" y="556071"/>
                </a:lnTo>
                <a:lnTo>
                  <a:pt x="20807" y="600423"/>
                </a:lnTo>
                <a:lnTo>
                  <a:pt x="36370" y="642942"/>
                </a:lnTo>
                <a:lnTo>
                  <a:pt x="55860" y="683397"/>
                </a:lnTo>
                <a:lnTo>
                  <a:pt x="79042" y="721554"/>
                </a:lnTo>
                <a:lnTo>
                  <a:pt x="105685" y="757180"/>
                </a:lnTo>
                <a:lnTo>
                  <a:pt x="135556" y="790044"/>
                </a:lnTo>
                <a:lnTo>
                  <a:pt x="168423" y="819913"/>
                </a:lnTo>
                <a:lnTo>
                  <a:pt x="204052" y="846554"/>
                </a:lnTo>
                <a:lnTo>
                  <a:pt x="242211" y="869734"/>
                </a:lnTo>
                <a:lnTo>
                  <a:pt x="282667" y="889221"/>
                </a:lnTo>
                <a:lnTo>
                  <a:pt x="325188" y="904783"/>
                </a:lnTo>
                <a:lnTo>
                  <a:pt x="369541" y="916186"/>
                </a:lnTo>
                <a:lnTo>
                  <a:pt x="415494" y="923199"/>
                </a:lnTo>
                <a:lnTo>
                  <a:pt x="462813" y="925588"/>
                </a:lnTo>
                <a:lnTo>
                  <a:pt x="510132" y="923199"/>
                </a:lnTo>
                <a:lnTo>
                  <a:pt x="556084" y="916186"/>
                </a:lnTo>
                <a:lnTo>
                  <a:pt x="600437" y="904783"/>
                </a:lnTo>
                <a:lnTo>
                  <a:pt x="642957" y="889221"/>
                </a:lnTo>
                <a:lnTo>
                  <a:pt x="683412" y="869734"/>
                </a:lnTo>
                <a:lnTo>
                  <a:pt x="721570" y="846554"/>
                </a:lnTo>
                <a:lnTo>
                  <a:pt x="757198" y="819913"/>
                </a:lnTo>
                <a:lnTo>
                  <a:pt x="790063" y="790044"/>
                </a:lnTo>
                <a:lnTo>
                  <a:pt x="819933" y="757180"/>
                </a:lnTo>
                <a:lnTo>
                  <a:pt x="846575" y="721554"/>
                </a:lnTo>
                <a:lnTo>
                  <a:pt x="869757" y="683397"/>
                </a:lnTo>
                <a:lnTo>
                  <a:pt x="889245" y="642942"/>
                </a:lnTo>
                <a:lnTo>
                  <a:pt x="904807" y="600423"/>
                </a:lnTo>
                <a:lnTo>
                  <a:pt x="916211" y="556071"/>
                </a:lnTo>
                <a:lnTo>
                  <a:pt x="923224" y="510119"/>
                </a:lnTo>
                <a:lnTo>
                  <a:pt x="925614" y="462800"/>
                </a:lnTo>
                <a:lnTo>
                  <a:pt x="923224" y="415481"/>
                </a:lnTo>
                <a:lnTo>
                  <a:pt x="916211" y="369529"/>
                </a:lnTo>
                <a:lnTo>
                  <a:pt x="904807" y="325177"/>
                </a:lnTo>
                <a:lnTo>
                  <a:pt x="889245" y="282656"/>
                </a:lnTo>
                <a:lnTo>
                  <a:pt x="869757" y="242201"/>
                </a:lnTo>
                <a:lnTo>
                  <a:pt x="846575" y="204043"/>
                </a:lnTo>
                <a:lnTo>
                  <a:pt x="819933" y="168415"/>
                </a:lnTo>
                <a:lnTo>
                  <a:pt x="790063" y="135550"/>
                </a:lnTo>
                <a:lnTo>
                  <a:pt x="757198" y="105680"/>
                </a:lnTo>
                <a:lnTo>
                  <a:pt x="721570" y="79038"/>
                </a:lnTo>
                <a:lnTo>
                  <a:pt x="683412" y="55857"/>
                </a:lnTo>
                <a:lnTo>
                  <a:pt x="642957" y="36368"/>
                </a:lnTo>
                <a:lnTo>
                  <a:pt x="600437" y="20806"/>
                </a:lnTo>
                <a:lnTo>
                  <a:pt x="556084" y="9402"/>
                </a:lnTo>
                <a:lnTo>
                  <a:pt x="510132" y="2389"/>
                </a:lnTo>
                <a:lnTo>
                  <a:pt x="462813" y="0"/>
                </a:lnTo>
                <a:close/>
              </a:path>
            </a:pathLst>
          </a:custGeom>
          <a:solidFill>
            <a:schemeClr val="accent3">
              <a:lumMod val="60000"/>
              <a:lumOff val="40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41" name="object 14">
            <a:extLst>
              <a:ext uri="{FF2B5EF4-FFF2-40B4-BE49-F238E27FC236}">
                <a16:creationId xmlns:a16="http://schemas.microsoft.com/office/drawing/2014/main" id="{B1750D1D-26BD-334F-8310-AB6E99C8EFDF}"/>
              </a:ext>
            </a:extLst>
          </p:cNvPr>
          <p:cNvSpPr/>
          <p:nvPr/>
        </p:nvSpPr>
        <p:spPr>
          <a:xfrm>
            <a:off x="3005686" y="1369417"/>
            <a:ext cx="925830" cy="925830"/>
          </a:xfrm>
          <a:custGeom>
            <a:avLst/>
            <a:gdLst/>
            <a:ahLst/>
            <a:cxnLst/>
            <a:rect l="l" t="t" r="r" b="b"/>
            <a:pathLst>
              <a:path w="925829" h="925830">
                <a:moveTo>
                  <a:pt x="462813" y="0"/>
                </a:moveTo>
                <a:lnTo>
                  <a:pt x="415494" y="2389"/>
                </a:lnTo>
                <a:lnTo>
                  <a:pt x="369541" y="9402"/>
                </a:lnTo>
                <a:lnTo>
                  <a:pt x="325188" y="20806"/>
                </a:lnTo>
                <a:lnTo>
                  <a:pt x="282667" y="36368"/>
                </a:lnTo>
                <a:lnTo>
                  <a:pt x="242211" y="55857"/>
                </a:lnTo>
                <a:lnTo>
                  <a:pt x="204052" y="79038"/>
                </a:lnTo>
                <a:lnTo>
                  <a:pt x="168423" y="105680"/>
                </a:lnTo>
                <a:lnTo>
                  <a:pt x="135556" y="135550"/>
                </a:lnTo>
                <a:lnTo>
                  <a:pt x="105685" y="168415"/>
                </a:lnTo>
                <a:lnTo>
                  <a:pt x="79042" y="204043"/>
                </a:lnTo>
                <a:lnTo>
                  <a:pt x="55860" y="242201"/>
                </a:lnTo>
                <a:lnTo>
                  <a:pt x="36370" y="282656"/>
                </a:lnTo>
                <a:lnTo>
                  <a:pt x="20807" y="325177"/>
                </a:lnTo>
                <a:lnTo>
                  <a:pt x="9402" y="369529"/>
                </a:lnTo>
                <a:lnTo>
                  <a:pt x="2389" y="415481"/>
                </a:lnTo>
                <a:lnTo>
                  <a:pt x="0" y="462800"/>
                </a:lnTo>
                <a:lnTo>
                  <a:pt x="2389" y="510119"/>
                </a:lnTo>
                <a:lnTo>
                  <a:pt x="9402" y="556071"/>
                </a:lnTo>
                <a:lnTo>
                  <a:pt x="20807" y="600424"/>
                </a:lnTo>
                <a:lnTo>
                  <a:pt x="36370" y="642944"/>
                </a:lnTo>
                <a:lnTo>
                  <a:pt x="55860" y="683400"/>
                </a:lnTo>
                <a:lnTo>
                  <a:pt x="79042" y="721558"/>
                </a:lnTo>
                <a:lnTo>
                  <a:pt x="105685" y="757185"/>
                </a:lnTo>
                <a:lnTo>
                  <a:pt x="135556" y="790051"/>
                </a:lnTo>
                <a:lnTo>
                  <a:pt x="168423" y="819921"/>
                </a:lnTo>
                <a:lnTo>
                  <a:pt x="204052" y="846562"/>
                </a:lnTo>
                <a:lnTo>
                  <a:pt x="242211" y="869744"/>
                </a:lnTo>
                <a:lnTo>
                  <a:pt x="282667" y="889232"/>
                </a:lnTo>
                <a:lnTo>
                  <a:pt x="325188" y="904795"/>
                </a:lnTo>
                <a:lnTo>
                  <a:pt x="369541" y="916199"/>
                </a:lnTo>
                <a:lnTo>
                  <a:pt x="415494" y="923212"/>
                </a:lnTo>
                <a:lnTo>
                  <a:pt x="462813" y="925601"/>
                </a:lnTo>
                <a:lnTo>
                  <a:pt x="510132" y="923212"/>
                </a:lnTo>
                <a:lnTo>
                  <a:pt x="556084" y="916199"/>
                </a:lnTo>
                <a:lnTo>
                  <a:pt x="600437" y="904795"/>
                </a:lnTo>
                <a:lnTo>
                  <a:pt x="642957" y="889232"/>
                </a:lnTo>
                <a:lnTo>
                  <a:pt x="683412" y="869744"/>
                </a:lnTo>
                <a:lnTo>
                  <a:pt x="721570" y="846562"/>
                </a:lnTo>
                <a:lnTo>
                  <a:pt x="757198" y="819921"/>
                </a:lnTo>
                <a:lnTo>
                  <a:pt x="790063" y="790051"/>
                </a:lnTo>
                <a:lnTo>
                  <a:pt x="819933" y="757185"/>
                </a:lnTo>
                <a:lnTo>
                  <a:pt x="846575" y="721558"/>
                </a:lnTo>
                <a:lnTo>
                  <a:pt x="869757" y="683400"/>
                </a:lnTo>
                <a:lnTo>
                  <a:pt x="889245" y="642944"/>
                </a:lnTo>
                <a:lnTo>
                  <a:pt x="904807" y="600424"/>
                </a:lnTo>
                <a:lnTo>
                  <a:pt x="916211" y="556071"/>
                </a:lnTo>
                <a:lnTo>
                  <a:pt x="923224" y="510119"/>
                </a:lnTo>
                <a:lnTo>
                  <a:pt x="925614" y="462800"/>
                </a:lnTo>
                <a:lnTo>
                  <a:pt x="923224" y="415481"/>
                </a:lnTo>
                <a:lnTo>
                  <a:pt x="916211" y="369529"/>
                </a:lnTo>
                <a:lnTo>
                  <a:pt x="904807" y="325177"/>
                </a:lnTo>
                <a:lnTo>
                  <a:pt x="889245" y="282656"/>
                </a:lnTo>
                <a:lnTo>
                  <a:pt x="869757" y="242201"/>
                </a:lnTo>
                <a:lnTo>
                  <a:pt x="846575" y="204043"/>
                </a:lnTo>
                <a:lnTo>
                  <a:pt x="819933" y="168415"/>
                </a:lnTo>
                <a:lnTo>
                  <a:pt x="790063" y="135550"/>
                </a:lnTo>
                <a:lnTo>
                  <a:pt x="757198" y="105680"/>
                </a:lnTo>
                <a:lnTo>
                  <a:pt x="721570" y="79038"/>
                </a:lnTo>
                <a:lnTo>
                  <a:pt x="683412" y="55857"/>
                </a:lnTo>
                <a:lnTo>
                  <a:pt x="642957" y="36368"/>
                </a:lnTo>
                <a:lnTo>
                  <a:pt x="600437" y="20806"/>
                </a:lnTo>
                <a:lnTo>
                  <a:pt x="556084" y="9402"/>
                </a:lnTo>
                <a:lnTo>
                  <a:pt x="510132" y="2389"/>
                </a:lnTo>
                <a:lnTo>
                  <a:pt x="462813" y="0"/>
                </a:lnTo>
                <a:close/>
              </a:path>
            </a:pathLst>
          </a:custGeom>
          <a:solidFill>
            <a:schemeClr val="accent3">
              <a:lumMod val="7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42" name="object 15">
            <a:extLst>
              <a:ext uri="{FF2B5EF4-FFF2-40B4-BE49-F238E27FC236}">
                <a16:creationId xmlns:a16="http://schemas.microsoft.com/office/drawing/2014/main" id="{4F142D11-30AD-DA4F-9B78-B46ACFA54563}"/>
              </a:ext>
            </a:extLst>
          </p:cNvPr>
          <p:cNvSpPr/>
          <p:nvPr/>
        </p:nvSpPr>
        <p:spPr>
          <a:xfrm>
            <a:off x="3411330" y="2362745"/>
            <a:ext cx="925830" cy="925830"/>
          </a:xfrm>
          <a:custGeom>
            <a:avLst/>
            <a:gdLst/>
            <a:ahLst/>
            <a:cxnLst/>
            <a:rect l="l" t="t" r="r" b="b"/>
            <a:pathLst>
              <a:path w="925829" h="925830">
                <a:moveTo>
                  <a:pt x="462800" y="0"/>
                </a:moveTo>
                <a:lnTo>
                  <a:pt x="415481" y="2389"/>
                </a:lnTo>
                <a:lnTo>
                  <a:pt x="369529" y="9402"/>
                </a:lnTo>
                <a:lnTo>
                  <a:pt x="325177" y="20806"/>
                </a:lnTo>
                <a:lnTo>
                  <a:pt x="282656" y="36368"/>
                </a:lnTo>
                <a:lnTo>
                  <a:pt x="242201" y="55857"/>
                </a:lnTo>
                <a:lnTo>
                  <a:pt x="204043" y="79038"/>
                </a:lnTo>
                <a:lnTo>
                  <a:pt x="168415" y="105680"/>
                </a:lnTo>
                <a:lnTo>
                  <a:pt x="135550" y="135550"/>
                </a:lnTo>
                <a:lnTo>
                  <a:pt x="105680" y="168415"/>
                </a:lnTo>
                <a:lnTo>
                  <a:pt x="79038" y="204043"/>
                </a:lnTo>
                <a:lnTo>
                  <a:pt x="55857" y="242201"/>
                </a:lnTo>
                <a:lnTo>
                  <a:pt x="36368" y="282656"/>
                </a:lnTo>
                <a:lnTo>
                  <a:pt x="20806" y="325177"/>
                </a:lnTo>
                <a:lnTo>
                  <a:pt x="9402" y="369529"/>
                </a:lnTo>
                <a:lnTo>
                  <a:pt x="2389" y="415481"/>
                </a:lnTo>
                <a:lnTo>
                  <a:pt x="0" y="462800"/>
                </a:lnTo>
                <a:lnTo>
                  <a:pt x="2389" y="510119"/>
                </a:lnTo>
                <a:lnTo>
                  <a:pt x="9402" y="556071"/>
                </a:lnTo>
                <a:lnTo>
                  <a:pt x="20806" y="600424"/>
                </a:lnTo>
                <a:lnTo>
                  <a:pt x="36368" y="642944"/>
                </a:lnTo>
                <a:lnTo>
                  <a:pt x="55857" y="683400"/>
                </a:lnTo>
                <a:lnTo>
                  <a:pt x="79038" y="721558"/>
                </a:lnTo>
                <a:lnTo>
                  <a:pt x="105680" y="757185"/>
                </a:lnTo>
                <a:lnTo>
                  <a:pt x="135550" y="790051"/>
                </a:lnTo>
                <a:lnTo>
                  <a:pt x="168415" y="819921"/>
                </a:lnTo>
                <a:lnTo>
                  <a:pt x="204043" y="846562"/>
                </a:lnTo>
                <a:lnTo>
                  <a:pt x="242201" y="869744"/>
                </a:lnTo>
                <a:lnTo>
                  <a:pt x="282656" y="889232"/>
                </a:lnTo>
                <a:lnTo>
                  <a:pt x="325177" y="904795"/>
                </a:lnTo>
                <a:lnTo>
                  <a:pt x="369529" y="916199"/>
                </a:lnTo>
                <a:lnTo>
                  <a:pt x="415481" y="923212"/>
                </a:lnTo>
                <a:lnTo>
                  <a:pt x="462800" y="925601"/>
                </a:lnTo>
                <a:lnTo>
                  <a:pt x="510119" y="923212"/>
                </a:lnTo>
                <a:lnTo>
                  <a:pt x="556071" y="916199"/>
                </a:lnTo>
                <a:lnTo>
                  <a:pt x="600424" y="904795"/>
                </a:lnTo>
                <a:lnTo>
                  <a:pt x="642944" y="889232"/>
                </a:lnTo>
                <a:lnTo>
                  <a:pt x="683400" y="869744"/>
                </a:lnTo>
                <a:lnTo>
                  <a:pt x="721558" y="846562"/>
                </a:lnTo>
                <a:lnTo>
                  <a:pt x="757185" y="819921"/>
                </a:lnTo>
                <a:lnTo>
                  <a:pt x="790051" y="790051"/>
                </a:lnTo>
                <a:lnTo>
                  <a:pt x="819921" y="757185"/>
                </a:lnTo>
                <a:lnTo>
                  <a:pt x="846562" y="721558"/>
                </a:lnTo>
                <a:lnTo>
                  <a:pt x="869744" y="683400"/>
                </a:lnTo>
                <a:lnTo>
                  <a:pt x="889232" y="642944"/>
                </a:lnTo>
                <a:lnTo>
                  <a:pt x="904795" y="600424"/>
                </a:lnTo>
                <a:lnTo>
                  <a:pt x="916199" y="556071"/>
                </a:lnTo>
                <a:lnTo>
                  <a:pt x="923212" y="510119"/>
                </a:lnTo>
                <a:lnTo>
                  <a:pt x="925601" y="462800"/>
                </a:lnTo>
                <a:lnTo>
                  <a:pt x="923212" y="415481"/>
                </a:lnTo>
                <a:lnTo>
                  <a:pt x="916199" y="369529"/>
                </a:lnTo>
                <a:lnTo>
                  <a:pt x="904795" y="325177"/>
                </a:lnTo>
                <a:lnTo>
                  <a:pt x="889232" y="282656"/>
                </a:lnTo>
                <a:lnTo>
                  <a:pt x="869744" y="242201"/>
                </a:lnTo>
                <a:lnTo>
                  <a:pt x="846562" y="204043"/>
                </a:lnTo>
                <a:lnTo>
                  <a:pt x="819921" y="168415"/>
                </a:lnTo>
                <a:lnTo>
                  <a:pt x="790051" y="135550"/>
                </a:lnTo>
                <a:lnTo>
                  <a:pt x="757185" y="105680"/>
                </a:lnTo>
                <a:lnTo>
                  <a:pt x="721558" y="79038"/>
                </a:lnTo>
                <a:lnTo>
                  <a:pt x="683400" y="55857"/>
                </a:lnTo>
                <a:lnTo>
                  <a:pt x="642944" y="36368"/>
                </a:lnTo>
                <a:lnTo>
                  <a:pt x="600424" y="20806"/>
                </a:lnTo>
                <a:lnTo>
                  <a:pt x="556071" y="9402"/>
                </a:lnTo>
                <a:lnTo>
                  <a:pt x="510119" y="2389"/>
                </a:lnTo>
                <a:lnTo>
                  <a:pt x="462800" y="0"/>
                </a:lnTo>
                <a:close/>
              </a:path>
            </a:pathLst>
          </a:custGeom>
          <a:solidFill>
            <a:schemeClr val="accent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43" name="object 16">
            <a:extLst>
              <a:ext uri="{FF2B5EF4-FFF2-40B4-BE49-F238E27FC236}">
                <a16:creationId xmlns:a16="http://schemas.microsoft.com/office/drawing/2014/main" id="{3A42A3E9-6033-CB42-813A-2B2B3C1C3059}"/>
              </a:ext>
            </a:extLst>
          </p:cNvPr>
          <p:cNvSpPr/>
          <p:nvPr/>
        </p:nvSpPr>
        <p:spPr>
          <a:xfrm>
            <a:off x="2034356" y="2393936"/>
            <a:ext cx="863600" cy="863600"/>
          </a:xfrm>
          <a:custGeom>
            <a:avLst/>
            <a:gdLst/>
            <a:ahLst/>
            <a:cxnLst/>
            <a:rect l="l" t="t" r="r" b="b"/>
            <a:pathLst>
              <a:path w="863600" h="863600">
                <a:moveTo>
                  <a:pt x="431609" y="0"/>
                </a:moveTo>
                <a:lnTo>
                  <a:pt x="384581" y="2532"/>
                </a:lnTo>
                <a:lnTo>
                  <a:pt x="339020" y="9954"/>
                </a:lnTo>
                <a:lnTo>
                  <a:pt x="295189" y="22003"/>
                </a:lnTo>
                <a:lnTo>
                  <a:pt x="253351" y="38414"/>
                </a:lnTo>
                <a:lnTo>
                  <a:pt x="213770" y="58925"/>
                </a:lnTo>
                <a:lnTo>
                  <a:pt x="176708" y="83273"/>
                </a:lnTo>
                <a:lnTo>
                  <a:pt x="142430" y="111194"/>
                </a:lnTo>
                <a:lnTo>
                  <a:pt x="111198" y="142425"/>
                </a:lnTo>
                <a:lnTo>
                  <a:pt x="83277" y="176703"/>
                </a:lnTo>
                <a:lnTo>
                  <a:pt x="58928" y="213764"/>
                </a:lnTo>
                <a:lnTo>
                  <a:pt x="38416" y="253346"/>
                </a:lnTo>
                <a:lnTo>
                  <a:pt x="22004" y="295184"/>
                </a:lnTo>
                <a:lnTo>
                  <a:pt x="9955" y="339016"/>
                </a:lnTo>
                <a:lnTo>
                  <a:pt x="2532" y="384579"/>
                </a:lnTo>
                <a:lnTo>
                  <a:pt x="0" y="431609"/>
                </a:lnTo>
                <a:lnTo>
                  <a:pt x="2532" y="478639"/>
                </a:lnTo>
                <a:lnTo>
                  <a:pt x="9955" y="524202"/>
                </a:lnTo>
                <a:lnTo>
                  <a:pt x="22004" y="568034"/>
                </a:lnTo>
                <a:lnTo>
                  <a:pt x="38416" y="609872"/>
                </a:lnTo>
                <a:lnTo>
                  <a:pt x="58928" y="649454"/>
                </a:lnTo>
                <a:lnTo>
                  <a:pt x="83277" y="686515"/>
                </a:lnTo>
                <a:lnTo>
                  <a:pt x="111198" y="720793"/>
                </a:lnTo>
                <a:lnTo>
                  <a:pt x="142430" y="752024"/>
                </a:lnTo>
                <a:lnTo>
                  <a:pt x="176708" y="779945"/>
                </a:lnTo>
                <a:lnTo>
                  <a:pt x="213770" y="804293"/>
                </a:lnTo>
                <a:lnTo>
                  <a:pt x="253351" y="824804"/>
                </a:lnTo>
                <a:lnTo>
                  <a:pt x="295189" y="841215"/>
                </a:lnTo>
                <a:lnTo>
                  <a:pt x="339020" y="853264"/>
                </a:lnTo>
                <a:lnTo>
                  <a:pt x="384581" y="860686"/>
                </a:lnTo>
                <a:lnTo>
                  <a:pt x="431609" y="863218"/>
                </a:lnTo>
                <a:lnTo>
                  <a:pt x="478639" y="860686"/>
                </a:lnTo>
                <a:lnTo>
                  <a:pt x="524202" y="853264"/>
                </a:lnTo>
                <a:lnTo>
                  <a:pt x="568035" y="841215"/>
                </a:lnTo>
                <a:lnTo>
                  <a:pt x="609875" y="824804"/>
                </a:lnTo>
                <a:lnTo>
                  <a:pt x="649457" y="804293"/>
                </a:lnTo>
                <a:lnTo>
                  <a:pt x="686520" y="779945"/>
                </a:lnTo>
                <a:lnTo>
                  <a:pt x="720799" y="752024"/>
                </a:lnTo>
                <a:lnTo>
                  <a:pt x="752031" y="720793"/>
                </a:lnTo>
                <a:lnTo>
                  <a:pt x="779953" y="686515"/>
                </a:lnTo>
                <a:lnTo>
                  <a:pt x="804302" y="649454"/>
                </a:lnTo>
                <a:lnTo>
                  <a:pt x="824815" y="609872"/>
                </a:lnTo>
                <a:lnTo>
                  <a:pt x="841227" y="568034"/>
                </a:lnTo>
                <a:lnTo>
                  <a:pt x="853276" y="524202"/>
                </a:lnTo>
                <a:lnTo>
                  <a:pt x="860699" y="478639"/>
                </a:lnTo>
                <a:lnTo>
                  <a:pt x="863231" y="431609"/>
                </a:lnTo>
                <a:lnTo>
                  <a:pt x="860699" y="384579"/>
                </a:lnTo>
                <a:lnTo>
                  <a:pt x="853276" y="339016"/>
                </a:lnTo>
                <a:lnTo>
                  <a:pt x="841227" y="295184"/>
                </a:lnTo>
                <a:lnTo>
                  <a:pt x="824815" y="253346"/>
                </a:lnTo>
                <a:lnTo>
                  <a:pt x="804302" y="213764"/>
                </a:lnTo>
                <a:lnTo>
                  <a:pt x="779953" y="176703"/>
                </a:lnTo>
                <a:lnTo>
                  <a:pt x="752031" y="142425"/>
                </a:lnTo>
                <a:lnTo>
                  <a:pt x="720799" y="111194"/>
                </a:lnTo>
                <a:lnTo>
                  <a:pt x="686520" y="83273"/>
                </a:lnTo>
                <a:lnTo>
                  <a:pt x="649457" y="58925"/>
                </a:lnTo>
                <a:lnTo>
                  <a:pt x="609875" y="38414"/>
                </a:lnTo>
                <a:lnTo>
                  <a:pt x="568035" y="22003"/>
                </a:lnTo>
                <a:lnTo>
                  <a:pt x="524202" y="9954"/>
                </a:lnTo>
                <a:lnTo>
                  <a:pt x="478639" y="2532"/>
                </a:lnTo>
                <a:lnTo>
                  <a:pt x="431609" y="0"/>
                </a:lnTo>
                <a:close/>
              </a:path>
            </a:pathLst>
          </a:custGeom>
          <a:solidFill>
            <a:schemeClr val="accent6"/>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olart Standard Light" pitchFamily="50" charset="0"/>
              <a:ea typeface="+mn-ea"/>
              <a:cs typeface="+mn-cs"/>
            </a:endParaRPr>
          </a:p>
        </p:txBody>
      </p:sp>
      <p:sp>
        <p:nvSpPr>
          <p:cNvPr id="44" name="object 17">
            <a:extLst>
              <a:ext uri="{FF2B5EF4-FFF2-40B4-BE49-F238E27FC236}">
                <a16:creationId xmlns:a16="http://schemas.microsoft.com/office/drawing/2014/main" id="{719428F7-80E8-AE41-96F4-DC3FE9500530}"/>
              </a:ext>
            </a:extLst>
          </p:cNvPr>
          <p:cNvSpPr txBox="1"/>
          <p:nvPr/>
        </p:nvSpPr>
        <p:spPr>
          <a:xfrm>
            <a:off x="2226046" y="2703886"/>
            <a:ext cx="480059"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90" normalizeH="0" baseline="0" noProof="0">
                <a:ln>
                  <a:noFill/>
                </a:ln>
                <a:solidFill>
                  <a:srgbClr val="FFFFFF"/>
                </a:solidFill>
                <a:effectLst/>
                <a:uLnTx/>
                <a:uFillTx/>
                <a:latin typeface="Colart Standard" pitchFamily="50" charset="0"/>
                <a:ea typeface="+mn-ea"/>
                <a:cs typeface="Arial"/>
              </a:rPr>
              <a:t>T</a:t>
            </a:r>
            <a:r>
              <a:rPr kumimoji="0" sz="1050" b="1" i="0" u="none" strike="noStrike" kern="1200" cap="none" spc="-5" normalizeH="0" baseline="0" noProof="0">
                <a:ln>
                  <a:noFill/>
                </a:ln>
                <a:solidFill>
                  <a:srgbClr val="FFFFFF"/>
                </a:solidFill>
                <a:effectLst/>
                <a:uLnTx/>
                <a:uFillTx/>
                <a:latin typeface="Colart Standard" pitchFamily="50" charset="0"/>
                <a:ea typeface="+mn-ea"/>
                <a:cs typeface="Arial"/>
              </a:rPr>
              <a:t>arget</a:t>
            </a:r>
            <a:endParaRPr kumimoji="0" sz="1050" b="0" i="0" u="none" strike="noStrike" kern="1200" cap="none" spc="0" normalizeH="0" baseline="0" noProof="0">
              <a:ln>
                <a:noFill/>
              </a:ln>
              <a:solidFill>
                <a:srgbClr val="FFFFFF"/>
              </a:solidFill>
              <a:effectLst/>
              <a:uLnTx/>
              <a:uFillTx/>
              <a:latin typeface="Colart Standard" pitchFamily="50" charset="0"/>
              <a:ea typeface="+mn-ea"/>
              <a:cs typeface="Arial"/>
            </a:endParaRPr>
          </a:p>
        </p:txBody>
      </p:sp>
      <p:sp>
        <p:nvSpPr>
          <p:cNvPr id="45" name="object 18">
            <a:extLst>
              <a:ext uri="{FF2B5EF4-FFF2-40B4-BE49-F238E27FC236}">
                <a16:creationId xmlns:a16="http://schemas.microsoft.com/office/drawing/2014/main" id="{C4313244-71F9-D044-AB4B-BAE8665029CC}"/>
              </a:ext>
            </a:extLst>
          </p:cNvPr>
          <p:cNvSpPr txBox="1"/>
          <p:nvPr/>
        </p:nvSpPr>
        <p:spPr>
          <a:xfrm>
            <a:off x="1293663" y="1713286"/>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46" name="object 19">
            <a:extLst>
              <a:ext uri="{FF2B5EF4-FFF2-40B4-BE49-F238E27FC236}">
                <a16:creationId xmlns:a16="http://schemas.microsoft.com/office/drawing/2014/main" id="{44FA2672-F1B4-B74A-BA2D-20C7D7A5E200}"/>
              </a:ext>
            </a:extLst>
          </p:cNvPr>
          <p:cNvSpPr txBox="1"/>
          <p:nvPr/>
        </p:nvSpPr>
        <p:spPr>
          <a:xfrm>
            <a:off x="887974" y="2703886"/>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47" name="object 20">
            <a:extLst>
              <a:ext uri="{FF2B5EF4-FFF2-40B4-BE49-F238E27FC236}">
                <a16:creationId xmlns:a16="http://schemas.microsoft.com/office/drawing/2014/main" id="{330755F1-D4C4-DA49-9726-D75409AD4EDD}"/>
              </a:ext>
            </a:extLst>
          </p:cNvPr>
          <p:cNvSpPr txBox="1"/>
          <p:nvPr/>
        </p:nvSpPr>
        <p:spPr>
          <a:xfrm>
            <a:off x="1293663" y="3700887"/>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48" name="object 21">
            <a:extLst>
              <a:ext uri="{FF2B5EF4-FFF2-40B4-BE49-F238E27FC236}">
                <a16:creationId xmlns:a16="http://schemas.microsoft.com/office/drawing/2014/main" id="{D4BD405B-99BF-BA4C-88BA-5F7303E63E9A}"/>
              </a:ext>
            </a:extLst>
          </p:cNvPr>
          <p:cNvSpPr txBox="1"/>
          <p:nvPr/>
        </p:nvSpPr>
        <p:spPr>
          <a:xfrm>
            <a:off x="2300722" y="4132636"/>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49" name="object 22">
            <a:extLst>
              <a:ext uri="{FF2B5EF4-FFF2-40B4-BE49-F238E27FC236}">
                <a16:creationId xmlns:a16="http://schemas.microsoft.com/office/drawing/2014/main" id="{0EC9C495-1D4A-5447-946E-7B71547654C1}"/>
              </a:ext>
            </a:extLst>
          </p:cNvPr>
          <p:cNvSpPr txBox="1"/>
          <p:nvPr/>
        </p:nvSpPr>
        <p:spPr>
          <a:xfrm>
            <a:off x="3303209" y="3738987"/>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50" name="object 23">
            <a:extLst>
              <a:ext uri="{FF2B5EF4-FFF2-40B4-BE49-F238E27FC236}">
                <a16:creationId xmlns:a16="http://schemas.microsoft.com/office/drawing/2014/main" id="{FB73B5A6-3509-FD4B-9A52-9A4D0856BFAD}"/>
              </a:ext>
            </a:extLst>
          </p:cNvPr>
          <p:cNvSpPr txBox="1"/>
          <p:nvPr/>
        </p:nvSpPr>
        <p:spPr>
          <a:xfrm>
            <a:off x="3708898" y="2729082"/>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51" name="object 24">
            <a:extLst>
              <a:ext uri="{FF2B5EF4-FFF2-40B4-BE49-F238E27FC236}">
                <a16:creationId xmlns:a16="http://schemas.microsoft.com/office/drawing/2014/main" id="{4486C6E7-EEBA-034F-9367-2A5DC414AF4D}"/>
              </a:ext>
            </a:extLst>
          </p:cNvPr>
          <p:cNvSpPr txBox="1"/>
          <p:nvPr/>
        </p:nvSpPr>
        <p:spPr>
          <a:xfrm>
            <a:off x="3303209" y="1738940"/>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52" name="object 25">
            <a:extLst>
              <a:ext uri="{FF2B5EF4-FFF2-40B4-BE49-F238E27FC236}">
                <a16:creationId xmlns:a16="http://schemas.microsoft.com/office/drawing/2014/main" id="{0E542549-54B9-E64E-BB8F-77E1BD93FAA8}"/>
              </a:ext>
            </a:extLst>
          </p:cNvPr>
          <p:cNvSpPr txBox="1"/>
          <p:nvPr/>
        </p:nvSpPr>
        <p:spPr>
          <a:xfrm>
            <a:off x="2300722" y="1319840"/>
            <a:ext cx="330835" cy="174407"/>
          </a:xfrm>
          <a:prstGeom prst="rect">
            <a:avLst/>
          </a:prstGeom>
          <a:noFill/>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1050" b="1" i="0" u="none" strike="noStrike" kern="1200" cap="none" spc="0" normalizeH="0" baseline="0" noProof="0">
                <a:ln>
                  <a:noFill/>
                </a:ln>
                <a:solidFill>
                  <a:srgbClr val="FFFFFF"/>
                </a:solidFill>
                <a:effectLst/>
                <a:uLnTx/>
                <a:uFillTx/>
                <a:latin typeface="Colart Standard" pitchFamily="50" charset="0"/>
                <a:ea typeface="+mn-ea"/>
                <a:cs typeface="Arial"/>
              </a:rPr>
              <a:t>Idea</a:t>
            </a:r>
            <a:endParaRPr kumimoji="0" sz="1050" b="0" i="0" u="none" strike="noStrike" kern="1200" cap="none" spc="0" normalizeH="0" baseline="0" noProof="0">
              <a:ln>
                <a:noFill/>
              </a:ln>
              <a:solidFill>
                <a:prstClr val="black"/>
              </a:solidFill>
              <a:effectLst/>
              <a:uLnTx/>
              <a:uFillTx/>
              <a:latin typeface="Colart Standard" pitchFamily="50" charset="0"/>
              <a:ea typeface="+mn-ea"/>
              <a:cs typeface="Arial"/>
            </a:endParaRPr>
          </a:p>
        </p:txBody>
      </p:sp>
      <p:sp>
        <p:nvSpPr>
          <p:cNvPr id="27" name="Rectangle 26">
            <a:extLst>
              <a:ext uri="{FF2B5EF4-FFF2-40B4-BE49-F238E27FC236}">
                <a16:creationId xmlns:a16="http://schemas.microsoft.com/office/drawing/2014/main" id="{C54D5FB9-70E8-4C5E-9A81-85FB8D2A3B45}"/>
              </a:ext>
            </a:extLst>
          </p:cNvPr>
          <p:cNvSpPr/>
          <p:nvPr/>
        </p:nvSpPr>
        <p:spPr>
          <a:xfrm>
            <a:off x="5054353" y="687794"/>
            <a:ext cx="3818101"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 when an unknown printer took a galley of type and scrambled it to make a type specimen book. It has survived not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rPr>
              <a:t>Lorem Ipsum is simply dummy text of the printing and typesetting industry. Lorem Ipsum has been the industry's standard dummy text ever since the 1500s, when an unknown printer took a galley of type and scrambled it to make a type specimen book. It has survived not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85000"/>
                  <a:lumOff val="15000"/>
                </a:prstClr>
              </a:solidFill>
              <a:effectLst/>
              <a:uLnTx/>
              <a:uFillTx/>
              <a:latin typeface="Colart Standard Light" pitchFamily="50" charset="0"/>
              <a:ea typeface="+mn-ea"/>
              <a:cs typeface="+mn-cs"/>
            </a:endParaRPr>
          </a:p>
        </p:txBody>
      </p:sp>
      <p:sp>
        <p:nvSpPr>
          <p:cNvPr id="28" name="Rectangle 27">
            <a:extLst>
              <a:ext uri="{FF2B5EF4-FFF2-40B4-BE49-F238E27FC236}">
                <a16:creationId xmlns:a16="http://schemas.microsoft.com/office/drawing/2014/main" id="{8637B627-315B-491A-92F6-BB904E636BA0}"/>
              </a:ext>
            </a:extLst>
          </p:cNvPr>
          <p:cNvSpPr/>
          <p:nvPr/>
        </p:nvSpPr>
        <p:spPr>
          <a:xfrm>
            <a:off x="5054354" y="335402"/>
            <a:ext cx="339562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olart Standard" pitchFamily="50" charset="0"/>
                <a:ea typeface="+mn-ea"/>
                <a:cs typeface="+mn-cs"/>
              </a:rPr>
              <a:t>SUBTITLE</a:t>
            </a:r>
          </a:p>
        </p:txBody>
      </p:sp>
      <p:sp>
        <p:nvSpPr>
          <p:cNvPr id="2" name="Date Placeholder 1">
            <a:extLst>
              <a:ext uri="{FF2B5EF4-FFF2-40B4-BE49-F238E27FC236}">
                <a16:creationId xmlns:a16="http://schemas.microsoft.com/office/drawing/2014/main" id="{6BD7D478-3881-4B47-89CF-C68A2C6FB47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9255E5-0D71-4541-BA99-9DD100D90B94}"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
        <p:nvSpPr>
          <p:cNvPr id="3" name="Footer Placeholder 2">
            <a:extLst>
              <a:ext uri="{FF2B5EF4-FFF2-40B4-BE49-F238E27FC236}">
                <a16:creationId xmlns:a16="http://schemas.microsoft.com/office/drawing/2014/main" id="{2DED8D49-A9D0-4A73-A229-85CF8F0B267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4" name="Slide Number Placeholder 3">
            <a:extLst>
              <a:ext uri="{FF2B5EF4-FFF2-40B4-BE49-F238E27FC236}">
                <a16:creationId xmlns:a16="http://schemas.microsoft.com/office/drawing/2014/main" id="{D85FB810-EF7D-4829-8A5A-84EB54C426A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Tree>
    <p:extLst>
      <p:ext uri="{BB962C8B-B14F-4D97-AF65-F5344CB8AC3E}">
        <p14:creationId xmlns:p14="http://schemas.microsoft.com/office/powerpoint/2010/main" val="37929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E7C2-EEDB-4EAA-AADA-06551E00C488}"/>
              </a:ext>
            </a:extLst>
          </p:cNvPr>
          <p:cNvSpPr>
            <a:spLocks noGrp="1"/>
          </p:cNvSpPr>
          <p:nvPr>
            <p:ph type="ctrTitle"/>
          </p:nvPr>
        </p:nvSpPr>
        <p:spPr>
          <a:xfrm>
            <a:off x="419100" y="366231"/>
            <a:ext cx="8318499" cy="472559"/>
          </a:xfrm>
          <a:prstGeom prst="rect">
            <a:avLst/>
          </a:prstGeom>
        </p:spPr>
        <p:txBody>
          <a:bodyPr>
            <a:normAutofit/>
          </a:bodyPr>
          <a:lstStyle/>
          <a:p>
            <a:r>
              <a:rPr lang="en-GB">
                <a:solidFill>
                  <a:schemeClr val="accent3"/>
                </a:solidFill>
              </a:rPr>
              <a:t>Key Features</a:t>
            </a:r>
          </a:p>
        </p:txBody>
      </p:sp>
      <p:pic>
        <p:nvPicPr>
          <p:cNvPr id="3" name="Picture 2">
            <a:extLst>
              <a:ext uri="{FF2B5EF4-FFF2-40B4-BE49-F238E27FC236}">
                <a16:creationId xmlns:a16="http://schemas.microsoft.com/office/drawing/2014/main" id="{9A588389-BAB8-4B61-AB02-35C2486A8CDA}"/>
              </a:ext>
            </a:extLst>
          </p:cNvPr>
          <p:cNvPicPr>
            <a:picLocks noChangeAspect="1"/>
          </p:cNvPicPr>
          <p:nvPr/>
        </p:nvPicPr>
        <p:blipFill>
          <a:blip r:embed="rId2"/>
          <a:stretch>
            <a:fillRect/>
          </a:stretch>
        </p:blipFill>
        <p:spPr>
          <a:xfrm>
            <a:off x="6512042" y="0"/>
            <a:ext cx="2631958" cy="4867835"/>
          </a:xfrm>
          <a:prstGeom prst="rect">
            <a:avLst/>
          </a:prstGeom>
        </p:spPr>
      </p:pic>
      <p:sp>
        <p:nvSpPr>
          <p:cNvPr id="4" name="Shape 2771">
            <a:extLst>
              <a:ext uri="{FF2B5EF4-FFF2-40B4-BE49-F238E27FC236}">
                <a16:creationId xmlns:a16="http://schemas.microsoft.com/office/drawing/2014/main" id="{BA3C545B-FE5C-457A-B4AD-B36200BF3751}"/>
              </a:ext>
            </a:extLst>
          </p:cNvPr>
          <p:cNvSpPr/>
          <p:nvPr/>
        </p:nvSpPr>
        <p:spPr>
          <a:xfrm>
            <a:off x="496855" y="1004444"/>
            <a:ext cx="559436" cy="504000"/>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accent3"/>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5" name="TextBox 4">
            <a:extLst>
              <a:ext uri="{FF2B5EF4-FFF2-40B4-BE49-F238E27FC236}">
                <a16:creationId xmlns:a16="http://schemas.microsoft.com/office/drawing/2014/main" id="{41BD45B1-C7A8-443E-BC12-50CD2307E55A}"/>
              </a:ext>
            </a:extLst>
          </p:cNvPr>
          <p:cNvSpPr txBox="1"/>
          <p:nvPr/>
        </p:nvSpPr>
        <p:spPr>
          <a:xfrm>
            <a:off x="410995" y="1567565"/>
            <a:ext cx="21440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olart Standard"/>
                <a:ea typeface="+mn-ea"/>
                <a:cs typeface="+mn-cs"/>
              </a:rPr>
              <a:t>TITLE OF FEATURE</a:t>
            </a:r>
          </a:p>
        </p:txBody>
      </p:sp>
      <p:sp>
        <p:nvSpPr>
          <p:cNvPr id="6" name="TextBox 5">
            <a:extLst>
              <a:ext uri="{FF2B5EF4-FFF2-40B4-BE49-F238E27FC236}">
                <a16:creationId xmlns:a16="http://schemas.microsoft.com/office/drawing/2014/main" id="{367CFA6A-3872-4E9F-857B-BFB03042D114}"/>
              </a:ext>
            </a:extLst>
          </p:cNvPr>
          <p:cNvSpPr txBox="1"/>
          <p:nvPr/>
        </p:nvSpPr>
        <p:spPr>
          <a:xfrm>
            <a:off x="419100" y="1857913"/>
            <a:ext cx="258285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elementum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risus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urna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finibus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cursus ante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sollicitudin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mollis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nibh</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eu</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lacinia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tincidunt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felis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neque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imperdiet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tellus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endParaRPr kumimoji="0" lang="id-ID"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8" name="TextBox 7">
            <a:extLst>
              <a:ext uri="{FF2B5EF4-FFF2-40B4-BE49-F238E27FC236}">
                <a16:creationId xmlns:a16="http://schemas.microsoft.com/office/drawing/2014/main" id="{9B1463D2-3F8B-4373-9188-BC6D11DC39FB}"/>
              </a:ext>
            </a:extLst>
          </p:cNvPr>
          <p:cNvSpPr txBox="1"/>
          <p:nvPr/>
        </p:nvSpPr>
        <p:spPr>
          <a:xfrm>
            <a:off x="402890" y="3437260"/>
            <a:ext cx="21440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olart Standard"/>
                <a:ea typeface="+mn-ea"/>
                <a:cs typeface="+mn-cs"/>
              </a:rPr>
              <a:t>TITLE OF FEATURE</a:t>
            </a:r>
          </a:p>
        </p:txBody>
      </p:sp>
      <p:sp>
        <p:nvSpPr>
          <p:cNvPr id="9" name="TextBox 8">
            <a:extLst>
              <a:ext uri="{FF2B5EF4-FFF2-40B4-BE49-F238E27FC236}">
                <a16:creationId xmlns:a16="http://schemas.microsoft.com/office/drawing/2014/main" id="{50B5BC09-43D6-4025-B498-3095CA4CE326}"/>
              </a:ext>
            </a:extLst>
          </p:cNvPr>
          <p:cNvSpPr txBox="1"/>
          <p:nvPr/>
        </p:nvSpPr>
        <p:spPr>
          <a:xfrm>
            <a:off x="410995" y="3701970"/>
            <a:ext cx="2574746"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elementum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risus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urna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finibus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cursus ante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sollicitudin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mollis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nibh</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eu</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lacinia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tincidunt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felis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neque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imperdiet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tellus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endParaRPr kumimoji="0" lang="id-ID"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11" name="TextBox 10">
            <a:extLst>
              <a:ext uri="{FF2B5EF4-FFF2-40B4-BE49-F238E27FC236}">
                <a16:creationId xmlns:a16="http://schemas.microsoft.com/office/drawing/2014/main" id="{61CF4C87-0B2C-444C-8D32-867333426365}"/>
              </a:ext>
            </a:extLst>
          </p:cNvPr>
          <p:cNvSpPr txBox="1"/>
          <p:nvPr/>
        </p:nvSpPr>
        <p:spPr>
          <a:xfrm>
            <a:off x="3486902" y="1567565"/>
            <a:ext cx="21440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olart Standard"/>
                <a:ea typeface="+mn-ea"/>
                <a:cs typeface="+mn-cs"/>
              </a:rPr>
              <a:t>TITLE OF FEATURE</a:t>
            </a:r>
          </a:p>
        </p:txBody>
      </p:sp>
      <p:sp>
        <p:nvSpPr>
          <p:cNvPr id="12" name="TextBox 11">
            <a:extLst>
              <a:ext uri="{FF2B5EF4-FFF2-40B4-BE49-F238E27FC236}">
                <a16:creationId xmlns:a16="http://schemas.microsoft.com/office/drawing/2014/main" id="{AC883607-0B99-4562-800C-1F5ABE9E7DB8}"/>
              </a:ext>
            </a:extLst>
          </p:cNvPr>
          <p:cNvSpPr txBox="1"/>
          <p:nvPr/>
        </p:nvSpPr>
        <p:spPr>
          <a:xfrm>
            <a:off x="3495007" y="1857913"/>
            <a:ext cx="2371579"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elementum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risus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urna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finibus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cursus ante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sollicitudin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mollis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nibh</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eu</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lacinia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tincidunt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felis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neque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imperdiet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tellus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endParaRPr kumimoji="0" lang="id-ID"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14" name="TextBox 13">
            <a:extLst>
              <a:ext uri="{FF2B5EF4-FFF2-40B4-BE49-F238E27FC236}">
                <a16:creationId xmlns:a16="http://schemas.microsoft.com/office/drawing/2014/main" id="{D6FEEB38-3910-435E-BB72-F429934F20A9}"/>
              </a:ext>
            </a:extLst>
          </p:cNvPr>
          <p:cNvSpPr txBox="1"/>
          <p:nvPr/>
        </p:nvSpPr>
        <p:spPr>
          <a:xfrm>
            <a:off x="3486902" y="3437260"/>
            <a:ext cx="21440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olart Standard"/>
                <a:ea typeface="+mn-ea"/>
                <a:cs typeface="+mn-cs"/>
              </a:rPr>
              <a:t>TITLE OF FEATURE</a:t>
            </a:r>
          </a:p>
        </p:txBody>
      </p:sp>
      <p:sp>
        <p:nvSpPr>
          <p:cNvPr id="15" name="TextBox 14">
            <a:extLst>
              <a:ext uri="{FF2B5EF4-FFF2-40B4-BE49-F238E27FC236}">
                <a16:creationId xmlns:a16="http://schemas.microsoft.com/office/drawing/2014/main" id="{DFF4A996-5C32-4CBE-9841-9DBFAC2E20D1}"/>
              </a:ext>
            </a:extLst>
          </p:cNvPr>
          <p:cNvSpPr txBox="1"/>
          <p:nvPr/>
        </p:nvSpPr>
        <p:spPr>
          <a:xfrm>
            <a:off x="3495007" y="3701970"/>
            <a:ext cx="2371579"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elementum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risus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urna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finibus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cursus ante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sollicitudin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mollis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nibh</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eu</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lacinia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tincidunt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felis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neque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imperdiet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tellus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endParaRPr kumimoji="0" lang="id-ID" sz="10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16" name="Shape 2754">
            <a:extLst>
              <a:ext uri="{FF2B5EF4-FFF2-40B4-BE49-F238E27FC236}">
                <a16:creationId xmlns:a16="http://schemas.microsoft.com/office/drawing/2014/main" id="{BA2A0BE6-D190-45AA-8BFA-28EF40E59337}"/>
              </a:ext>
            </a:extLst>
          </p:cNvPr>
          <p:cNvSpPr>
            <a:spLocks noChangeAspect="1"/>
          </p:cNvSpPr>
          <p:nvPr/>
        </p:nvSpPr>
        <p:spPr>
          <a:xfrm>
            <a:off x="3579313" y="1010643"/>
            <a:ext cx="458183" cy="504000"/>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accent3"/>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17" name="Shape 2777">
            <a:extLst>
              <a:ext uri="{FF2B5EF4-FFF2-40B4-BE49-F238E27FC236}">
                <a16:creationId xmlns:a16="http://schemas.microsoft.com/office/drawing/2014/main" id="{69CFBACC-311D-4288-9483-02B2EE03E460}"/>
              </a:ext>
            </a:extLst>
          </p:cNvPr>
          <p:cNvSpPr>
            <a:spLocks noChangeAspect="1"/>
          </p:cNvSpPr>
          <p:nvPr/>
        </p:nvSpPr>
        <p:spPr>
          <a:xfrm>
            <a:off x="496855" y="2882414"/>
            <a:ext cx="366546" cy="504000"/>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accent3"/>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18" name="Shape 2552">
            <a:extLst>
              <a:ext uri="{FF2B5EF4-FFF2-40B4-BE49-F238E27FC236}">
                <a16:creationId xmlns:a16="http://schemas.microsoft.com/office/drawing/2014/main" id="{E538C759-C38B-4DAC-BD2D-36D9434A6501}"/>
              </a:ext>
            </a:extLst>
          </p:cNvPr>
          <p:cNvSpPr>
            <a:spLocks noChangeAspect="1"/>
          </p:cNvSpPr>
          <p:nvPr/>
        </p:nvSpPr>
        <p:spPr>
          <a:xfrm>
            <a:off x="3624743" y="2882414"/>
            <a:ext cx="554399" cy="504000"/>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accent3"/>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charset="0"/>
              <a:ea typeface="Source Sans Pro Light" charset="0"/>
              <a:cs typeface="Source Sans Pro Light" charset="0"/>
              <a:sym typeface="Gill Sans"/>
            </a:endParaRPr>
          </a:p>
        </p:txBody>
      </p:sp>
      <p:sp>
        <p:nvSpPr>
          <p:cNvPr id="19" name="Slide Number Placeholder 3">
            <a:extLst>
              <a:ext uri="{FF2B5EF4-FFF2-40B4-BE49-F238E27FC236}">
                <a16:creationId xmlns:a16="http://schemas.microsoft.com/office/drawing/2014/main" id="{0274B998-E99F-4F6E-AE15-00DC1BE32C04}"/>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0" name="Footer Placeholder 2">
            <a:extLst>
              <a:ext uri="{FF2B5EF4-FFF2-40B4-BE49-F238E27FC236}">
                <a16:creationId xmlns:a16="http://schemas.microsoft.com/office/drawing/2014/main" id="{EE59D55D-7A32-4CC5-A617-C75F95DA1E68}"/>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1" name="Date Placeholder 13">
            <a:extLst>
              <a:ext uri="{FF2B5EF4-FFF2-40B4-BE49-F238E27FC236}">
                <a16:creationId xmlns:a16="http://schemas.microsoft.com/office/drawing/2014/main" id="{3E1E0DD4-AE33-4921-9BBC-E9F1F813E362}"/>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5746E7-B6C1-4E6B-85DC-3B5CDA3A9D2C}"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352874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CA48-E2EF-4BDA-B984-5781AE9AB4D5}"/>
              </a:ext>
            </a:extLst>
          </p:cNvPr>
          <p:cNvSpPr>
            <a:spLocks noGrp="1"/>
          </p:cNvSpPr>
          <p:nvPr>
            <p:ph type="ctrTitle"/>
          </p:nvPr>
        </p:nvSpPr>
        <p:spPr>
          <a:xfrm>
            <a:off x="419100" y="366231"/>
            <a:ext cx="8318499" cy="472559"/>
          </a:xfrm>
          <a:prstGeom prst="rect">
            <a:avLst/>
          </a:prstGeom>
        </p:spPr>
        <p:txBody>
          <a:bodyPr>
            <a:normAutofit/>
          </a:bodyPr>
          <a:lstStyle/>
          <a:p>
            <a:r>
              <a:rPr lang="en-GB">
                <a:solidFill>
                  <a:schemeClr val="accent4"/>
                </a:solidFill>
              </a:rPr>
              <a:t>Detailed Content</a:t>
            </a:r>
          </a:p>
        </p:txBody>
      </p:sp>
      <p:sp>
        <p:nvSpPr>
          <p:cNvPr id="3" name="Rectangle 2">
            <a:extLst>
              <a:ext uri="{FF2B5EF4-FFF2-40B4-BE49-F238E27FC236}">
                <a16:creationId xmlns:a16="http://schemas.microsoft.com/office/drawing/2014/main" id="{45A323BC-9A55-4956-BA14-8315F9E366EB}"/>
              </a:ext>
            </a:extLst>
          </p:cNvPr>
          <p:cNvSpPr/>
          <p:nvPr/>
        </p:nvSpPr>
        <p:spPr>
          <a:xfrm>
            <a:off x="6580262" y="0"/>
            <a:ext cx="2563738" cy="48629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4" name="Content Placeholder 2">
            <a:extLst>
              <a:ext uri="{FF2B5EF4-FFF2-40B4-BE49-F238E27FC236}">
                <a16:creationId xmlns:a16="http://schemas.microsoft.com/office/drawing/2014/main" id="{FF6CFA17-428C-438F-BD07-502AE2FDF87B}"/>
              </a:ext>
            </a:extLst>
          </p:cNvPr>
          <p:cNvSpPr txBox="1">
            <a:spLocks/>
          </p:cNvSpPr>
          <p:nvPr/>
        </p:nvSpPr>
        <p:spPr>
          <a:xfrm>
            <a:off x="419100" y="1028700"/>
            <a:ext cx="5768056" cy="3748569"/>
          </a:xfrm>
          <a:prstGeom prst="rect">
            <a:avLst/>
          </a:prstGeom>
        </p:spPr>
        <p:txBody>
          <a:bodyPr numCol="2" spcCol="54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Colart Standard Light"/>
                <a:ea typeface="+mn-ea"/>
                <a:cs typeface="+mn-cs"/>
              </a:rPr>
              <a:t>Lorem ipsum dolor sit amet, consectetur adipiscing elit. Praesent posuere pretium ligula vel luctus. Mauris aliquet a metus quis maximus. Fusce congue libero odio, et ullamcorper massa pretium sed. Maecenas sagittis posuere tristique. Vivamus interdum blandit magna, fringilla volutpat libero pharetra vel. Donec sollicitudin tortor urna, nec faucibus arcu tincidunt nec. Mauris ullamcorper urna tellus, et blandit libero commodo a. Mauris vulputate nunc a lacus mollis, ut porta risus tempor.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Colart Standard Light"/>
                <a:ea typeface="+mn-ea"/>
                <a:cs typeface="+mn-cs"/>
              </a:rPr>
              <a:t>Integer lobortis eleifend semper. Nulla in malesuada nulla. Nulla sem eros, faucibus vitae tortor malesuada, consectetur blandit ligula. Donec nisi velit, rutrum in sem vel, hendrerit accumsan mi. Cras pulvinar molestie tortor et maximus. Vestibulum tincidunt volutpat tellus sed ultricies. Sed malesuada porta augue, eget laoreet est aliquet quis. Vestibulum rutrum, sem ac lacinia finibus, ligula magna laoreet nisi, quis pretium felis felis id enim. Nulla posuere hendrerit risus in elementum. Nulla molestie quis mauris et mattis.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5" name="Content Placeholder 2">
            <a:extLst>
              <a:ext uri="{FF2B5EF4-FFF2-40B4-BE49-F238E27FC236}">
                <a16:creationId xmlns:a16="http://schemas.microsoft.com/office/drawing/2014/main" id="{1B0A2CF2-5DFA-4057-95F9-C52535A01F35}"/>
              </a:ext>
            </a:extLst>
          </p:cNvPr>
          <p:cNvSpPr txBox="1">
            <a:spLocks/>
          </p:cNvSpPr>
          <p:nvPr/>
        </p:nvSpPr>
        <p:spPr>
          <a:xfrm>
            <a:off x="6863813" y="910560"/>
            <a:ext cx="2212114" cy="3322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Lorem ipsum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dolor</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sit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amet</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consectetur</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adipiscing</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elit</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Praesent</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posuere</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pretium</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ligula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vel</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luctus</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Mauris</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aliquet</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metus</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quis</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maximus.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Fusce</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congue</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libero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odio</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et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ullamcorper</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massa</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pretium</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sed. Maecenas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sagittis</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posuere</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r>
              <a:rPr kumimoji="0" lang="en-GB" sz="1200" b="0" i="0" u="none" strike="noStrike" kern="1200" cap="none" spc="0" normalizeH="0" baseline="0" noProof="0" dirty="0" err="1">
                <a:ln>
                  <a:noFill/>
                </a:ln>
                <a:solidFill>
                  <a:srgbClr val="FFFFFF"/>
                </a:solidFill>
                <a:effectLst/>
                <a:uLnTx/>
                <a:uFillTx/>
                <a:latin typeface="Colart Standard Light"/>
                <a:ea typeface="+mn-ea"/>
                <a:cs typeface="+mn-cs"/>
              </a:rPr>
              <a:t>tristique</a:t>
            </a:r>
            <a:r>
              <a:rPr kumimoji="0" lang="en-GB" sz="1200" b="0" i="0" u="none" strike="noStrike" kern="1200" cap="none" spc="0" normalizeH="0" baseline="0" noProof="0" dirty="0">
                <a:ln>
                  <a:noFill/>
                </a:ln>
                <a:solidFill>
                  <a:srgbClr val="FFFFFF"/>
                </a:solidFill>
                <a:effectLst/>
                <a:uLnTx/>
                <a:uFillTx/>
                <a:latin typeface="Colart Standard Light"/>
                <a:ea typeface="+mn-ea"/>
                <a:cs typeface="+mn-cs"/>
              </a:rPr>
              <a:t>. </a:t>
            </a:r>
          </a:p>
        </p:txBody>
      </p:sp>
      <p:sp>
        <p:nvSpPr>
          <p:cNvPr id="6" name="TextBox 5">
            <a:extLst>
              <a:ext uri="{FF2B5EF4-FFF2-40B4-BE49-F238E27FC236}">
                <a16:creationId xmlns:a16="http://schemas.microsoft.com/office/drawing/2014/main" id="{2A141087-F29D-4929-80D8-54715EA51208}"/>
              </a:ext>
            </a:extLst>
          </p:cNvPr>
          <p:cNvSpPr txBox="1"/>
          <p:nvPr/>
        </p:nvSpPr>
        <p:spPr>
          <a:xfrm>
            <a:off x="6849519" y="582150"/>
            <a:ext cx="21440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Colart Standard"/>
                <a:ea typeface="+mn-ea"/>
                <a:cs typeface="+mn-cs"/>
              </a:rPr>
              <a:t>SUBTITLE GOES HERE</a:t>
            </a:r>
          </a:p>
        </p:txBody>
      </p:sp>
      <p:sp>
        <p:nvSpPr>
          <p:cNvPr id="7" name="TextBox 6">
            <a:extLst>
              <a:ext uri="{FF2B5EF4-FFF2-40B4-BE49-F238E27FC236}">
                <a16:creationId xmlns:a16="http://schemas.microsoft.com/office/drawing/2014/main" id="{DBE7789C-6667-4055-B804-2B706326BFE5}"/>
              </a:ext>
            </a:extLst>
          </p:cNvPr>
          <p:cNvSpPr txBox="1"/>
          <p:nvPr/>
        </p:nvSpPr>
        <p:spPr>
          <a:xfrm>
            <a:off x="7120186" y="3223129"/>
            <a:ext cx="152115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olart Standard Light"/>
                <a:ea typeface="+mn-ea"/>
                <a:cs typeface="+mn-cs"/>
              </a:rPr>
              <a:t>Key points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olart Standard Light"/>
                <a:ea typeface="+mn-ea"/>
                <a:cs typeface="+mn-cs"/>
              </a:rPr>
              <a:t>can go in here</a:t>
            </a:r>
          </a:p>
        </p:txBody>
      </p:sp>
      <p:sp>
        <p:nvSpPr>
          <p:cNvPr id="8" name="TextBox 7">
            <a:extLst>
              <a:ext uri="{FF2B5EF4-FFF2-40B4-BE49-F238E27FC236}">
                <a16:creationId xmlns:a16="http://schemas.microsoft.com/office/drawing/2014/main" id="{984F0B99-70AF-4FF5-A888-D175EFB35743}"/>
              </a:ext>
            </a:extLst>
          </p:cNvPr>
          <p:cNvSpPr txBox="1"/>
          <p:nvPr/>
        </p:nvSpPr>
        <p:spPr>
          <a:xfrm>
            <a:off x="7120185" y="3940551"/>
            <a:ext cx="152115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olart Standard Light"/>
                <a:ea typeface="+mn-ea"/>
                <a:cs typeface="+mn-cs"/>
              </a:rPr>
              <a:t>Space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olart Standard Light"/>
                <a:ea typeface="+mn-ea"/>
                <a:cs typeface="+mn-cs"/>
              </a:rPr>
              <a:t>two if needed</a:t>
            </a:r>
          </a:p>
        </p:txBody>
      </p:sp>
      <p:sp>
        <p:nvSpPr>
          <p:cNvPr id="9" name="Slide Number Placeholder 3">
            <a:extLst>
              <a:ext uri="{FF2B5EF4-FFF2-40B4-BE49-F238E27FC236}">
                <a16:creationId xmlns:a16="http://schemas.microsoft.com/office/drawing/2014/main" id="{6CAA108B-4FF7-46C3-8B1E-3ECD803B3788}"/>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0" name="Footer Placeholder 2">
            <a:extLst>
              <a:ext uri="{FF2B5EF4-FFF2-40B4-BE49-F238E27FC236}">
                <a16:creationId xmlns:a16="http://schemas.microsoft.com/office/drawing/2014/main" id="{D769519A-E514-435F-ABCF-702DA4E1A289}"/>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1" name="Date Placeholder 13">
            <a:extLst>
              <a:ext uri="{FF2B5EF4-FFF2-40B4-BE49-F238E27FC236}">
                <a16:creationId xmlns:a16="http://schemas.microsoft.com/office/drawing/2014/main" id="{D4E08806-4919-4315-A1A3-D62071A3FCC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FC4DFA6-FEAA-475E-AB7E-F73BA7462BD6}"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210308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353ADD-7349-4CEA-B649-857DC6F5AEAC}"/>
              </a:ext>
            </a:extLst>
          </p:cNvPr>
          <p:cNvSpPr/>
          <p:nvPr/>
        </p:nvSpPr>
        <p:spPr>
          <a:xfrm>
            <a:off x="0" y="0"/>
            <a:ext cx="4794191" cy="486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lart Standard Light"/>
              <a:ea typeface="+mn-ea"/>
              <a:cs typeface="+mn-cs"/>
            </a:endParaRPr>
          </a:p>
        </p:txBody>
      </p:sp>
      <p:sp>
        <p:nvSpPr>
          <p:cNvPr id="2" name="Title 1">
            <a:extLst>
              <a:ext uri="{FF2B5EF4-FFF2-40B4-BE49-F238E27FC236}">
                <a16:creationId xmlns:a16="http://schemas.microsoft.com/office/drawing/2014/main" id="{B0F8818A-72BD-4B58-8F1F-F4D8485BC188}"/>
              </a:ext>
            </a:extLst>
          </p:cNvPr>
          <p:cNvSpPr>
            <a:spLocks noGrp="1"/>
          </p:cNvSpPr>
          <p:nvPr>
            <p:ph type="ctrTitle"/>
          </p:nvPr>
        </p:nvSpPr>
        <p:spPr>
          <a:xfrm>
            <a:off x="419101" y="366231"/>
            <a:ext cx="4152900" cy="472559"/>
          </a:xfrm>
          <a:prstGeom prst="rect">
            <a:avLst/>
          </a:prstGeom>
        </p:spPr>
        <p:txBody>
          <a:bodyPr>
            <a:normAutofit/>
          </a:bodyPr>
          <a:lstStyle/>
          <a:p>
            <a:r>
              <a:rPr lang="en-GB">
                <a:solidFill>
                  <a:schemeClr val="accent1"/>
                </a:solidFill>
              </a:rPr>
              <a:t>More Content</a:t>
            </a:r>
          </a:p>
        </p:txBody>
      </p:sp>
      <p:sp>
        <p:nvSpPr>
          <p:cNvPr id="4" name="Rectangle 3">
            <a:extLst>
              <a:ext uri="{FF2B5EF4-FFF2-40B4-BE49-F238E27FC236}">
                <a16:creationId xmlns:a16="http://schemas.microsoft.com/office/drawing/2014/main" id="{7A31F5BF-9594-4C8E-9025-E871D3F6BDFF}"/>
              </a:ext>
            </a:extLst>
          </p:cNvPr>
          <p:cNvSpPr/>
          <p:nvPr/>
        </p:nvSpPr>
        <p:spPr>
          <a:xfrm>
            <a:off x="268045" y="939058"/>
            <a:ext cx="4158676" cy="3734299"/>
          </a:xfrm>
          <a:prstGeom prst="rect">
            <a:avLst/>
          </a:prstGeom>
        </p:spPr>
        <p:txBody>
          <a:bodyPr wrap="square" numCol="2" spcCol="360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adipiscing</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luctus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Mauris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maximus.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Fusce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congue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libero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et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ullamcorper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massa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Nam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ultricies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nisl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egestas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suscipit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Phasellus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pellentesque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diam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convallis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urna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interdum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nisl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convallis. Integer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ante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pretium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aliquam</a:t>
            </a:r>
            <a:endParaRPr kumimoji="0" lang="en-GB" sz="10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Integer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lobortis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eleifend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semper.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eros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faucibus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vitae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tortor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Donec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nisi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rutrum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hendrerit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accumsan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mi.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85000"/>
                    <a:lumOff val="15000"/>
                  </a:prstClr>
                </a:solidFill>
                <a:effectLst/>
                <a:uLnTx/>
                <a:uFillTx/>
                <a:latin typeface="Colart Standard"/>
                <a:ea typeface="+mn-ea"/>
                <a:cs typeface="+mn-cs"/>
              </a:rPr>
              <a:t>SUBTITLE</a:t>
            </a:r>
            <a:endParaRPr kumimoji="0" lang="en-GB" sz="1100" b="1" i="0" u="none" strike="noStrike" kern="1200" cap="none" spc="0" normalizeH="0" baseline="0" noProof="0">
              <a:ln>
                <a:noFill/>
              </a:ln>
              <a:solidFill>
                <a:srgbClr val="000000"/>
              </a:solidFill>
              <a:effectLst/>
              <a:uLnTx/>
              <a:uFillTx/>
              <a:latin typeface="Colart Standar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olart Standard Light"/>
                <a:ea typeface="+mn-ea"/>
                <a:cs typeface="+mn-cs"/>
              </a:rPr>
              <a:t>Morbi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rutrum</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pulvinar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sagittis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sagittis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augue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orci</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aliquet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posuere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Curabitur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venenatis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ac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volutpat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ornare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Donec</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efficitur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nibh</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vitae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urna</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lorem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ornare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Aenean</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dui. Morbi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luctus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tortor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metus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porta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molestie</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eleifend</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orci</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arcu</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iaculis</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orci</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00" b="0" i="0" u="none" strike="noStrike" kern="1200" cap="none" spc="0" normalizeH="0" baseline="0" noProof="0" err="1">
                <a:ln>
                  <a:noFill/>
                </a:ln>
                <a:solidFill>
                  <a:srgbClr val="000000"/>
                </a:solidFill>
                <a:effectLst/>
                <a:uLnTx/>
                <a:uFillTx/>
                <a:latin typeface="Colart Standard Light"/>
                <a:ea typeface="+mn-ea"/>
                <a:cs typeface="+mn-cs"/>
              </a:rPr>
              <a:t>auctor</a:t>
            </a:r>
            <a:r>
              <a:rPr kumimoji="0" lang="en-GB" sz="1000" b="0" i="0" u="none" strike="noStrike" kern="1200" cap="none" spc="0" normalizeH="0" baseline="0" noProof="0">
                <a:ln>
                  <a:noFill/>
                </a:ln>
                <a:solidFill>
                  <a:srgbClr val="000000"/>
                </a:solidFill>
                <a:effectLst/>
                <a:uLnTx/>
                <a:uFillTx/>
                <a:latin typeface="Colart Standard Light"/>
                <a:ea typeface="+mn-ea"/>
                <a:cs typeface="+mn-cs"/>
              </a:rPr>
              <a:t> at. </a:t>
            </a:r>
          </a:p>
        </p:txBody>
      </p:sp>
      <p:sp>
        <p:nvSpPr>
          <p:cNvPr id="5" name="Rectangle 4">
            <a:extLst>
              <a:ext uri="{FF2B5EF4-FFF2-40B4-BE49-F238E27FC236}">
                <a16:creationId xmlns:a16="http://schemas.microsoft.com/office/drawing/2014/main" id="{38AA016E-4E06-4F80-960D-72968CB2923A}"/>
              </a:ext>
            </a:extLst>
          </p:cNvPr>
          <p:cNvSpPr/>
          <p:nvPr/>
        </p:nvSpPr>
        <p:spPr>
          <a:xfrm>
            <a:off x="5062235" y="1042969"/>
            <a:ext cx="3813720" cy="3861249"/>
          </a:xfrm>
          <a:prstGeom prst="rect">
            <a:avLst/>
          </a:prstGeom>
        </p:spPr>
        <p:txBody>
          <a:bodyPr wrap="square" numCol="2" spcCol="360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85000"/>
                    <a:lumOff val="15000"/>
                  </a:prstClr>
                </a:solidFill>
                <a:effectLst/>
                <a:uLnTx/>
                <a:uFillTx/>
                <a:latin typeface="Colart Standard"/>
                <a:ea typeface="+mn-ea"/>
                <a:cs typeface="+mn-cs"/>
              </a:rPr>
              <a:t>SUBTITLE</a:t>
            </a:r>
            <a:endParaRPr kumimoji="0" lang="en-GB" sz="1200" b="1" i="0" u="none" strike="noStrike" kern="1200" cap="none" spc="0" normalizeH="0" baseline="0" noProof="0">
              <a:ln>
                <a:noFill/>
              </a:ln>
              <a:solidFill>
                <a:srgbClr val="000000"/>
              </a:solidFill>
              <a:effectLst/>
              <a:uLnTx/>
              <a:uFillTx/>
              <a:latin typeface="Colart Standar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olart Standard Light"/>
                <a:ea typeface="+mn-ea"/>
                <a:cs typeface="+mn-cs"/>
              </a:rPr>
              <a:t>Vestibulum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sem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lectus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tempus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iaculis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efficitur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sem.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Praesent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consequat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ligula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nec</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eleifend</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pharetra.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Mauris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bibendum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orci</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volutpat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gravida.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Nulla</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bibendum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placerat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viverra</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Nam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placerat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commodo</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nisl</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in,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enim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olart Standard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Colart Standard Light"/>
                <a:ea typeface="+mn-ea"/>
                <a:cs typeface="+mn-cs"/>
              </a:rPr>
              <a:t>Duis in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hendrerit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libero.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Colart Standard Light"/>
                <a:ea typeface="+mn-ea"/>
                <a:cs typeface="+mn-cs"/>
              </a:rPr>
              <a:t>Nam dictum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neque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augue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eget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hendrerit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justo</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sodales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sed.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Proin</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leo</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diam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malesuada</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tempor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facilisis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purus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85000"/>
                    <a:lumOff val="15000"/>
                  </a:prstClr>
                </a:solidFill>
                <a:effectLst/>
                <a:uLnTx/>
                <a:uFillTx/>
                <a:latin typeface="Colart Standard"/>
                <a:ea typeface="+mn-ea"/>
                <a:cs typeface="+mn-cs"/>
              </a:rPr>
              <a:t>SUBTITLE</a:t>
            </a:r>
            <a:endParaRPr kumimoji="0" lang="en-GB" sz="1200" b="1" i="0" u="none" strike="noStrike" kern="1200" cap="none" spc="0" normalizeH="0" baseline="0" noProof="0">
              <a:ln>
                <a:noFill/>
              </a:ln>
              <a:solidFill>
                <a:srgbClr val="000000"/>
              </a:solidFill>
              <a:effectLst/>
              <a:uLnTx/>
              <a:uFillTx/>
              <a:latin typeface="Colart Standar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Suspendisse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semper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tincidunt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nunc</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lacinia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interdum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eu</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Quisque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nec</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odio</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rutrum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lacus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ornare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blandit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non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olart Standard Light"/>
                <a:ea typeface="+mn-ea"/>
                <a:cs typeface="+mn-cs"/>
              </a:rPr>
              <a:t>Lorem ipsum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dolor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sit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amet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adipiscing</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elit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Suspendisse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fermentum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ut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massa</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venenatis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viverra</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Nullam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id vestibulum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velit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Suspendisse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potenti</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Cras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porttitor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neque</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velit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quis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egestas</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enim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tempus et. Vestibulum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enim</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libero, pharetra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sed</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pulvinar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vel</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consectetur</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 </a:t>
            </a:r>
            <a:r>
              <a:rPr kumimoji="0" lang="en-GB" sz="1050" b="0" i="0" u="none" strike="noStrike" kern="1200" cap="none" spc="0" normalizeH="0" baseline="0" noProof="0" err="1">
                <a:ln>
                  <a:noFill/>
                </a:ln>
                <a:solidFill>
                  <a:srgbClr val="000000"/>
                </a:solidFill>
                <a:effectLst/>
                <a:uLnTx/>
                <a:uFillTx/>
                <a:latin typeface="Colart Standard Light"/>
                <a:ea typeface="+mn-ea"/>
                <a:cs typeface="+mn-cs"/>
              </a:rPr>
              <a:t>erat</a:t>
            </a:r>
            <a:r>
              <a:rPr kumimoji="0" lang="en-GB" sz="1050" b="0" i="0" u="none" strike="noStrike" kern="1200" cap="none" spc="0" normalizeH="0" baseline="0" noProof="0">
                <a:ln>
                  <a:noFill/>
                </a:ln>
                <a:solidFill>
                  <a:srgbClr val="000000"/>
                </a:solidFill>
                <a:effectLst/>
                <a:uLnTx/>
                <a:uFillTx/>
                <a:latin typeface="Colart Standard Light"/>
                <a:ea typeface="+mn-ea"/>
                <a:cs typeface="+mn-cs"/>
              </a:rPr>
              <a:t>. </a:t>
            </a:r>
            <a:endParaRPr kumimoji="0" lang="en-GB" sz="1050" b="0" i="0" u="none" strike="noStrike" kern="1200" cap="none" spc="0" normalizeH="0" baseline="0" noProof="0">
              <a:ln>
                <a:noFill/>
              </a:ln>
              <a:solidFill>
                <a:prstClr val="black"/>
              </a:solidFill>
              <a:effectLst/>
              <a:uLnTx/>
              <a:uFillTx/>
              <a:latin typeface="Colart Standard Light"/>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611D62C3-B7B6-478C-AC5E-5E23B1251C48}"/>
              </a:ext>
            </a:extLst>
          </p:cNvPr>
          <p:cNvPicPr>
            <a:picLocks noChangeAspect="1"/>
          </p:cNvPicPr>
          <p:nvPr/>
        </p:nvPicPr>
        <p:blipFill>
          <a:blip r:embed="rId2"/>
          <a:stretch>
            <a:fillRect/>
          </a:stretch>
        </p:blipFill>
        <p:spPr>
          <a:xfrm>
            <a:off x="5062235" y="319660"/>
            <a:ext cx="1104423" cy="519130"/>
          </a:xfrm>
          <a:prstGeom prst="rect">
            <a:avLst/>
          </a:prstGeom>
        </p:spPr>
      </p:pic>
      <p:sp>
        <p:nvSpPr>
          <p:cNvPr id="7" name="Slide Number Placeholder 3">
            <a:extLst>
              <a:ext uri="{FF2B5EF4-FFF2-40B4-BE49-F238E27FC236}">
                <a16:creationId xmlns:a16="http://schemas.microsoft.com/office/drawing/2014/main" id="{485BFA52-8F40-42B6-9D0A-3629E01793ED}"/>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8" name="Footer Placeholder 2">
            <a:extLst>
              <a:ext uri="{FF2B5EF4-FFF2-40B4-BE49-F238E27FC236}">
                <a16:creationId xmlns:a16="http://schemas.microsoft.com/office/drawing/2014/main" id="{0A3A301C-2CDA-4AD4-A628-AF283460710C}"/>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9" name="Date Placeholder 13">
            <a:extLst>
              <a:ext uri="{FF2B5EF4-FFF2-40B4-BE49-F238E27FC236}">
                <a16:creationId xmlns:a16="http://schemas.microsoft.com/office/drawing/2014/main" id="{AE3ECE46-C4A1-44A8-A816-BAE47E60FBA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C1EAD99-DEC0-46BF-AB7B-FAF050E59522}"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285669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3ACE-4161-47CC-9653-DD9FC81ACB13}"/>
              </a:ext>
            </a:extLst>
          </p:cNvPr>
          <p:cNvSpPr>
            <a:spLocks noGrp="1"/>
          </p:cNvSpPr>
          <p:nvPr>
            <p:ph type="ctrTitle"/>
          </p:nvPr>
        </p:nvSpPr>
        <p:spPr/>
        <p:txBody>
          <a:bodyPr/>
          <a:lstStyle/>
          <a:p>
            <a:r>
              <a:rPr lang="en-GB">
                <a:solidFill>
                  <a:schemeClr val="accent3"/>
                </a:solidFill>
              </a:rPr>
              <a:t>More Content</a:t>
            </a:r>
          </a:p>
        </p:txBody>
      </p:sp>
      <p:pic>
        <p:nvPicPr>
          <p:cNvPr id="4" name="Picture 3">
            <a:extLst>
              <a:ext uri="{FF2B5EF4-FFF2-40B4-BE49-F238E27FC236}">
                <a16:creationId xmlns:a16="http://schemas.microsoft.com/office/drawing/2014/main" id="{3CBF599E-B419-43B6-85B7-F9AD0DC7E5C9}"/>
              </a:ext>
            </a:extLst>
          </p:cNvPr>
          <p:cNvPicPr>
            <a:picLocks noChangeAspect="1"/>
          </p:cNvPicPr>
          <p:nvPr/>
        </p:nvPicPr>
        <p:blipFill>
          <a:blip r:embed="rId3"/>
          <a:stretch>
            <a:fillRect/>
          </a:stretch>
        </p:blipFill>
        <p:spPr>
          <a:xfrm>
            <a:off x="6536594" y="2571750"/>
            <a:ext cx="2607406" cy="2291195"/>
          </a:xfrm>
          <a:prstGeom prst="rect">
            <a:avLst/>
          </a:prstGeom>
        </p:spPr>
      </p:pic>
      <p:pic>
        <p:nvPicPr>
          <p:cNvPr id="5" name="Picture 4">
            <a:extLst>
              <a:ext uri="{FF2B5EF4-FFF2-40B4-BE49-F238E27FC236}">
                <a16:creationId xmlns:a16="http://schemas.microsoft.com/office/drawing/2014/main" id="{4C2D3590-9950-405F-9551-B4C99900C0B1}"/>
              </a:ext>
            </a:extLst>
          </p:cNvPr>
          <p:cNvPicPr>
            <a:picLocks noChangeAspect="1"/>
          </p:cNvPicPr>
          <p:nvPr/>
        </p:nvPicPr>
        <p:blipFill>
          <a:blip r:embed="rId4"/>
          <a:stretch>
            <a:fillRect/>
          </a:stretch>
        </p:blipFill>
        <p:spPr>
          <a:xfrm>
            <a:off x="6536594" y="1"/>
            <a:ext cx="2607406" cy="2571750"/>
          </a:xfrm>
          <a:prstGeom prst="rect">
            <a:avLst/>
          </a:prstGeom>
        </p:spPr>
      </p:pic>
      <p:sp>
        <p:nvSpPr>
          <p:cNvPr id="7" name="TextBox 6">
            <a:extLst>
              <a:ext uri="{FF2B5EF4-FFF2-40B4-BE49-F238E27FC236}">
                <a16:creationId xmlns:a16="http://schemas.microsoft.com/office/drawing/2014/main" id="{517CD8E6-92D1-49FC-9E7D-062036E557E5}"/>
              </a:ext>
            </a:extLst>
          </p:cNvPr>
          <p:cNvSpPr txBox="1"/>
          <p:nvPr/>
        </p:nvSpPr>
        <p:spPr>
          <a:xfrm>
            <a:off x="419100" y="1444239"/>
            <a:ext cx="5733872" cy="3333030"/>
          </a:xfrm>
          <a:prstGeom prst="rect">
            <a:avLst/>
          </a:prstGeom>
          <a:noFill/>
        </p:spPr>
        <p:txBody>
          <a:bodyPr wrap="square" numCol="3" spcCol="360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Lorem ipsum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dolor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sit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amet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consectetur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adipiscing</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fermentum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massa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venenatis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viverra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Nullam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id vestibulum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potenti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olart Standard Light"/>
                <a:ea typeface="+mn-ea"/>
                <a:cs typeface="+mn-cs"/>
              </a:rPr>
              <a:t>Cras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porttitor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egestas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enim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tempus et. Vestibulum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enim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libero, pharetra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sed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pulvinar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consectetur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erat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Nunc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faucibus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nec</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quam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eu</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condimentum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Proin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ligula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mi vestibulum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vehicula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Proin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odio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lorem, dictum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hendrerit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et,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euismod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justo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Praesent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fringilla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Sed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efficitur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ligula. Ut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eu</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nisi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lobortis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finibus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dolor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Sed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elementum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risus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urna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finibus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vel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cursus ante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sollicitudin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Praesent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mollis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nibh</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eu</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lacinia semper,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sem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leo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tincidunt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felis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leo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imperdiet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tellus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85000"/>
                    <a:lumOff val="15000"/>
                  </a:prstClr>
                </a:solidFill>
                <a:effectLst/>
                <a:uLnTx/>
                <a:uFillTx/>
                <a:latin typeface="Colart Standard" pitchFamily="50" charset="0"/>
                <a:ea typeface="+mn-ea"/>
                <a:cs typeface="+mn-cs"/>
              </a:rPr>
              <a:t>SUBTITLE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Aenean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iaculis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augue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feugiat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mattis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Vivamus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tristique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sapien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in gravida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sodales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pellentesque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hendrerit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ullamcorper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finibus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arcu</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tortor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in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vulputate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tortor</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pharetra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Etiam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ornare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turpis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imperdiet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gravida. Vestibulum id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orci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orci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pretium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laoreet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Nam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condimentum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justo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quis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dui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eleifend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nec</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suscipit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dui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egestas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olart Standard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Aenean</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nunc</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erat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porta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eget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odio</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ac, porta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faucibus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mi. In at ex id magna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interdum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eleifend</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id vitae magna.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Praesent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faucibus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fringilla</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nisl</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vitae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rutrum</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eros</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semper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ut.</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Suspendisse</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r>
              <a:rPr kumimoji="0" lang="en-GB" sz="1000" b="0" i="0" u="none" strike="noStrike" kern="1200" cap="none" spc="0" normalizeH="0" baseline="0" noProof="0" err="1">
                <a:ln>
                  <a:noFill/>
                </a:ln>
                <a:solidFill>
                  <a:prstClr val="black"/>
                </a:solidFill>
                <a:effectLst/>
                <a:uLnTx/>
                <a:uFillTx/>
                <a:latin typeface="Colart Standard Light"/>
                <a:ea typeface="+mn-ea"/>
                <a:cs typeface="+mn-cs"/>
              </a:rPr>
              <a:t>potenti</a:t>
            </a:r>
            <a:r>
              <a:rPr kumimoji="0" lang="en-GB" sz="1000" b="0" i="0" u="none" strike="noStrike" kern="1200" cap="none" spc="0" normalizeH="0" baseline="0" noProof="0">
                <a:ln>
                  <a:noFill/>
                </a:ln>
                <a:solidFill>
                  <a:prstClr val="black"/>
                </a:solidFill>
                <a:effectLst/>
                <a:uLnTx/>
                <a:uFillTx/>
                <a:latin typeface="Colart Standard Light"/>
                <a:ea typeface="+mn-ea"/>
                <a:cs typeface="+mn-cs"/>
              </a:rPr>
              <a:t>. </a:t>
            </a:r>
          </a:p>
        </p:txBody>
      </p:sp>
      <p:sp>
        <p:nvSpPr>
          <p:cNvPr id="8" name="TextBox 7">
            <a:extLst>
              <a:ext uri="{FF2B5EF4-FFF2-40B4-BE49-F238E27FC236}">
                <a16:creationId xmlns:a16="http://schemas.microsoft.com/office/drawing/2014/main" id="{322837EA-2056-4430-8D64-37B626B2F7F6}"/>
              </a:ext>
            </a:extLst>
          </p:cNvPr>
          <p:cNvSpPr txBox="1"/>
          <p:nvPr/>
        </p:nvSpPr>
        <p:spPr>
          <a:xfrm>
            <a:off x="419100" y="838790"/>
            <a:ext cx="495620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olart Standard Light"/>
                <a:ea typeface="+mn-ea"/>
                <a:cs typeface="+mn-cs"/>
              </a:rPr>
              <a:t>This is some supporting messaging text below the title</a:t>
            </a:r>
          </a:p>
        </p:txBody>
      </p:sp>
      <p:sp>
        <p:nvSpPr>
          <p:cNvPr id="9" name="Slide Number Placeholder 3">
            <a:extLst>
              <a:ext uri="{FF2B5EF4-FFF2-40B4-BE49-F238E27FC236}">
                <a16:creationId xmlns:a16="http://schemas.microsoft.com/office/drawing/2014/main" id="{ACBEE9A1-0728-4670-82F6-555F0A2A5CB2}"/>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10" name="Footer Placeholder 2">
            <a:extLst>
              <a:ext uri="{FF2B5EF4-FFF2-40B4-BE49-F238E27FC236}">
                <a16:creationId xmlns:a16="http://schemas.microsoft.com/office/drawing/2014/main" id="{6B269FB3-EBEF-47C1-B081-723D4C156E1D}"/>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11" name="Date Placeholder 13">
            <a:extLst>
              <a:ext uri="{FF2B5EF4-FFF2-40B4-BE49-F238E27FC236}">
                <a16:creationId xmlns:a16="http://schemas.microsoft.com/office/drawing/2014/main" id="{BDC27D98-D726-4203-AB0C-D4A0901FD949}"/>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7677717-E331-43DA-95F3-D44310161A0A}"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393569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1554816" y="514350"/>
            <a:ext cx="6034368" cy="4171950"/>
          </a:xfrm>
          <a:prstGeom prst="rect">
            <a:avLst/>
          </a:prstGeom>
        </p:spPr>
        <p:txBody>
          <a:bodyPr wrap="square"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rPr>
              <a:t>Key message slide. Lorem ipsum dolor sit </a:t>
            </a:r>
            <a:r>
              <a:rPr kumimoji="0" lang="en-US" sz="3000" b="0" i="0" u="none" strike="noStrike" kern="1200" cap="none" spc="0" normalizeH="0" baseline="0" noProof="0" err="1">
                <a:ln>
                  <a:noFill/>
                </a:ln>
                <a:solidFill>
                  <a:prstClr val="black">
                    <a:lumMod val="85000"/>
                    <a:lumOff val="15000"/>
                  </a:prstClr>
                </a:solidFill>
                <a:effectLst/>
                <a:uLnTx/>
                <a:uFillTx/>
                <a:latin typeface="Colart Standard Light"/>
                <a:ea typeface="+mn-ea"/>
                <a:cs typeface="+mn-cs"/>
              </a:rPr>
              <a:t>amet</a:t>
            </a:r>
            <a:r>
              <a:rPr kumimoji="0" lang="en-US"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rPr>
              <a:t>, </a:t>
            </a:r>
            <a:r>
              <a:rPr kumimoji="0" lang="en-US" sz="3000" b="0" i="0" u="none" strike="noStrike" kern="1200" cap="none" spc="0" normalizeH="0" baseline="0" noProof="0" err="1">
                <a:ln>
                  <a:noFill/>
                </a:ln>
                <a:solidFill>
                  <a:prstClr val="black">
                    <a:lumMod val="85000"/>
                    <a:lumOff val="15000"/>
                  </a:prstClr>
                </a:solidFill>
                <a:effectLst/>
                <a:uLnTx/>
                <a:uFillTx/>
                <a:latin typeface="Colart Standard Light"/>
                <a:ea typeface="+mn-ea"/>
                <a:cs typeface="+mn-cs"/>
              </a:rPr>
              <a:t>consectetur</a:t>
            </a:r>
            <a:r>
              <a:rPr kumimoji="0" lang="en-US"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rPr>
              <a:t> </a:t>
            </a:r>
            <a:r>
              <a:rPr kumimoji="0" lang="en-US" sz="3000" b="0" i="0" u="none" strike="noStrike" kern="1200" cap="none" spc="0" normalizeH="0" baseline="0" noProof="0" err="1">
                <a:ln>
                  <a:noFill/>
                </a:ln>
                <a:solidFill>
                  <a:prstClr val="black">
                    <a:lumMod val="85000"/>
                    <a:lumOff val="15000"/>
                  </a:prstClr>
                </a:solidFill>
                <a:effectLst/>
                <a:uLnTx/>
                <a:uFillTx/>
                <a:latin typeface="Colart Standard Light"/>
                <a:ea typeface="+mn-ea"/>
                <a:cs typeface="+mn-cs"/>
              </a:rPr>
              <a:t>adipiscing</a:t>
            </a:r>
            <a:r>
              <a:rPr kumimoji="0" lang="en-US"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rPr>
              <a:t> </a:t>
            </a:r>
            <a:r>
              <a:rPr kumimoji="0" lang="en-US" sz="3000" b="0" i="0" u="none" strike="noStrike" kern="1200" cap="none" spc="0" normalizeH="0" baseline="0" noProof="0" err="1">
                <a:ln>
                  <a:noFill/>
                </a:ln>
                <a:solidFill>
                  <a:prstClr val="black">
                    <a:lumMod val="85000"/>
                    <a:lumOff val="15000"/>
                  </a:prstClr>
                </a:solidFill>
                <a:effectLst/>
                <a:uLnTx/>
                <a:uFillTx/>
                <a:latin typeface="Colart Standard Light"/>
                <a:ea typeface="+mn-ea"/>
                <a:cs typeface="+mn-cs"/>
              </a:rPr>
              <a:t>elit</a:t>
            </a:r>
            <a:r>
              <a:rPr kumimoji="0" lang="en-US"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rPr>
              <a:t>. </a:t>
            </a:r>
            <a:r>
              <a:rPr kumimoji="0" lang="en-US" sz="3000" b="0" i="0" u="none" strike="noStrike" kern="1200" cap="none" spc="0" normalizeH="0" baseline="0" noProof="0" err="1">
                <a:ln>
                  <a:noFill/>
                </a:ln>
                <a:solidFill>
                  <a:prstClr val="black">
                    <a:lumMod val="85000"/>
                    <a:lumOff val="15000"/>
                  </a:prstClr>
                </a:solidFill>
                <a:effectLst/>
                <a:uLnTx/>
                <a:uFillTx/>
                <a:latin typeface="Colart Standard Light"/>
                <a:ea typeface="+mn-ea"/>
                <a:cs typeface="+mn-cs"/>
              </a:rPr>
              <a:t>Mauris</a:t>
            </a:r>
            <a:r>
              <a:rPr kumimoji="0" lang="en-US"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rPr>
              <a:t> vel magna ante. </a:t>
            </a:r>
            <a:endParaRPr kumimoji="0" lang="id-ID" sz="3000" b="0" i="0" u="none" strike="noStrike" kern="1200" cap="none" spc="0" normalizeH="0" baseline="0" noProof="0">
              <a:ln>
                <a:noFill/>
              </a:ln>
              <a:solidFill>
                <a:prstClr val="black">
                  <a:lumMod val="85000"/>
                  <a:lumOff val="15000"/>
                </a:prstClr>
              </a:solidFill>
              <a:effectLst/>
              <a:uLnTx/>
              <a:uFillTx/>
              <a:latin typeface="Colart Standard Light"/>
              <a:ea typeface="+mn-ea"/>
              <a:cs typeface="+mn-cs"/>
            </a:endParaRPr>
          </a:p>
        </p:txBody>
      </p:sp>
    </p:spTree>
    <p:extLst>
      <p:ext uri="{BB962C8B-B14F-4D97-AF65-F5344CB8AC3E}">
        <p14:creationId xmlns:p14="http://schemas.microsoft.com/office/powerpoint/2010/main" val="23876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7F2E5AE-0E8B-47DC-B5CD-0A58A1DCEF45}"/>
              </a:ext>
            </a:extLst>
          </p:cNvPr>
          <p:cNvGraphicFramePr/>
          <p:nvPr/>
        </p:nvGraphicFramePr>
        <p:xfrm>
          <a:off x="2160266" y="1436665"/>
          <a:ext cx="4686836" cy="303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3">
            <a:extLst>
              <a:ext uri="{FF2B5EF4-FFF2-40B4-BE49-F238E27FC236}">
                <a16:creationId xmlns:a16="http://schemas.microsoft.com/office/drawing/2014/main" id="{A22E4D6D-2C53-476A-B06F-0A44D36B8164}"/>
              </a:ext>
            </a:extLst>
          </p:cNvPr>
          <p:cNvSpPr txBox="1">
            <a:spLocks/>
          </p:cNvSpPr>
          <p:nvPr/>
        </p:nvSpPr>
        <p:spPr>
          <a:xfrm>
            <a:off x="3844529" y="2724559"/>
            <a:ext cx="1371600" cy="475059"/>
          </a:xfrm>
          <a:prstGeom prst="rect">
            <a:avLst/>
          </a:prstGeom>
        </p:spPr>
        <p:txBody>
          <a:bodyPr lIns="91440" tIns="45720" rIns="91440" bIns="4572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a:ln>
                  <a:noFill/>
                </a:ln>
                <a:solidFill>
                  <a:srgbClr val="FFFFFF"/>
                </a:solidFill>
                <a:effectLst/>
                <a:uLnTx/>
                <a:uFillTx/>
                <a:latin typeface="Colart Standard" pitchFamily="50" charset="0"/>
                <a:ea typeface="+mn-ea"/>
                <a:cs typeface="+mn-cs"/>
              </a:rPr>
              <a:t>SWOT</a:t>
            </a:r>
            <a:endParaRPr kumimoji="0" lang="en-US" sz="3200" b="1" i="0" u="none" strike="noStrike" kern="1200" cap="none" spc="0" normalizeH="0" baseline="0" noProof="0">
              <a:ln>
                <a:noFill/>
              </a:ln>
              <a:solidFill>
                <a:srgbClr val="FFFFFF"/>
              </a:solidFill>
              <a:effectLst/>
              <a:uLnTx/>
              <a:uFillTx/>
              <a:latin typeface="Colart Standard" pitchFamily="50" charset="0"/>
              <a:ea typeface="+mn-ea"/>
              <a:cs typeface="+mn-cs"/>
            </a:endParaRPr>
          </a:p>
        </p:txBody>
      </p:sp>
      <p:sp>
        <p:nvSpPr>
          <p:cNvPr id="58380" name="TextBox 11">
            <a:extLst>
              <a:ext uri="{FF2B5EF4-FFF2-40B4-BE49-F238E27FC236}">
                <a16:creationId xmlns:a16="http://schemas.microsoft.com/office/drawing/2014/main" id="{0A0483AD-FA5F-450E-BD00-C3D537B6C61B}"/>
              </a:ext>
            </a:extLst>
          </p:cNvPr>
          <p:cNvSpPr txBox="1">
            <a:spLocks noChangeArrowheads="1"/>
          </p:cNvSpPr>
          <p:nvPr/>
        </p:nvSpPr>
        <p:spPr bwMode="auto">
          <a:xfrm>
            <a:off x="2347200" y="2157412"/>
            <a:ext cx="14247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olart Standard"/>
                <a:ea typeface="+mn-ea"/>
                <a:cs typeface="+mn-cs"/>
              </a:rPr>
              <a:t>STRENGTHS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Lorem episode khor man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episide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italia</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miandn</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lorem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manchori</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khor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ke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nashi.</a:t>
            </a:r>
          </a:p>
        </p:txBody>
      </p:sp>
      <p:sp>
        <p:nvSpPr>
          <p:cNvPr id="58381" name="TextBox 12">
            <a:extLst>
              <a:ext uri="{FF2B5EF4-FFF2-40B4-BE49-F238E27FC236}">
                <a16:creationId xmlns:a16="http://schemas.microsoft.com/office/drawing/2014/main" id="{924A53E9-CEA3-4D09-994B-34E5E211AB0C}"/>
              </a:ext>
            </a:extLst>
          </p:cNvPr>
          <p:cNvSpPr txBox="1">
            <a:spLocks noChangeArrowheads="1"/>
          </p:cNvSpPr>
          <p:nvPr/>
        </p:nvSpPr>
        <p:spPr bwMode="auto">
          <a:xfrm>
            <a:off x="5276850" y="2157412"/>
            <a:ext cx="14247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olart Standard"/>
                <a:ea typeface="+mn-ea"/>
                <a:cs typeface="+mn-cs"/>
              </a:rPr>
              <a:t>WEAKNESSES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Lorem episode khor man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episide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italia</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miandn</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lorem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manchori</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khor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ke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nashi.</a:t>
            </a:r>
          </a:p>
        </p:txBody>
      </p:sp>
      <p:sp>
        <p:nvSpPr>
          <p:cNvPr id="58382" name="TextBox 13">
            <a:extLst>
              <a:ext uri="{FF2B5EF4-FFF2-40B4-BE49-F238E27FC236}">
                <a16:creationId xmlns:a16="http://schemas.microsoft.com/office/drawing/2014/main" id="{EC0274FF-8D81-4DDD-B7D0-F78107F28179}"/>
              </a:ext>
            </a:extLst>
          </p:cNvPr>
          <p:cNvSpPr txBox="1">
            <a:spLocks noChangeArrowheads="1"/>
          </p:cNvSpPr>
          <p:nvPr/>
        </p:nvSpPr>
        <p:spPr bwMode="auto">
          <a:xfrm>
            <a:off x="2347200" y="3629025"/>
            <a:ext cx="14247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olart Standard"/>
                <a:ea typeface="+mn-ea"/>
                <a:cs typeface="+mn-cs"/>
              </a:rPr>
              <a:t>THREATS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Lorem episode khor man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episide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italia</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miandn</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lorem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manchori</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khor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ke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nashi.</a:t>
            </a:r>
          </a:p>
        </p:txBody>
      </p:sp>
      <p:sp>
        <p:nvSpPr>
          <p:cNvPr id="58383" name="TextBox 14">
            <a:extLst>
              <a:ext uri="{FF2B5EF4-FFF2-40B4-BE49-F238E27FC236}">
                <a16:creationId xmlns:a16="http://schemas.microsoft.com/office/drawing/2014/main" id="{B50F4F6D-D312-41A2-8D22-783C005C2B48}"/>
              </a:ext>
            </a:extLst>
          </p:cNvPr>
          <p:cNvSpPr txBox="1">
            <a:spLocks noChangeArrowheads="1"/>
          </p:cNvSpPr>
          <p:nvPr/>
        </p:nvSpPr>
        <p:spPr bwMode="auto">
          <a:xfrm>
            <a:off x="5276850" y="3588544"/>
            <a:ext cx="14247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Colart Standard"/>
                <a:ea typeface="+mn-ea"/>
                <a:cs typeface="+mn-cs"/>
              </a:rPr>
              <a:t>OPPORTUNITIES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Lorem episode khor man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episide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italia</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miandn</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lorem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manchori</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khor </a:t>
            </a:r>
            <a:r>
              <a:rPr kumimoji="0" lang="en-US" altLang="en-US" sz="750" b="0" i="0" u="none" strike="noStrike" kern="1200" cap="none" spc="0" normalizeH="0" baseline="0" noProof="0" err="1">
                <a:ln>
                  <a:noFill/>
                </a:ln>
                <a:solidFill>
                  <a:srgbClr val="FFFFFF"/>
                </a:solidFill>
                <a:effectLst/>
                <a:uLnTx/>
                <a:uFillTx/>
                <a:latin typeface="Colart Standard Light"/>
                <a:ea typeface="+mn-ea"/>
                <a:cs typeface="+mn-cs"/>
              </a:rPr>
              <a:t>ke</a:t>
            </a:r>
            <a:r>
              <a:rPr kumimoji="0" lang="en-US" altLang="en-US" sz="750" b="0" i="0" u="none" strike="noStrike" kern="1200" cap="none" spc="0" normalizeH="0" baseline="0" noProof="0">
                <a:ln>
                  <a:noFill/>
                </a:ln>
                <a:solidFill>
                  <a:srgbClr val="FFFFFF"/>
                </a:solidFill>
                <a:effectLst/>
                <a:uLnTx/>
                <a:uFillTx/>
                <a:latin typeface="Colart Standard Light"/>
                <a:ea typeface="+mn-ea"/>
                <a:cs typeface="+mn-cs"/>
              </a:rPr>
              <a:t> nashi.</a:t>
            </a:r>
          </a:p>
        </p:txBody>
      </p:sp>
      <p:grpSp>
        <p:nvGrpSpPr>
          <p:cNvPr id="58384" name="Group 17">
            <a:extLst>
              <a:ext uri="{FF2B5EF4-FFF2-40B4-BE49-F238E27FC236}">
                <a16:creationId xmlns:a16="http://schemas.microsoft.com/office/drawing/2014/main" id="{89F13621-4A7B-430C-B88E-E5805389AB2A}"/>
              </a:ext>
            </a:extLst>
          </p:cNvPr>
          <p:cNvGrpSpPr>
            <a:grpSpLocks/>
          </p:cNvGrpSpPr>
          <p:nvPr/>
        </p:nvGrpSpPr>
        <p:grpSpPr bwMode="auto">
          <a:xfrm>
            <a:off x="6883962" y="1684735"/>
            <a:ext cx="2142159" cy="1004888"/>
            <a:chOff x="9164644" y="1789013"/>
            <a:chExt cx="2857026" cy="1339249"/>
          </a:xfrm>
        </p:grpSpPr>
        <p:sp>
          <p:nvSpPr>
            <p:cNvPr id="58394" name="TextBox 15">
              <a:extLst>
                <a:ext uri="{FF2B5EF4-FFF2-40B4-BE49-F238E27FC236}">
                  <a16:creationId xmlns:a16="http://schemas.microsoft.com/office/drawing/2014/main" id="{3B356E2E-35AE-4CD0-BFEE-3300D24EEAAF}"/>
                </a:ext>
              </a:extLst>
            </p:cNvPr>
            <p:cNvSpPr txBox="1">
              <a:spLocks noChangeArrowheads="1"/>
            </p:cNvSpPr>
            <p:nvPr/>
          </p:nvSpPr>
          <p:spPr bwMode="auto">
            <a:xfrm>
              <a:off x="9164644" y="2093703"/>
              <a:ext cx="1343375" cy="61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d-ID" altLang="en-US" sz="2400" b="0" i="0" u="none" strike="noStrike" kern="1200" cap="none" spc="0" normalizeH="0" baseline="0" noProof="0">
                  <a:ln>
                    <a:noFill/>
                  </a:ln>
                  <a:solidFill>
                    <a:srgbClr val="2DCCD3"/>
                  </a:solidFill>
                  <a:effectLst/>
                  <a:uLnTx/>
                  <a:uFillTx/>
                  <a:latin typeface="Colart Standard"/>
                  <a:ea typeface="+mn-ea"/>
                  <a:cs typeface="+mn-cs"/>
                </a:rPr>
                <a:t>80%</a:t>
              </a:r>
              <a:endParaRPr kumimoji="0" lang="en-US" altLang="en-US" sz="2400" b="0" i="0" u="none" strike="noStrike" kern="1200" cap="none" spc="0" normalizeH="0" baseline="0" noProof="0">
                <a:ln>
                  <a:noFill/>
                </a:ln>
                <a:solidFill>
                  <a:srgbClr val="2DCCD3"/>
                </a:solidFill>
                <a:effectLst/>
                <a:uLnTx/>
                <a:uFillTx/>
                <a:latin typeface="Colart Standard"/>
                <a:ea typeface="+mn-ea"/>
                <a:cs typeface="+mn-cs"/>
              </a:endParaRPr>
            </a:p>
          </p:txBody>
        </p:sp>
        <p:sp>
          <p:nvSpPr>
            <p:cNvPr id="17" name="Rectangle 16">
              <a:extLst>
                <a:ext uri="{FF2B5EF4-FFF2-40B4-BE49-F238E27FC236}">
                  <a16:creationId xmlns:a16="http://schemas.microsoft.com/office/drawing/2014/main" id="{A7E69AB7-E6BB-4596-A0EA-CE199BEBE1D0}"/>
                </a:ext>
              </a:extLst>
            </p:cNvPr>
            <p:cNvSpPr>
              <a:spLocks/>
            </p:cNvSpPr>
            <p:nvPr/>
          </p:nvSpPr>
          <p:spPr bwMode="auto">
            <a:xfrm>
              <a:off x="10440782" y="1789013"/>
              <a:ext cx="1580888" cy="1339249"/>
            </a:xfrm>
            <a:prstGeom prst="rect">
              <a:avLst/>
            </a:prstGeom>
            <a:noFill/>
            <a:ln>
              <a:noFill/>
            </a:ln>
            <a:extLst>
              <a:ext uri="{909E8E84-426E-40dd-AFC4-6F175D3DCCD1}"/>
              <a:ext uri="{91240B29-F687-4f45-9708-019B960494DF}"/>
            </a:ex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Bold" charset="0"/>
                </a:rPr>
                <a:t>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Maecenas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faucibus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mollis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interdum</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Cum sociis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natoque</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penatibus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et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magnis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dis parturient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montes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nascetur</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ridiculus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mus. </a:t>
              </a:r>
            </a:p>
          </p:txBody>
        </p:sp>
      </p:grpSp>
      <p:grpSp>
        <p:nvGrpSpPr>
          <p:cNvPr id="58385" name="Group 18">
            <a:extLst>
              <a:ext uri="{FF2B5EF4-FFF2-40B4-BE49-F238E27FC236}">
                <a16:creationId xmlns:a16="http://schemas.microsoft.com/office/drawing/2014/main" id="{5E131277-A3FC-47E6-B41D-AA61128154A6}"/>
              </a:ext>
            </a:extLst>
          </p:cNvPr>
          <p:cNvGrpSpPr>
            <a:grpSpLocks/>
          </p:cNvGrpSpPr>
          <p:nvPr/>
        </p:nvGrpSpPr>
        <p:grpSpPr bwMode="auto">
          <a:xfrm>
            <a:off x="6883968" y="3161113"/>
            <a:ext cx="2142161" cy="1003699"/>
            <a:chOff x="9164644" y="1789013"/>
            <a:chExt cx="2857026" cy="1339249"/>
          </a:xfrm>
        </p:grpSpPr>
        <p:sp>
          <p:nvSpPr>
            <p:cNvPr id="20" name="TextBox 19">
              <a:extLst>
                <a:ext uri="{FF2B5EF4-FFF2-40B4-BE49-F238E27FC236}">
                  <a16:creationId xmlns:a16="http://schemas.microsoft.com/office/drawing/2014/main" id="{8787DE70-6D6C-446C-9CF9-579DEE027C8B}"/>
                </a:ext>
              </a:extLst>
            </p:cNvPr>
            <p:cNvSpPr txBox="1"/>
            <p:nvPr/>
          </p:nvSpPr>
          <p:spPr>
            <a:xfrm>
              <a:off x="9164644" y="2094037"/>
              <a:ext cx="1343407" cy="616006"/>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a:ln>
                    <a:noFill/>
                  </a:ln>
                  <a:solidFill>
                    <a:srgbClr val="FF8674"/>
                  </a:solidFill>
                  <a:effectLst/>
                  <a:uLnTx/>
                  <a:uFillTx/>
                  <a:latin typeface="Colart Standard"/>
                  <a:ea typeface="+mn-ea"/>
                  <a:cs typeface="+mn-cs"/>
                </a:rPr>
                <a:t>30%</a:t>
              </a:r>
              <a:endParaRPr kumimoji="0" lang="en-US" sz="2400" b="0" i="0" u="none" strike="noStrike" kern="1200" cap="none" spc="0" normalizeH="0" baseline="0" noProof="0">
                <a:ln>
                  <a:noFill/>
                </a:ln>
                <a:solidFill>
                  <a:srgbClr val="FF8674"/>
                </a:solidFill>
                <a:effectLst/>
                <a:uLnTx/>
                <a:uFillTx/>
                <a:latin typeface="Colart Standard"/>
                <a:ea typeface="+mn-ea"/>
                <a:cs typeface="+mn-cs"/>
              </a:endParaRPr>
            </a:p>
          </p:txBody>
        </p:sp>
        <p:sp>
          <p:nvSpPr>
            <p:cNvPr id="21" name="Rectangle 20">
              <a:extLst>
                <a:ext uri="{FF2B5EF4-FFF2-40B4-BE49-F238E27FC236}">
                  <a16:creationId xmlns:a16="http://schemas.microsoft.com/office/drawing/2014/main" id="{59318521-2B8A-4E63-8820-06CC8F8546F7}"/>
                </a:ext>
              </a:extLst>
            </p:cNvPr>
            <p:cNvSpPr>
              <a:spLocks/>
            </p:cNvSpPr>
            <p:nvPr/>
          </p:nvSpPr>
          <p:spPr bwMode="auto">
            <a:xfrm>
              <a:off x="10440782" y="1789013"/>
              <a:ext cx="1580888" cy="1339249"/>
            </a:xfrm>
            <a:prstGeom prst="rect">
              <a:avLst/>
            </a:prstGeom>
            <a:noFill/>
            <a:ln>
              <a:noFill/>
            </a:ln>
            <a:extLst>
              <a:ext uri="{909E8E84-426E-40dd-AFC4-6F175D3DCCD1}"/>
              <a:ext uri="{91240B29-F687-4f45-9708-019B960494DF}"/>
            </a:ex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Bold" charset="0"/>
                </a:rPr>
                <a:t>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Maecenas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faucibus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mollis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interdum</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Cum sociis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natoque</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penatibus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et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magnis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dis parturient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montes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nascetur</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ridiculus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mus. </a:t>
              </a:r>
            </a:p>
          </p:txBody>
        </p:sp>
      </p:grpSp>
      <p:grpSp>
        <p:nvGrpSpPr>
          <p:cNvPr id="58386" name="Group 21">
            <a:extLst>
              <a:ext uri="{FF2B5EF4-FFF2-40B4-BE49-F238E27FC236}">
                <a16:creationId xmlns:a16="http://schemas.microsoft.com/office/drawing/2014/main" id="{AED1556D-F7F9-4EE6-A1F1-876A327E8CE9}"/>
              </a:ext>
            </a:extLst>
          </p:cNvPr>
          <p:cNvGrpSpPr>
            <a:grpSpLocks/>
          </p:cNvGrpSpPr>
          <p:nvPr/>
        </p:nvGrpSpPr>
        <p:grpSpPr bwMode="auto">
          <a:xfrm>
            <a:off x="102393" y="1693069"/>
            <a:ext cx="2094534" cy="1004888"/>
            <a:chOff x="10131646" y="1901774"/>
            <a:chExt cx="2793481" cy="1339249"/>
          </a:xfrm>
        </p:grpSpPr>
        <p:sp>
          <p:nvSpPr>
            <p:cNvPr id="23" name="TextBox 22">
              <a:extLst>
                <a:ext uri="{FF2B5EF4-FFF2-40B4-BE49-F238E27FC236}">
                  <a16:creationId xmlns:a16="http://schemas.microsoft.com/office/drawing/2014/main" id="{9431AC86-B42C-4068-956B-37E741BE194E}"/>
                </a:ext>
              </a:extLst>
            </p:cNvPr>
            <p:cNvSpPr txBox="1"/>
            <p:nvPr/>
          </p:nvSpPr>
          <p:spPr>
            <a:xfrm>
              <a:off x="11581732" y="2242934"/>
              <a:ext cx="1343395" cy="615277"/>
            </a:xfrm>
            <a:prstGeom prst="rect">
              <a:avLst/>
            </a:prstGeom>
            <a:noFill/>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a:ln>
                    <a:noFill/>
                  </a:ln>
                  <a:solidFill>
                    <a:srgbClr val="FFB81C"/>
                  </a:solidFill>
                  <a:effectLst/>
                  <a:uLnTx/>
                  <a:uFillTx/>
                  <a:latin typeface="Colart Standard"/>
                  <a:ea typeface="+mn-ea"/>
                  <a:cs typeface="+mn-cs"/>
                </a:rPr>
                <a:t>50%</a:t>
              </a:r>
              <a:endParaRPr kumimoji="0" lang="en-US" sz="2400" b="0" i="0" u="none" strike="noStrike" kern="1200" cap="none" spc="0" normalizeH="0" baseline="0" noProof="0">
                <a:ln>
                  <a:noFill/>
                </a:ln>
                <a:solidFill>
                  <a:srgbClr val="FFB81C"/>
                </a:solidFill>
                <a:effectLst/>
                <a:uLnTx/>
                <a:uFillTx/>
                <a:latin typeface="Colart Standard"/>
                <a:ea typeface="+mn-ea"/>
                <a:cs typeface="+mn-cs"/>
              </a:endParaRPr>
            </a:p>
          </p:txBody>
        </p:sp>
        <p:sp>
          <p:nvSpPr>
            <p:cNvPr id="24" name="Rectangle 23">
              <a:extLst>
                <a:ext uri="{FF2B5EF4-FFF2-40B4-BE49-F238E27FC236}">
                  <a16:creationId xmlns:a16="http://schemas.microsoft.com/office/drawing/2014/main" id="{FDB3A08A-FC2E-44F0-A3BC-5594D727D459}"/>
                </a:ext>
              </a:extLst>
            </p:cNvPr>
            <p:cNvSpPr>
              <a:spLocks/>
            </p:cNvSpPr>
            <p:nvPr/>
          </p:nvSpPr>
          <p:spPr bwMode="auto">
            <a:xfrm>
              <a:off x="10131646" y="1901774"/>
              <a:ext cx="1518671" cy="1339249"/>
            </a:xfrm>
            <a:prstGeom prst="rect">
              <a:avLst/>
            </a:prstGeom>
            <a:noFill/>
            <a:ln>
              <a:noFill/>
            </a:ln>
            <a:extLst>
              <a:ext uri="{909E8E84-426E-40dd-AFC4-6F175D3DCCD1}"/>
              <a:ext uri="{91240B29-F687-4f45-9708-019B960494DF}"/>
            </a:extLst>
          </p:spPr>
          <p:txBody>
            <a:bodyPr lIns="0" tIns="0" rIns="0"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Bold" charset="0"/>
                </a:rPr>
                <a:t>Description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Maecenas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faucibus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mollis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interdum</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Cum sociis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natoque</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penatibus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et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magnis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dis parturient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montes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nascetur</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ridiculus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mus. </a:t>
              </a:r>
            </a:p>
          </p:txBody>
        </p:sp>
      </p:grpSp>
      <p:grpSp>
        <p:nvGrpSpPr>
          <p:cNvPr id="58387" name="Group 24">
            <a:extLst>
              <a:ext uri="{FF2B5EF4-FFF2-40B4-BE49-F238E27FC236}">
                <a16:creationId xmlns:a16="http://schemas.microsoft.com/office/drawing/2014/main" id="{0025BD45-4948-4EBE-8C08-912FF8E443EC}"/>
              </a:ext>
            </a:extLst>
          </p:cNvPr>
          <p:cNvGrpSpPr>
            <a:grpSpLocks/>
          </p:cNvGrpSpPr>
          <p:nvPr/>
        </p:nvGrpSpPr>
        <p:grpSpPr bwMode="auto">
          <a:xfrm>
            <a:off x="96448" y="3161112"/>
            <a:ext cx="2095728" cy="1003699"/>
            <a:chOff x="10131645" y="1901774"/>
            <a:chExt cx="2793460" cy="1339249"/>
          </a:xfrm>
        </p:grpSpPr>
        <p:sp>
          <p:nvSpPr>
            <p:cNvPr id="26" name="TextBox 25">
              <a:extLst>
                <a:ext uri="{FF2B5EF4-FFF2-40B4-BE49-F238E27FC236}">
                  <a16:creationId xmlns:a16="http://schemas.microsoft.com/office/drawing/2014/main" id="{5A499E39-ECFE-45C8-9205-6DE3C00FA77C}"/>
                </a:ext>
              </a:extLst>
            </p:cNvPr>
            <p:cNvSpPr txBox="1"/>
            <p:nvPr/>
          </p:nvSpPr>
          <p:spPr>
            <a:xfrm>
              <a:off x="11582485" y="2243339"/>
              <a:ext cx="1342620" cy="616006"/>
            </a:xfrm>
            <a:prstGeom prst="rect">
              <a:avLst/>
            </a:prstGeom>
            <a:noFill/>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a:ln>
                    <a:noFill/>
                  </a:ln>
                  <a:solidFill>
                    <a:srgbClr val="D7C4B7"/>
                  </a:solidFill>
                  <a:effectLst/>
                  <a:uLnTx/>
                  <a:uFillTx/>
                  <a:latin typeface="Colart Standard"/>
                  <a:ea typeface="+mn-ea"/>
                  <a:cs typeface="+mn-cs"/>
                </a:rPr>
                <a:t>70%</a:t>
              </a:r>
              <a:endParaRPr kumimoji="0" lang="en-US" sz="2400" b="0" i="0" u="none" strike="noStrike" kern="1200" cap="none" spc="0" normalizeH="0" baseline="0" noProof="0">
                <a:ln>
                  <a:noFill/>
                </a:ln>
                <a:solidFill>
                  <a:srgbClr val="D7C4B7"/>
                </a:solidFill>
                <a:effectLst/>
                <a:uLnTx/>
                <a:uFillTx/>
                <a:latin typeface="Colart Standard"/>
                <a:ea typeface="+mn-ea"/>
                <a:cs typeface="+mn-cs"/>
              </a:endParaRPr>
            </a:p>
          </p:txBody>
        </p:sp>
        <p:sp>
          <p:nvSpPr>
            <p:cNvPr id="27" name="Rectangle 26">
              <a:extLst>
                <a:ext uri="{FF2B5EF4-FFF2-40B4-BE49-F238E27FC236}">
                  <a16:creationId xmlns:a16="http://schemas.microsoft.com/office/drawing/2014/main" id="{0A7216CF-C0FF-4D8C-BC7D-8BA727DF2436}"/>
                </a:ext>
              </a:extLst>
            </p:cNvPr>
            <p:cNvSpPr>
              <a:spLocks/>
            </p:cNvSpPr>
            <p:nvPr/>
          </p:nvSpPr>
          <p:spPr bwMode="auto">
            <a:xfrm>
              <a:off x="10131645" y="1901774"/>
              <a:ext cx="1525732" cy="1339249"/>
            </a:xfrm>
            <a:prstGeom prst="rect">
              <a:avLst/>
            </a:prstGeom>
            <a:noFill/>
            <a:ln>
              <a:noFill/>
            </a:ln>
            <a:extLst>
              <a:ext uri="{909E8E84-426E-40dd-AFC4-6F175D3DCCD1}"/>
              <a:ext uri="{91240B29-F687-4f45-9708-019B960494DF}"/>
            </a:extLst>
          </p:spPr>
          <p:txBody>
            <a:bodyPr lIns="0" tIns="0" rIns="0" bIns="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Bold" charset="0"/>
                </a:rPr>
                <a:t>Description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Maecenas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faucibus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mollis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interdum</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Cum sociis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natoque</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penatibus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et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magnis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dis parturient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montes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nascetur</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a:t>
              </a:r>
              <a:r>
                <a:rPr kumimoji="0" lang="en-US" sz="900" b="0" i="0" u="none" strike="noStrike" kern="1200" cap="none" spc="0" normalizeH="0" baseline="0" noProof="0" err="1">
                  <a:ln>
                    <a:noFill/>
                  </a:ln>
                  <a:solidFill>
                    <a:prstClr val="black">
                      <a:lumMod val="85000"/>
                      <a:lumOff val="15000"/>
                    </a:prstClr>
                  </a:solidFill>
                  <a:effectLst/>
                  <a:uLnTx/>
                  <a:uFillTx/>
                  <a:latin typeface="Colart Standard Light"/>
                  <a:ea typeface="ＭＳ Ｐゴシック" charset="0"/>
                  <a:cs typeface="+mn-cs"/>
                  <a:sym typeface="Source Sans Pro" charset="0"/>
                </a:rPr>
                <a:t>ridiculus</a:t>
              </a:r>
              <a:r>
                <a:rPr kumimoji="0" lang="en-US" sz="900" b="0" i="0" u="none" strike="noStrike" kern="1200" cap="none" spc="0" normalizeH="0" baseline="0" noProof="0">
                  <a:ln>
                    <a:noFill/>
                  </a:ln>
                  <a:solidFill>
                    <a:prstClr val="black">
                      <a:lumMod val="85000"/>
                      <a:lumOff val="15000"/>
                    </a:prstClr>
                  </a:solidFill>
                  <a:effectLst/>
                  <a:uLnTx/>
                  <a:uFillTx/>
                  <a:latin typeface="Colart Standard Light"/>
                  <a:ea typeface="ＭＳ Ｐゴシック" charset="0"/>
                  <a:cs typeface="+mn-cs"/>
                  <a:sym typeface="Source Sans Pro" charset="0"/>
                </a:rPr>
                <a:t> mus. </a:t>
              </a:r>
            </a:p>
          </p:txBody>
        </p:sp>
      </p:grpSp>
      <p:sp>
        <p:nvSpPr>
          <p:cNvPr id="28" name="Title 4">
            <a:extLst>
              <a:ext uri="{FF2B5EF4-FFF2-40B4-BE49-F238E27FC236}">
                <a16:creationId xmlns:a16="http://schemas.microsoft.com/office/drawing/2014/main" id="{5736FCF4-2A06-45F1-AFE9-AFC2EF3CD6AE}"/>
              </a:ext>
            </a:extLst>
          </p:cNvPr>
          <p:cNvSpPr>
            <a:spLocks noGrp="1"/>
          </p:cNvSpPr>
          <p:nvPr>
            <p:ph type="ctrTitle"/>
          </p:nvPr>
        </p:nvSpPr>
        <p:spPr>
          <a:xfrm>
            <a:off x="289500" y="458792"/>
            <a:ext cx="8318499" cy="472559"/>
          </a:xfrm>
        </p:spPr>
        <p:txBody>
          <a:bodyPr>
            <a:normAutofit fontScale="90000"/>
          </a:bodyPr>
          <a:lstStyle/>
          <a:p>
            <a:pPr algn="l"/>
            <a:r>
              <a:rPr lang="en-US" sz="3200">
                <a:solidFill>
                  <a:schemeClr val="tx1">
                    <a:lumMod val="85000"/>
                    <a:lumOff val="15000"/>
                  </a:schemeClr>
                </a:solidFill>
                <a:latin typeface="Colart Standard" pitchFamily="50" charset="0"/>
              </a:rPr>
              <a:t>SWOT Analysis</a:t>
            </a:r>
          </a:p>
        </p:txBody>
      </p:sp>
      <p:sp>
        <p:nvSpPr>
          <p:cNvPr id="22" name="Slide Number Placeholder 3">
            <a:extLst>
              <a:ext uri="{FF2B5EF4-FFF2-40B4-BE49-F238E27FC236}">
                <a16:creationId xmlns:a16="http://schemas.microsoft.com/office/drawing/2014/main" id="{68ED394E-F3EA-40F4-8DD1-309DAF18DE90}"/>
              </a:ext>
            </a:extLst>
          </p:cNvPr>
          <p:cNvSpPr>
            <a:spLocks noGrp="1"/>
          </p:cNvSpPr>
          <p:nvPr>
            <p:ph type="sldNum" sz="quarter" idx="4"/>
          </p:nvPr>
        </p:nvSpPr>
        <p:spPr>
          <a:xfrm>
            <a:off x="8737599" y="4896332"/>
            <a:ext cx="338328" cy="241200"/>
          </a:xfrm>
          <a:prstGeom prst="rect">
            <a:avLst/>
          </a:prstGeom>
        </p:spPr>
        <p:txBody>
          <a:bodyPr anchor="ctr"/>
          <a:lstStyle>
            <a:lvl1pPr>
              <a:defRPr>
                <a:solidFill>
                  <a:schemeClr val="bg1">
                    <a:lumMod val="50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2A0A07-47CC-DB44-A11B-D8673270CCE0}" type="slidenum">
              <a:rPr kumimoji="0" lang="en-US" sz="800" b="0" i="0" u="none" strike="noStrike" kern="1200" cap="none" spc="0" normalizeH="0" baseline="0" noProof="0" smtClean="0">
                <a:ln>
                  <a:noFill/>
                </a:ln>
                <a:solidFill>
                  <a:srgbClr val="FFFFFF">
                    <a:lumMod val="50000"/>
                  </a:srgbClr>
                </a:solidFill>
                <a:effectLst/>
                <a:uLnTx/>
                <a:uFillTx/>
                <a:latin typeface="Colart Standard Light"/>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FFFFFF">
                  <a:lumMod val="50000"/>
                </a:srgbClr>
              </a:solidFill>
              <a:effectLst/>
              <a:uLnTx/>
              <a:uFillTx/>
              <a:latin typeface="Colart Standard Light"/>
              <a:ea typeface="+mn-ea"/>
              <a:cs typeface="Arial" panose="020B0604020202020204" pitchFamily="34" charset="0"/>
            </a:endParaRPr>
          </a:p>
        </p:txBody>
      </p:sp>
      <p:sp>
        <p:nvSpPr>
          <p:cNvPr id="25" name="Footer Placeholder 2">
            <a:extLst>
              <a:ext uri="{FF2B5EF4-FFF2-40B4-BE49-F238E27FC236}">
                <a16:creationId xmlns:a16="http://schemas.microsoft.com/office/drawing/2014/main" id="{C41CABE6-F099-43A4-A484-0274EAEA4892}"/>
              </a:ext>
            </a:extLst>
          </p:cNvPr>
          <p:cNvSpPr>
            <a:spLocks noGrp="1"/>
          </p:cNvSpPr>
          <p:nvPr>
            <p:ph type="ftr" sz="quarter" idx="3"/>
          </p:nvPr>
        </p:nvSpPr>
        <p:spPr>
          <a:xfrm>
            <a:off x="1044054" y="4897424"/>
            <a:ext cx="4776716" cy="239252"/>
          </a:xfrm>
          <a:prstGeom prst="rect">
            <a:avLst/>
          </a:prstGeom>
        </p:spPr>
        <p:txBody>
          <a:bodyPr anchor="ctr"/>
          <a:lstStyle>
            <a:lvl1pPr algn="l">
              <a:defRPr sz="800" b="0">
                <a:solidFill>
                  <a:schemeClr val="bg1">
                    <a:lumMod val="50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Colart Standard"/>
              <a:ea typeface="+mn-ea"/>
              <a:cs typeface="+mn-cs"/>
            </a:endParaRPr>
          </a:p>
        </p:txBody>
      </p:sp>
      <p:sp>
        <p:nvSpPr>
          <p:cNvPr id="29" name="Date Placeholder 13">
            <a:extLst>
              <a:ext uri="{FF2B5EF4-FFF2-40B4-BE49-F238E27FC236}">
                <a16:creationId xmlns:a16="http://schemas.microsoft.com/office/drawing/2014/main" id="{75241663-D5AF-4BA5-BB4B-2B7338C9EEAF}"/>
              </a:ext>
            </a:extLst>
          </p:cNvPr>
          <p:cNvSpPr>
            <a:spLocks noGrp="1"/>
          </p:cNvSpPr>
          <p:nvPr>
            <p:ph type="dt" sz="half" idx="2"/>
          </p:nvPr>
        </p:nvSpPr>
        <p:spPr>
          <a:xfrm>
            <a:off x="6415301" y="4896000"/>
            <a:ext cx="2057400" cy="241200"/>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B06F52-FE24-4D7A-A844-E69B60393BCA}" type="datetime3">
              <a:rPr kumimoji="0" lang="en-GB" sz="800" b="0" i="0" u="none" strike="noStrike" kern="1200" cap="none" spc="0" normalizeH="0" baseline="0" noProof="0" smtClean="0">
                <a:ln>
                  <a:noFill/>
                </a:ln>
                <a:solidFill>
                  <a:prstClr val="black">
                    <a:tint val="75000"/>
                  </a:prstClr>
                </a:solidFill>
                <a:effectLst/>
                <a:uLnTx/>
                <a:uFillTx/>
                <a:latin typeface="Colart Standard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 February, 2021</a:t>
            </a:fld>
            <a:endParaRPr kumimoji="0" lang="en-GB" sz="800" b="0" i="0" u="none" strike="noStrike" kern="1200" cap="none" spc="0" normalizeH="0" baseline="0" noProof="0">
              <a:ln>
                <a:noFill/>
              </a:ln>
              <a:solidFill>
                <a:prstClr val="black">
                  <a:tint val="75000"/>
                </a:prstClr>
              </a:solidFill>
              <a:effectLst/>
              <a:uLnTx/>
              <a:uFillTx/>
              <a:latin typeface="Colart Standard Ligh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1"/>
          <p:cNvGrpSpPr>
            <a:grpSpLocks/>
          </p:cNvGrpSpPr>
          <p:nvPr/>
        </p:nvGrpSpPr>
        <p:grpSpPr bwMode="auto">
          <a:xfrm>
            <a:off x="734615" y="1428155"/>
            <a:ext cx="2871789" cy="2871789"/>
            <a:chOff x="0" y="0"/>
            <a:chExt cx="4824" cy="4824"/>
          </a:xfrm>
        </p:grpSpPr>
        <p:sp>
          <p:nvSpPr>
            <p:cNvPr id="32819" name="AutoShape 2"/>
            <p:cNvSpPr>
              <a:spLocks/>
            </p:cNvSpPr>
            <p:nvPr/>
          </p:nvSpPr>
          <p:spPr bwMode="auto">
            <a:xfrm>
              <a:off x="4" y="63"/>
              <a:ext cx="2008" cy="2751"/>
            </a:xfrm>
            <a:custGeom>
              <a:avLst/>
              <a:gdLst>
                <a:gd name="T0" fmla="*/ 19786 w 21600"/>
                <a:gd name="T1" fmla="*/ 18395 h 21600"/>
                <a:gd name="T2" fmla="*/ 19870 w 21600"/>
                <a:gd name="T3" fmla="*/ 17656 h 21600"/>
                <a:gd name="T4" fmla="*/ 19870 w 21600"/>
                <a:gd name="T5" fmla="*/ 0 h 21600"/>
                <a:gd name="T6" fmla="*/ 0 w 21600"/>
                <a:gd name="T7" fmla="*/ 18395 h 21600"/>
                <a:gd name="T8" fmla="*/ 380 w 21600"/>
                <a:gd name="T9" fmla="*/ 21600 h 21600"/>
                <a:gd name="T10" fmla="*/ 21600 w 21600"/>
                <a:gd name="T11" fmla="*/ 21600 h 21600"/>
                <a:gd name="T12" fmla="*/ 19786 w 21600"/>
                <a:gd name="T13" fmla="*/ 18395 h 21600"/>
                <a:gd name="T14" fmla="*/ 19786 w 21600"/>
                <a:gd name="T15" fmla="*/ 18395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moveTo>
                    <a:pt x="19786" y="18395"/>
                  </a:moveTo>
                </a:path>
              </a:pathLst>
            </a:custGeom>
            <a:solidFill>
              <a:schemeClr val="accent4"/>
            </a:solidFill>
            <a:ln w="9525" cap="flat">
              <a:solidFill>
                <a:schemeClr val="tx1">
                  <a:alpha val="0"/>
                </a:schemeClr>
              </a:solidFill>
              <a:prstDash val="solid"/>
              <a:round/>
              <a:headEnd type="none" w="med" len="med"/>
              <a:tailEnd type="none" w="med" len="me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58" name="AutoShape 3"/>
            <p:cNvSpPr>
              <a:spLocks/>
            </p:cNvSpPr>
            <p:nvPr/>
          </p:nvSpPr>
          <p:spPr bwMode="auto">
            <a:xfrm>
              <a:off x="0" y="600"/>
              <a:ext cx="2008" cy="2216"/>
            </a:xfrm>
            <a:custGeom>
              <a:avLst/>
              <a:gdLst>
                <a:gd name="T0" fmla="*/ 1 w 21600"/>
                <a:gd name="T1" fmla="*/ 2 h 21600"/>
                <a:gd name="T2" fmla="*/ 1 w 21600"/>
                <a:gd name="T3" fmla="*/ 0 h 21600"/>
                <a:gd name="T4" fmla="*/ 0 w 21600"/>
                <a:gd name="T5" fmla="*/ 2 h 21600"/>
                <a:gd name="T6" fmla="*/ 0 w 21600"/>
                <a:gd name="T7" fmla="*/ 2 h 21600"/>
                <a:gd name="T8" fmla="*/ 2 w 21600"/>
                <a:gd name="T9" fmla="*/ 2 h 21600"/>
                <a:gd name="T10" fmla="*/ 1 w 21600"/>
                <a:gd name="T11" fmla="*/ 2 h 21600"/>
                <a:gd name="T12" fmla="*/ 1 w 21600"/>
                <a:gd name="T13" fmla="*/ 2 h 21600"/>
                <a:gd name="T14" fmla="*/ 1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9870" y="16707"/>
                  </a:moveTo>
                  <a:cubicBezTo>
                    <a:pt x="19870" y="0"/>
                    <a:pt x="19870" y="0"/>
                    <a:pt x="19870" y="0"/>
                  </a:cubicBezTo>
                  <a:cubicBezTo>
                    <a:pt x="0" y="17968"/>
                    <a:pt x="0" y="17968"/>
                    <a:pt x="0" y="17968"/>
                  </a:cubicBezTo>
                  <a:cubicBezTo>
                    <a:pt x="42" y="19230"/>
                    <a:pt x="169" y="20415"/>
                    <a:pt x="380" y="21600"/>
                  </a:cubicBezTo>
                  <a:cubicBezTo>
                    <a:pt x="21600" y="21600"/>
                    <a:pt x="21600" y="21600"/>
                    <a:pt x="21600" y="21600"/>
                  </a:cubicBezTo>
                  <a:cubicBezTo>
                    <a:pt x="20461" y="20568"/>
                    <a:pt x="19786" y="19192"/>
                    <a:pt x="19786" y="17624"/>
                  </a:cubicBezTo>
                  <a:cubicBezTo>
                    <a:pt x="19786" y="17318"/>
                    <a:pt x="19786" y="17012"/>
                    <a:pt x="19870" y="16707"/>
                  </a:cubicBezTo>
                  <a:close/>
                  <a:moveTo>
                    <a:pt x="19870" y="16707"/>
                  </a:moveTo>
                </a:path>
              </a:pathLst>
            </a:custGeom>
            <a:solidFill>
              <a:srgbClr val="000000">
                <a:alpha val="7059"/>
              </a:srgbClr>
            </a:solidFill>
            <a:ln>
              <a:noFill/>
            </a:ln>
            <a:extLst>
              <a:ext uri="{91240B29-F687-4f45-9708-019B960494DF}">
                <a14:hiddenLine xmlns:a14="http://schemas.microsoft.com/office/drawing/2010/main" xmlns="" w="9525" cap="flat">
                  <a:solidFill>
                    <a:schemeClr val="tx1">
                      <a:alpha val="0"/>
                    </a:schemeClr>
                  </a:solidFill>
                  <a:round/>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2821" name="AutoShape 4"/>
            <p:cNvSpPr>
              <a:spLocks/>
            </p:cNvSpPr>
            <p:nvPr/>
          </p:nvSpPr>
          <p:spPr bwMode="auto">
            <a:xfrm>
              <a:off x="72" y="2807"/>
              <a:ext cx="2749" cy="2010"/>
            </a:xfrm>
            <a:custGeom>
              <a:avLst/>
              <a:gdLst>
                <a:gd name="T0" fmla="*/ 18395 w 21600"/>
                <a:gd name="T1" fmla="*/ 1856 h 21600"/>
                <a:gd name="T2" fmla="*/ 17656 w 21600"/>
                <a:gd name="T3" fmla="*/ 1772 h 21600"/>
                <a:gd name="T4" fmla="*/ 0 w 21600"/>
                <a:gd name="T5" fmla="*/ 1772 h 21600"/>
                <a:gd name="T6" fmla="*/ 18395 w 21600"/>
                <a:gd name="T7" fmla="*/ 21600 h 21600"/>
                <a:gd name="T8" fmla="*/ 21600 w 21600"/>
                <a:gd name="T9" fmla="*/ 21220 h 21600"/>
                <a:gd name="T10" fmla="*/ 21600 w 21600"/>
                <a:gd name="T11" fmla="*/ 0 h 21600"/>
                <a:gd name="T12" fmla="*/ 18395 w 21600"/>
                <a:gd name="T13" fmla="*/ 1856 h 21600"/>
                <a:gd name="T14" fmla="*/ 18395 w 21600"/>
                <a:gd name="T15" fmla="*/ 185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moveTo>
                    <a:pt x="18395" y="1856"/>
                  </a:moveTo>
                </a:path>
              </a:pathLst>
            </a:custGeom>
            <a:solidFill>
              <a:schemeClr val="accent3"/>
            </a:solidFill>
            <a:ln w="9525" cap="flat">
              <a:solidFill>
                <a:schemeClr val="tx1">
                  <a:alpha val="0"/>
                </a:schemeClr>
              </a:solidFill>
              <a:prstDash val="solid"/>
              <a:round/>
              <a:headEnd type="none" w="med" len="med"/>
              <a:tailEnd type="none" w="med" len="me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0" name="AutoShape 5"/>
            <p:cNvSpPr>
              <a:spLocks/>
            </p:cNvSpPr>
            <p:nvPr/>
          </p:nvSpPr>
          <p:spPr bwMode="auto">
            <a:xfrm>
              <a:off x="950" y="2814"/>
              <a:ext cx="1873" cy="2010"/>
            </a:xfrm>
            <a:custGeom>
              <a:avLst/>
              <a:gdLst>
                <a:gd name="T0" fmla="*/ 1 w 21600"/>
                <a:gd name="T1" fmla="*/ 0 h 21600"/>
                <a:gd name="T2" fmla="*/ 1 w 21600"/>
                <a:gd name="T3" fmla="*/ 0 h 21600"/>
                <a:gd name="T4" fmla="*/ 1 w 21600"/>
                <a:gd name="T5" fmla="*/ 0 h 21600"/>
                <a:gd name="T6" fmla="*/ 0 w 21600"/>
                <a:gd name="T7" fmla="*/ 1 h 21600"/>
                <a:gd name="T8" fmla="*/ 1 w 21600"/>
                <a:gd name="T9" fmla="*/ 2 h 21600"/>
                <a:gd name="T10" fmla="*/ 1 w 21600"/>
                <a:gd name="T11" fmla="*/ 2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6900" y="1856"/>
                  </a:moveTo>
                  <a:cubicBezTo>
                    <a:pt x="16539" y="1856"/>
                    <a:pt x="16177" y="1814"/>
                    <a:pt x="15816" y="1772"/>
                  </a:cubicBezTo>
                  <a:cubicBezTo>
                    <a:pt x="15454" y="1772"/>
                    <a:pt x="15454" y="1772"/>
                    <a:pt x="15454" y="1772"/>
                  </a:cubicBezTo>
                  <a:cubicBezTo>
                    <a:pt x="0" y="16200"/>
                    <a:pt x="0" y="16200"/>
                    <a:pt x="0" y="16200"/>
                  </a:cubicBezTo>
                  <a:cubicBezTo>
                    <a:pt x="4654" y="19575"/>
                    <a:pt x="10529" y="21600"/>
                    <a:pt x="16900" y="21600"/>
                  </a:cubicBezTo>
                  <a:cubicBezTo>
                    <a:pt x="18527" y="21600"/>
                    <a:pt x="20064" y="21473"/>
                    <a:pt x="21600" y="21220"/>
                  </a:cubicBezTo>
                  <a:cubicBezTo>
                    <a:pt x="21600" y="0"/>
                    <a:pt x="21600" y="0"/>
                    <a:pt x="21600" y="0"/>
                  </a:cubicBezTo>
                  <a:cubicBezTo>
                    <a:pt x="20425" y="1139"/>
                    <a:pt x="18753" y="1856"/>
                    <a:pt x="16900" y="1856"/>
                  </a:cubicBezTo>
                  <a:close/>
                  <a:moveTo>
                    <a:pt x="16900" y="1856"/>
                  </a:moveTo>
                </a:path>
              </a:pathLst>
            </a:custGeom>
            <a:solidFill>
              <a:srgbClr val="000000">
                <a:alpha val="7059"/>
              </a:srgbClr>
            </a:solidFill>
            <a:ln>
              <a:noFill/>
            </a:ln>
            <a:extLst>
              <a:ext uri="{91240B29-F687-4f45-9708-019B960494DF}">
                <a14:hiddenLine xmlns:a14="http://schemas.microsoft.com/office/drawing/2010/main" xmlns="" w="9525" cap="flat">
                  <a:solidFill>
                    <a:schemeClr val="tx1">
                      <a:alpha val="0"/>
                    </a:schemeClr>
                  </a:solidFill>
                  <a:round/>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1" name="AutoShape 6"/>
            <p:cNvSpPr>
              <a:spLocks/>
            </p:cNvSpPr>
            <p:nvPr/>
          </p:nvSpPr>
          <p:spPr bwMode="auto">
            <a:xfrm>
              <a:off x="2820" y="2004"/>
              <a:ext cx="2004" cy="2746"/>
            </a:xfrm>
            <a:custGeom>
              <a:avLst/>
              <a:gdLst>
                <a:gd name="T0" fmla="*/ 0 w 21600"/>
                <a:gd name="T1" fmla="*/ 1 h 21600"/>
                <a:gd name="T2" fmla="*/ 0 w 21600"/>
                <a:gd name="T3" fmla="*/ 1 h 21600"/>
                <a:gd name="T4" fmla="*/ 0 w 21600"/>
                <a:gd name="T5" fmla="*/ 6 h 21600"/>
                <a:gd name="T6" fmla="*/ 2 w 21600"/>
                <a:gd name="T7" fmla="*/ 1 h 21600"/>
                <a:gd name="T8" fmla="*/ 2 w 21600"/>
                <a:gd name="T9" fmla="*/ 0 h 21600"/>
                <a:gd name="T10" fmla="*/ 0 w 21600"/>
                <a:gd name="T11" fmla="*/ 0 h 21600"/>
                <a:gd name="T12" fmla="*/ 0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moveTo>
                    <a:pt x="1818" y="3178"/>
                  </a:moveTo>
                </a:path>
              </a:pathLst>
            </a:custGeom>
            <a:solidFill>
              <a:schemeClr val="accent1"/>
            </a:solidFill>
            <a:ln w="9525" cap="flat">
              <a:solidFill>
                <a:schemeClr val="tx1">
                  <a:alpha val="0"/>
                </a:schemeClr>
              </a:solidFill>
              <a:prstDash val="solid"/>
              <a:round/>
              <a:headEnd type="none" w="med" len="med"/>
              <a:tailEnd type="none" w="med" len="me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2" name="AutoShape 7"/>
            <p:cNvSpPr>
              <a:spLocks/>
            </p:cNvSpPr>
            <p:nvPr/>
          </p:nvSpPr>
          <p:spPr bwMode="auto">
            <a:xfrm>
              <a:off x="2978" y="2380"/>
              <a:ext cx="1843" cy="2377"/>
            </a:xfrm>
            <a:custGeom>
              <a:avLst/>
              <a:gdLst>
                <a:gd name="T0" fmla="*/ 0 w 21600"/>
                <a:gd name="T1" fmla="*/ 2 h 21600"/>
                <a:gd name="T2" fmla="*/ 0 w 21600"/>
                <a:gd name="T3" fmla="*/ 3 h 21600"/>
                <a:gd name="T4" fmla="*/ 1 w 21600"/>
                <a:gd name="T5" fmla="*/ 0 h 21600"/>
                <a:gd name="T6" fmla="*/ 1 w 21600"/>
                <a:gd name="T7" fmla="*/ 0 h 21600"/>
                <a:gd name="T8" fmla="*/ 0 w 21600"/>
                <a:gd name="T9" fmla="*/ 2 h 21600"/>
                <a:gd name="T10" fmla="*/ 0 w 21600"/>
                <a:gd name="T11" fmla="*/ 2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6752"/>
                  </a:moveTo>
                  <a:cubicBezTo>
                    <a:pt x="0" y="21600"/>
                    <a:pt x="0" y="21600"/>
                    <a:pt x="0" y="21600"/>
                  </a:cubicBezTo>
                  <a:cubicBezTo>
                    <a:pt x="12409" y="19283"/>
                    <a:pt x="21600" y="10622"/>
                    <a:pt x="21600" y="321"/>
                  </a:cubicBezTo>
                  <a:cubicBezTo>
                    <a:pt x="21600" y="214"/>
                    <a:pt x="21600" y="107"/>
                    <a:pt x="21600" y="0"/>
                  </a:cubicBezTo>
                  <a:lnTo>
                    <a:pt x="0" y="16752"/>
                  </a:lnTo>
                  <a:close/>
                  <a:moveTo>
                    <a:pt x="0" y="16752"/>
                  </a:moveTo>
                </a:path>
              </a:pathLst>
            </a:custGeom>
            <a:solidFill>
              <a:srgbClr val="000000">
                <a:alpha val="7059"/>
              </a:srgbClr>
            </a:solidFill>
            <a:ln>
              <a:noFill/>
            </a:ln>
            <a:extLst>
              <a:ext uri="{91240B29-F687-4f45-9708-019B960494DF}">
                <a14:hiddenLine xmlns:a14="http://schemas.microsoft.com/office/drawing/2010/main" xmlns="" w="9525" cap="flat">
                  <a:solidFill>
                    <a:schemeClr val="tx1">
                      <a:alpha val="0"/>
                    </a:schemeClr>
                  </a:solidFill>
                  <a:round/>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3" name="AutoShape 8"/>
            <p:cNvSpPr>
              <a:spLocks/>
            </p:cNvSpPr>
            <p:nvPr/>
          </p:nvSpPr>
          <p:spPr bwMode="auto">
            <a:xfrm>
              <a:off x="2006" y="0"/>
              <a:ext cx="2745" cy="2008"/>
            </a:xfrm>
            <a:custGeom>
              <a:avLst/>
              <a:gdLst>
                <a:gd name="T0" fmla="*/ 1 w 21600"/>
                <a:gd name="T1" fmla="*/ 1 h 21600"/>
                <a:gd name="T2" fmla="*/ 1 w 21600"/>
                <a:gd name="T3" fmla="*/ 1 h 21600"/>
                <a:gd name="T4" fmla="*/ 6 w 21600"/>
                <a:gd name="T5" fmla="*/ 1 h 21600"/>
                <a:gd name="T6" fmla="*/ 1 w 21600"/>
                <a:gd name="T7" fmla="*/ 0 h 21600"/>
                <a:gd name="T8" fmla="*/ 0 w 21600"/>
                <a:gd name="T9" fmla="*/ 0 h 21600"/>
                <a:gd name="T10" fmla="*/ 0 w 21600"/>
                <a:gd name="T11" fmla="*/ 2 h 21600"/>
                <a:gd name="T12" fmla="*/ 1 w 21600"/>
                <a:gd name="T13" fmla="*/ 1 h 21600"/>
                <a:gd name="T14" fmla="*/ 1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moveTo>
                    <a:pt x="3178" y="19786"/>
                  </a:moveTo>
                </a:path>
              </a:pathLst>
            </a:custGeom>
            <a:solidFill>
              <a:srgbClr val="495869"/>
            </a:solidFill>
            <a:ln w="9525" cap="flat">
              <a:solidFill>
                <a:schemeClr val="tx1">
                  <a:alpha val="0"/>
                </a:schemeClr>
              </a:solidFill>
              <a:prstDash val="solid"/>
              <a:round/>
              <a:headEnd type="none" w="med" len="med"/>
              <a:tailEnd type="none" w="med" len="me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4" name="AutoShape 9"/>
            <p:cNvSpPr>
              <a:spLocks/>
            </p:cNvSpPr>
            <p:nvPr/>
          </p:nvSpPr>
          <p:spPr bwMode="auto">
            <a:xfrm>
              <a:off x="2545" y="504"/>
              <a:ext cx="2210" cy="1346"/>
            </a:xfrm>
            <a:custGeom>
              <a:avLst/>
              <a:gdLst>
                <a:gd name="T0" fmla="*/ 1 w 21600"/>
                <a:gd name="T1" fmla="*/ 0 h 21600"/>
                <a:gd name="T2" fmla="*/ 0 w 21600"/>
                <a:gd name="T3" fmla="*/ 0 h 21600"/>
                <a:gd name="T4" fmla="*/ 2 w 21600"/>
                <a:gd name="T5" fmla="*/ 0 h 21600"/>
                <a:gd name="T6" fmla="*/ 1 w 21600"/>
                <a:gd name="T7" fmla="*/ 0 h 21600"/>
                <a:gd name="T8" fmla="*/ 1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3098" y="0"/>
                  </a:moveTo>
                  <a:cubicBezTo>
                    <a:pt x="0" y="21600"/>
                    <a:pt x="0" y="21600"/>
                    <a:pt x="0" y="21600"/>
                  </a:cubicBezTo>
                  <a:cubicBezTo>
                    <a:pt x="21600" y="21600"/>
                    <a:pt x="21600" y="21600"/>
                    <a:pt x="21600" y="21600"/>
                  </a:cubicBezTo>
                  <a:cubicBezTo>
                    <a:pt x="20336" y="12847"/>
                    <a:pt x="17272" y="5290"/>
                    <a:pt x="13098" y="0"/>
                  </a:cubicBezTo>
                  <a:close/>
                  <a:moveTo>
                    <a:pt x="13098" y="0"/>
                  </a:moveTo>
                </a:path>
              </a:pathLst>
            </a:custGeom>
            <a:solidFill>
              <a:srgbClr val="000000">
                <a:alpha val="5098"/>
              </a:srgbClr>
            </a:solidFill>
            <a:ln>
              <a:noFill/>
            </a:ln>
            <a:extLst>
              <a:ext uri="{91240B29-F687-4f45-9708-019B960494DF}">
                <a14:hiddenLine xmlns:a14="http://schemas.microsoft.com/office/drawing/2010/main" xmlns="" w="9525" cap="flat">
                  <a:solidFill>
                    <a:schemeClr val="tx1">
                      <a:alpha val="0"/>
                    </a:schemeClr>
                  </a:solidFill>
                  <a:round/>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5" name="Oval 10"/>
            <p:cNvSpPr>
              <a:spLocks/>
            </p:cNvSpPr>
            <p:nvPr/>
          </p:nvSpPr>
          <p:spPr bwMode="auto">
            <a:xfrm>
              <a:off x="1999" y="1992"/>
              <a:ext cx="834" cy="835"/>
            </a:xfrm>
            <a:prstGeom prst="ellipse">
              <a:avLst/>
            </a:prstGeom>
            <a:solidFill>
              <a:srgbClr val="D7DFE6"/>
            </a:solidFill>
            <a:ln w="9525">
              <a:solidFill>
                <a:schemeClr val="tx1">
                  <a:alpha val="0"/>
                </a:schemeClr>
              </a:solidFill>
              <a:round/>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Colart Standard Light"/>
                <a:ea typeface="+mn-ea"/>
                <a:cs typeface="+mn-cs"/>
              </a:endParaRPr>
            </a:p>
          </p:txBody>
        </p:sp>
        <p:sp>
          <p:nvSpPr>
            <p:cNvPr id="38966" name="Rectangle 11"/>
            <p:cNvSpPr>
              <a:spLocks/>
            </p:cNvSpPr>
            <p:nvPr/>
          </p:nvSpPr>
          <p:spPr bwMode="auto">
            <a:xfrm>
              <a:off x="2206" y="1273"/>
              <a:ext cx="2103" cy="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Semibold" charset="0"/>
                  <a:ea typeface="ＭＳ Ｐゴシック" charset="0"/>
                  <a:cs typeface="ＭＳ Ｐゴシック" charset="0"/>
                  <a:sym typeface="Source Sans Pro Semibold" charset="0"/>
                </a:rPr>
                <a:t>strengths</a:t>
              </a:r>
            </a:p>
          </p:txBody>
        </p:sp>
        <p:sp>
          <p:nvSpPr>
            <p:cNvPr id="38967" name="Rectangle 12"/>
            <p:cNvSpPr>
              <a:spLocks/>
            </p:cNvSpPr>
            <p:nvPr/>
          </p:nvSpPr>
          <p:spPr bwMode="auto">
            <a:xfrm rot="5400000">
              <a:off x="2491" y="2736"/>
              <a:ext cx="1647" cy="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Semibold" charset="0"/>
                  <a:ea typeface="ＭＳ Ｐゴシック" charset="0"/>
                  <a:cs typeface="ＭＳ Ｐゴシック" charset="0"/>
                  <a:sym typeface="Source Sans Pro Semibold" charset="0"/>
                </a:rPr>
                <a:t>weaknesses</a:t>
              </a:r>
            </a:p>
          </p:txBody>
        </p:sp>
        <p:sp>
          <p:nvSpPr>
            <p:cNvPr id="38968" name="Rectangle 13"/>
            <p:cNvSpPr>
              <a:spLocks/>
            </p:cNvSpPr>
            <p:nvPr/>
          </p:nvSpPr>
          <p:spPr bwMode="auto">
            <a:xfrm>
              <a:off x="946" y="3015"/>
              <a:ext cx="1765" cy="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Semibold" charset="0"/>
                  <a:ea typeface="ＭＳ Ｐゴシック" charset="0"/>
                  <a:cs typeface="ＭＳ Ｐゴシック" charset="0"/>
                  <a:sym typeface="Source Sans Pro Semibold" charset="0"/>
                </a:rPr>
                <a:t>opportunities</a:t>
              </a:r>
            </a:p>
          </p:txBody>
        </p:sp>
        <p:sp>
          <p:nvSpPr>
            <p:cNvPr id="38969" name="Rectangle 14"/>
            <p:cNvSpPr>
              <a:spLocks/>
            </p:cNvSpPr>
            <p:nvPr/>
          </p:nvSpPr>
          <p:spPr bwMode="auto">
            <a:xfrm rot="-5400000">
              <a:off x="681" y="1537"/>
              <a:ext cx="1647" cy="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Semibold" charset="0"/>
                  <a:ea typeface="ＭＳ Ｐゴシック" charset="0"/>
                  <a:cs typeface="ＭＳ Ｐゴシック" charset="0"/>
                  <a:sym typeface="Source Sans Pro Semibold" charset="0"/>
                </a:rPr>
                <a:t>threaths</a:t>
              </a:r>
            </a:p>
          </p:txBody>
        </p:sp>
      </p:grpSp>
      <p:graphicFrame>
        <p:nvGraphicFramePr>
          <p:cNvPr id="32788" name="Group 20"/>
          <p:cNvGraphicFramePr>
            <a:graphicFrameLocks noGrp="1"/>
          </p:cNvGraphicFramePr>
          <p:nvPr/>
        </p:nvGraphicFramePr>
        <p:xfrm>
          <a:off x="3947517" y="1524000"/>
          <a:ext cx="4429125" cy="2751535"/>
        </p:xfrm>
        <a:graphic>
          <a:graphicData uri="http://schemas.openxmlformats.org/drawingml/2006/table">
            <a:tbl>
              <a:tblPr>
                <a:tableStyleId>{2D5ABB26-0587-4C30-8999-92F81FD0307C}</a:tableStyleId>
              </a:tblPr>
              <a:tblGrid>
                <a:gridCol w="1126331">
                  <a:extLst>
                    <a:ext uri="{9D8B030D-6E8A-4147-A177-3AD203B41FA5}">
                      <a16:colId xmlns:a16="http://schemas.microsoft.com/office/drawing/2014/main" val="20000"/>
                    </a:ext>
                  </a:extLst>
                </a:gridCol>
                <a:gridCol w="1120378">
                  <a:extLst>
                    <a:ext uri="{9D8B030D-6E8A-4147-A177-3AD203B41FA5}">
                      <a16:colId xmlns:a16="http://schemas.microsoft.com/office/drawing/2014/main" val="20001"/>
                    </a:ext>
                  </a:extLst>
                </a:gridCol>
                <a:gridCol w="1104305">
                  <a:extLst>
                    <a:ext uri="{9D8B030D-6E8A-4147-A177-3AD203B41FA5}">
                      <a16:colId xmlns:a16="http://schemas.microsoft.com/office/drawing/2014/main" val="20002"/>
                    </a:ext>
                  </a:extLst>
                </a:gridCol>
                <a:gridCol w="1078111">
                  <a:extLst>
                    <a:ext uri="{9D8B030D-6E8A-4147-A177-3AD203B41FA5}">
                      <a16:colId xmlns:a16="http://schemas.microsoft.com/office/drawing/2014/main" val="20003"/>
                    </a:ext>
                  </a:extLst>
                </a:gridCol>
              </a:tblGrid>
              <a:tr h="45005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500" b="0" i="0" u="none" strike="noStrike" cap="none" normalizeH="0" baseline="0">
                        <a:ln>
                          <a:noFill/>
                        </a:ln>
                        <a:solidFill>
                          <a:srgbClr val="323E4A"/>
                        </a:solidFill>
                        <a:effectLst>
                          <a:outerShdw blurRad="38100" dist="38100" dir="2700000" algn="tl">
                            <a:srgbClr val="000000"/>
                          </a:outerShdw>
                        </a:effectLst>
                        <a:latin typeface="Source Sans Pro Bold" charset="0"/>
                        <a:ea typeface="Heiti SC Medium" charset="0"/>
                        <a:cs typeface="Heiti SC Medium" charset="0"/>
                        <a:sym typeface="Source Sans Pro Bold" charset="0"/>
                      </a:endParaRPr>
                    </a:p>
                  </a:txBody>
                  <a:tcPr marL="23813" marR="23813" marT="23813" marB="23813" anchor="ctr" horzOverflow="overflow">
                    <a:lnB w="12700" cap="flat" cmpd="sng" algn="ctr">
                      <a:no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500" b="0" i="0" u="none" strike="noStrike" cap="none" normalizeH="0" baseline="0">
                        <a:ln>
                          <a:noFill/>
                        </a:ln>
                        <a:solidFill>
                          <a:srgbClr val="323E4A"/>
                        </a:solidFill>
                        <a:effectLst>
                          <a:outerShdw blurRad="38100" dist="38100" dir="2700000" algn="tl">
                            <a:srgbClr val="000000"/>
                          </a:outerShdw>
                        </a:effectLst>
                        <a:latin typeface="Source Sans Pro Bold" charset="0"/>
                        <a:ea typeface="Heiti SC Medium" charset="0"/>
                        <a:cs typeface="Heiti SC Medium" charset="0"/>
                        <a:sym typeface="Source Sans Pro Bold" charset="0"/>
                      </a:endParaRPr>
                    </a:p>
                  </a:txBody>
                  <a:tcPr marL="23813" marR="23813" marT="23813" marB="23813" anchor="ctr" horzOverflow="overflow">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500" b="0" i="0" u="none" strike="noStrike" cap="none" normalizeH="0" baseline="0">
                        <a:ln>
                          <a:noFill/>
                        </a:ln>
                        <a:solidFill>
                          <a:srgbClr val="323E4A"/>
                        </a:solidFill>
                        <a:effectLst>
                          <a:outerShdw blurRad="38100" dist="38100" dir="2700000" algn="tl">
                            <a:srgbClr val="000000"/>
                          </a:outerShdw>
                        </a:effectLst>
                        <a:latin typeface="Source Sans Pro Bold" charset="0"/>
                        <a:ea typeface="Heiti SC Medium" charset="0"/>
                        <a:cs typeface="Heiti SC Medium" charset="0"/>
                        <a:sym typeface="Source Sans Pro Bold" charset="0"/>
                      </a:endParaRPr>
                    </a:p>
                  </a:txBody>
                  <a:tcPr marL="23813" marR="23813" marT="23813" marB="23813" anchor="ctr" horzOverflow="overflow">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500" b="0" i="0" u="none" strike="noStrike" cap="none" normalizeH="0" baseline="0">
                        <a:ln>
                          <a:noFill/>
                        </a:ln>
                        <a:solidFill>
                          <a:srgbClr val="323E4A"/>
                        </a:solidFill>
                        <a:effectLst>
                          <a:outerShdw blurRad="38100" dist="38100" dir="2700000" algn="tl">
                            <a:srgbClr val="000000"/>
                          </a:outerShdw>
                        </a:effectLst>
                        <a:latin typeface="Source Sans Pro Bold" charset="0"/>
                        <a:ea typeface="Heiti SC Medium" charset="0"/>
                        <a:cs typeface="Heiti SC Medium" charset="0"/>
                        <a:sym typeface="Source Sans Pro Bold" charset="0"/>
                      </a:endParaRPr>
                    </a:p>
                  </a:txBody>
                  <a:tcPr marL="23813" marR="23813" marT="23813" marB="23813" anchor="ctr" horzOverflow="overflow">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71735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09295"/>
                      </a:solidFill>
                      <a:prstDash val="solid"/>
                      <a:round/>
                      <a:headEnd type="none" w="med" len="med"/>
                      <a:tailEnd type="none" w="med" len="med"/>
                    </a:lnB>
                  </a:tcPr>
                </a:tc>
                <a:extLst>
                  <a:ext uri="{0D108BD9-81ED-4DB2-BD59-A6C34878D82A}">
                    <a16:rowId xmlns:a16="http://schemas.microsoft.com/office/drawing/2014/main" val="10001"/>
                  </a:ext>
                </a:extLst>
              </a:tr>
              <a:tr h="75783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extLst>
                  <a:ext uri="{0D108BD9-81ED-4DB2-BD59-A6C34878D82A}">
                    <a16:rowId xmlns:a16="http://schemas.microsoft.com/office/drawing/2014/main" val="10002"/>
                  </a:ext>
                </a:extLst>
              </a:tr>
              <a:tr h="82629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endParaRPr kumimoji="0" lang="en-US" sz="1400" b="0" i="0" u="none" strike="noStrike" cap="none" normalizeH="0" baseline="0">
                        <a:ln>
                          <a:noFill/>
                        </a:ln>
                        <a:solidFill>
                          <a:srgbClr val="323E4A"/>
                        </a:solidFill>
                        <a:effectLst/>
                        <a:latin typeface="Source Sans Pro Bold" charset="0"/>
                        <a:ea typeface="Heiti SC Medium" charset="0"/>
                        <a:cs typeface="Heiti SC Medium" charset="0"/>
                        <a:sym typeface="Source Sans Pro Bold" charset="0"/>
                      </a:endParaRPr>
                    </a:p>
                  </a:txBody>
                  <a:tcPr marL="23813" marR="23813" marT="23813" marB="2381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9295"/>
                      </a:solidFill>
                      <a:prstDash val="solid"/>
                      <a:round/>
                      <a:headEnd type="none" w="med" len="med"/>
                      <a:tailEnd type="none" w="med" len="med"/>
                    </a:lnT>
                    <a:lnB w="12700" cap="flat" cmpd="sng" algn="ctr">
                      <a:solidFill>
                        <a:srgbClr val="80929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8939" name="Rectangle 77"/>
          <p:cNvSpPr>
            <a:spLocks/>
          </p:cNvSpPr>
          <p:nvPr/>
        </p:nvSpPr>
        <p:spPr bwMode="auto">
          <a:xfrm>
            <a:off x="4048125" y="1581150"/>
            <a:ext cx="91440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Bold" charset="0"/>
                <a:ea typeface="ＭＳ Ｐゴシック" charset="0"/>
                <a:cs typeface="ＭＳ Ｐゴシック" charset="0"/>
                <a:sym typeface="Source Sans Pro Bold" charset="0"/>
              </a:rPr>
              <a:t>S</a:t>
            </a:r>
          </a:p>
        </p:txBody>
      </p:sp>
      <p:sp>
        <p:nvSpPr>
          <p:cNvPr id="38940" name="Rectangle 78"/>
          <p:cNvSpPr>
            <a:spLocks/>
          </p:cNvSpPr>
          <p:nvPr/>
        </p:nvSpPr>
        <p:spPr bwMode="auto">
          <a:xfrm>
            <a:off x="5167313" y="1585913"/>
            <a:ext cx="91440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Bold" charset="0"/>
                <a:ea typeface="ＭＳ Ｐゴシック" charset="0"/>
                <a:cs typeface="ＭＳ Ｐゴシック" charset="0"/>
                <a:sym typeface="Source Sans Pro Bold" charset="0"/>
              </a:rPr>
              <a:t>W</a:t>
            </a:r>
          </a:p>
        </p:txBody>
      </p:sp>
      <p:sp>
        <p:nvSpPr>
          <p:cNvPr id="38941" name="Rectangle 79"/>
          <p:cNvSpPr>
            <a:spLocks/>
          </p:cNvSpPr>
          <p:nvPr/>
        </p:nvSpPr>
        <p:spPr bwMode="auto">
          <a:xfrm>
            <a:off x="6262688" y="1585913"/>
            <a:ext cx="91440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Bold" charset="0"/>
                <a:ea typeface="ＭＳ Ｐゴシック" charset="0"/>
                <a:cs typeface="ＭＳ Ｐゴシック" charset="0"/>
                <a:sym typeface="Source Sans Pro Bold" charset="0"/>
              </a:rPr>
              <a:t>O</a:t>
            </a:r>
          </a:p>
        </p:txBody>
      </p:sp>
      <p:sp>
        <p:nvSpPr>
          <p:cNvPr id="38942" name="Rectangle 80"/>
          <p:cNvSpPr>
            <a:spLocks/>
          </p:cNvSpPr>
          <p:nvPr/>
        </p:nvSpPr>
        <p:spPr bwMode="auto">
          <a:xfrm>
            <a:off x="7310438" y="1585913"/>
            <a:ext cx="91440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15240" bIns="0" anchor="ctr"/>
          <a:lstStyle/>
          <a:p>
            <a:pPr marL="14883"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EFEFE"/>
                </a:solidFill>
                <a:effectLst/>
                <a:uLnTx/>
                <a:uFillTx/>
                <a:latin typeface="Source Sans Pro Bold" charset="0"/>
                <a:ea typeface="ＭＳ Ｐゴシック" charset="0"/>
                <a:cs typeface="ＭＳ Ｐゴシック" charset="0"/>
                <a:sym typeface="Source Sans Pro Bold" charset="0"/>
              </a:rPr>
              <a:t>T</a:t>
            </a:r>
          </a:p>
        </p:txBody>
      </p:sp>
      <p:sp>
        <p:nvSpPr>
          <p:cNvPr id="38943" name="Rectangle 81"/>
          <p:cNvSpPr>
            <a:spLocks/>
          </p:cNvSpPr>
          <p:nvPr/>
        </p:nvSpPr>
        <p:spPr bwMode="auto">
          <a:xfrm>
            <a:off x="4081463" y="2076450"/>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44" name="Rectangle 82"/>
          <p:cNvSpPr>
            <a:spLocks/>
          </p:cNvSpPr>
          <p:nvPr/>
        </p:nvSpPr>
        <p:spPr bwMode="auto">
          <a:xfrm>
            <a:off x="4081463" y="2824163"/>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45" name="Rectangle 83"/>
          <p:cNvSpPr>
            <a:spLocks/>
          </p:cNvSpPr>
          <p:nvPr/>
        </p:nvSpPr>
        <p:spPr bwMode="auto">
          <a:xfrm>
            <a:off x="4081463" y="3652838"/>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46" name="Rectangle 84"/>
          <p:cNvSpPr>
            <a:spLocks/>
          </p:cNvSpPr>
          <p:nvPr/>
        </p:nvSpPr>
        <p:spPr bwMode="auto">
          <a:xfrm>
            <a:off x="5195888" y="2076450"/>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47" name="Rectangle 85"/>
          <p:cNvSpPr>
            <a:spLocks/>
          </p:cNvSpPr>
          <p:nvPr/>
        </p:nvSpPr>
        <p:spPr bwMode="auto">
          <a:xfrm>
            <a:off x="5195888" y="2824163"/>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48" name="Rectangle 86"/>
          <p:cNvSpPr>
            <a:spLocks/>
          </p:cNvSpPr>
          <p:nvPr/>
        </p:nvSpPr>
        <p:spPr bwMode="auto">
          <a:xfrm>
            <a:off x="5195888" y="3652838"/>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49" name="Rectangle 87"/>
          <p:cNvSpPr>
            <a:spLocks/>
          </p:cNvSpPr>
          <p:nvPr/>
        </p:nvSpPr>
        <p:spPr bwMode="auto">
          <a:xfrm>
            <a:off x="6310313" y="2076450"/>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50" name="Rectangle 88"/>
          <p:cNvSpPr>
            <a:spLocks/>
          </p:cNvSpPr>
          <p:nvPr/>
        </p:nvSpPr>
        <p:spPr bwMode="auto">
          <a:xfrm>
            <a:off x="6310313" y="2824163"/>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51" name="Rectangle 89"/>
          <p:cNvSpPr>
            <a:spLocks/>
          </p:cNvSpPr>
          <p:nvPr/>
        </p:nvSpPr>
        <p:spPr bwMode="auto">
          <a:xfrm>
            <a:off x="6310313" y="3652838"/>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52" name="Rectangle 90"/>
          <p:cNvSpPr>
            <a:spLocks/>
          </p:cNvSpPr>
          <p:nvPr/>
        </p:nvSpPr>
        <p:spPr bwMode="auto">
          <a:xfrm>
            <a:off x="7386638" y="2076450"/>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53" name="Rectangle 91"/>
          <p:cNvSpPr>
            <a:spLocks/>
          </p:cNvSpPr>
          <p:nvPr/>
        </p:nvSpPr>
        <p:spPr bwMode="auto">
          <a:xfrm>
            <a:off x="7372350" y="2824163"/>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38954" name="Rectangle 92"/>
          <p:cNvSpPr>
            <a:spLocks/>
          </p:cNvSpPr>
          <p:nvPr/>
        </p:nvSpPr>
        <p:spPr bwMode="auto">
          <a:xfrm>
            <a:off x="7386638" y="3652838"/>
            <a:ext cx="84772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495869"/>
                </a:solidFill>
                <a:effectLst/>
                <a:uLnTx/>
                <a:uFillTx/>
                <a:latin typeface="Source Sans Pro Bold" charset="0"/>
                <a:ea typeface="ＭＳ Ｐゴシック" charset="0"/>
                <a:cs typeface="ＭＳ Ｐゴシック" charset="0"/>
                <a:sym typeface="Source Sans Pro Bold" charset="0"/>
              </a:rPr>
              <a:t>lorem ipsum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39494"/>
                </a:solidFill>
                <a:effectLst/>
                <a:uLnTx/>
                <a:uFillTx/>
                <a:latin typeface="Source Sans Pro" charset="0"/>
                <a:ea typeface="ＭＳ Ｐゴシック" charset="0"/>
                <a:cs typeface="ＭＳ Ｐゴシック" charset="0"/>
                <a:sym typeface="Source Sans Pro" charset="0"/>
              </a:rPr>
              <a:t>Maecenas sed diam </a:t>
            </a:r>
          </a:p>
        </p:txBody>
      </p:sp>
      <p:sp>
        <p:nvSpPr>
          <p:cNvPr id="2" name="Title 1">
            <a:extLst>
              <a:ext uri="{FF2B5EF4-FFF2-40B4-BE49-F238E27FC236}">
                <a16:creationId xmlns:a16="http://schemas.microsoft.com/office/drawing/2014/main" id="{193EDB83-8784-46BE-B9B2-7C43B6CB1C17}"/>
              </a:ext>
            </a:extLst>
          </p:cNvPr>
          <p:cNvSpPr>
            <a:spLocks noGrp="1"/>
          </p:cNvSpPr>
          <p:nvPr>
            <p:ph type="ctrTitle"/>
          </p:nvPr>
        </p:nvSpPr>
        <p:spPr/>
        <p:txBody>
          <a:bodyPr/>
          <a:lstStyle/>
          <a:p>
            <a:r>
              <a:rPr lang="en-GB"/>
              <a:t>SWOT Analysis</a:t>
            </a:r>
          </a:p>
        </p:txBody>
      </p:sp>
    </p:spTree>
  </p:cSld>
  <p:clrMapOvr>
    <a:masterClrMapping/>
  </p:clrMapOvr>
  <mc:AlternateContent xmlns:mc="http://schemas.openxmlformats.org/markup-compatibility/2006" xmlns:p14="http://schemas.microsoft.com/office/powerpoint/2010/main">
    <mc:Choice Requires="p14">
      <p:transition spd="slow" p14:dur="1300">
        <p14:conveyor dir="l"/>
      </p:transition>
    </mc:Choice>
    <mc:Fallback xmlns="">
      <p:transition spd="slow">
        <p:fade/>
      </p:transition>
    </mc:Fallback>
  </mc:AlternateContent>
</p:sld>
</file>

<file path=ppt/theme/theme1.xml><?xml version="1.0" encoding="utf-8"?>
<a:theme xmlns:a="http://schemas.openxmlformats.org/drawingml/2006/main" name="Title Slides">
  <a:themeElements>
    <a:clrScheme name="Colart">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CE0037"/>
      </a:accent5>
      <a:accent6>
        <a:srgbClr val="D7C4B7"/>
      </a:accent6>
      <a:hlink>
        <a:srgbClr val="00C7B1"/>
      </a:hlink>
      <a:folHlink>
        <a:srgbClr val="2DCCD3"/>
      </a:folHlink>
    </a:clrScheme>
    <a:fontScheme name="Colart">
      <a:majorFont>
        <a:latin typeface="Colart Standard"/>
        <a:ea typeface=""/>
        <a:cs typeface=""/>
      </a:majorFont>
      <a:minorFont>
        <a:latin typeface="Colart Standa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16-9.pptx" id="{090A8D99-CF93-442A-87A4-977A729FB279}" vid="{4986D5E2-3163-4DFA-860C-DD8DDA2A898D}"/>
    </a:ext>
  </a:extLst>
</a:theme>
</file>

<file path=ppt/theme/theme2.xml><?xml version="1.0" encoding="utf-8"?>
<a:theme xmlns:a="http://schemas.openxmlformats.org/drawingml/2006/main" name="Text Slides">
  <a:themeElements>
    <a:clrScheme name="COLART COLOUR PALETTE">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305597"/>
      </a:accent5>
      <a:accent6>
        <a:srgbClr val="D7C4B7"/>
      </a:accent6>
      <a:hlink>
        <a:srgbClr val="00C7B1"/>
      </a:hlink>
      <a:folHlink>
        <a:srgbClr val="CE0037"/>
      </a:folHlink>
    </a:clrScheme>
    <a:fontScheme name="Colart">
      <a:majorFont>
        <a:latin typeface="Colart Standard"/>
        <a:ea typeface=""/>
        <a:cs typeface=""/>
      </a:majorFont>
      <a:minorFont>
        <a:latin typeface="Colart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16-9.pptx" id="{090A8D99-CF93-442A-87A4-977A729FB279}" vid="{E3D991DA-06CF-459A-BCD1-0CB303CFEAE0}"/>
    </a:ext>
  </a:extLst>
</a:theme>
</file>

<file path=ppt/theme/theme3.xml><?xml version="1.0" encoding="utf-8"?>
<a:theme xmlns:a="http://schemas.openxmlformats.org/drawingml/2006/main" name="1_Text Slides">
  <a:themeElements>
    <a:clrScheme name="COLART COLOUR PALETTE">
      <a:dk1>
        <a:sysClr val="windowText" lastClr="000000"/>
      </a:dk1>
      <a:lt1>
        <a:srgbClr val="FFFFFF"/>
      </a:lt1>
      <a:dk2>
        <a:srgbClr val="000000"/>
      </a:dk2>
      <a:lt2>
        <a:srgbClr val="FFFFFF"/>
      </a:lt2>
      <a:accent1>
        <a:srgbClr val="2DCCD3"/>
      </a:accent1>
      <a:accent2>
        <a:srgbClr val="FF8674"/>
      </a:accent2>
      <a:accent3>
        <a:srgbClr val="FFB81C"/>
      </a:accent3>
      <a:accent4>
        <a:srgbClr val="115E67"/>
      </a:accent4>
      <a:accent5>
        <a:srgbClr val="305597"/>
      </a:accent5>
      <a:accent6>
        <a:srgbClr val="D7C4B7"/>
      </a:accent6>
      <a:hlink>
        <a:srgbClr val="00C7B1"/>
      </a:hlink>
      <a:folHlink>
        <a:srgbClr val="CE0037"/>
      </a:folHlink>
    </a:clrScheme>
    <a:fontScheme name="Colart">
      <a:majorFont>
        <a:latin typeface="Colart Standard"/>
        <a:ea typeface=""/>
        <a:cs typeface=""/>
      </a:majorFont>
      <a:minorFont>
        <a:latin typeface="Colart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C1D51881F116419F1D5036E1343B84" ma:contentTypeVersion="13" ma:contentTypeDescription="Create a new document." ma:contentTypeScope="" ma:versionID="4601311fffe483bff80757653d1ae1ca">
  <xsd:schema xmlns:xsd="http://www.w3.org/2001/XMLSchema" xmlns:xs="http://www.w3.org/2001/XMLSchema" xmlns:p="http://schemas.microsoft.com/office/2006/metadata/properties" xmlns:ns3="3aaebb2d-1a7d-442e-8dc8-00e8ac325ffa" xmlns:ns4="9bbef0ca-59b1-44c8-8e83-17f1c96c4d10" targetNamespace="http://schemas.microsoft.com/office/2006/metadata/properties" ma:root="true" ma:fieldsID="5b50fd87d6828757a5fc6bd9a018eabe" ns3:_="" ns4:_="">
    <xsd:import namespace="3aaebb2d-1a7d-442e-8dc8-00e8ac325ffa"/>
    <xsd:import namespace="9bbef0ca-59b1-44c8-8e83-17f1c96c4d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ebb2d-1a7d-442e-8dc8-00e8ac32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ef0ca-59b1-44c8-8e83-17f1c96c4d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9F8D0-C53D-4486-8289-1197003DD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ebb2d-1a7d-442e-8dc8-00e8ac325ffa"/>
    <ds:schemaRef ds:uri="9bbef0ca-59b1-44c8-8e83-17f1c96c4d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2B587E-F223-4FF6-A0C8-85BBC71EF373}">
  <ds:schemaRefs>
    <ds:schemaRef ds:uri="http://schemas.microsoft.com/sharepoint/v3/contenttype/forms"/>
  </ds:schemaRefs>
</ds:datastoreItem>
</file>

<file path=customXml/itemProps3.xml><?xml version="1.0" encoding="utf-8"?>
<ds:datastoreItem xmlns:ds="http://schemas.openxmlformats.org/officeDocument/2006/customXml" ds:itemID="{80FF7AE6-704B-4AE0-8933-3BA29892538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PowerPoint-Presentation-16-9</Template>
  <TotalTime>0</TotalTime>
  <Words>3024</Words>
  <Application>Microsoft Office PowerPoint</Application>
  <PresentationFormat>On-screen Show (16:9)</PresentationFormat>
  <Paragraphs>454</Paragraphs>
  <Slides>24</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Calibri</vt:lpstr>
      <vt:lpstr>Colart Standard</vt:lpstr>
      <vt:lpstr>Colart Standard Light</vt:lpstr>
      <vt:lpstr>Colart Standard Medium</vt:lpstr>
      <vt:lpstr>Helvetica Neue UltraLight</vt:lpstr>
      <vt:lpstr>Source Sans Pro</vt:lpstr>
      <vt:lpstr>Source Sans Pro Bold</vt:lpstr>
      <vt:lpstr>Source Sans Pro Light</vt:lpstr>
      <vt:lpstr>Source Sans Pro Semibold</vt:lpstr>
      <vt:lpstr>Title Slides</vt:lpstr>
      <vt:lpstr>Text Slides</vt:lpstr>
      <vt:lpstr>1_Text Slides</vt:lpstr>
      <vt:lpstr>Overview</vt:lpstr>
      <vt:lpstr>More colour</vt:lpstr>
      <vt:lpstr>Key Features</vt:lpstr>
      <vt:lpstr>Detailed Content</vt:lpstr>
      <vt:lpstr>More Content</vt:lpstr>
      <vt:lpstr>More Content</vt:lpstr>
      <vt:lpstr>PowerPoint Presentation</vt:lpstr>
      <vt:lpstr>SWOT Analysis</vt:lpstr>
      <vt:lpstr>SWOT Analysis</vt:lpstr>
      <vt:lpstr>Key Features</vt:lpstr>
      <vt:lpstr>Page Title</vt:lpstr>
      <vt:lpstr>Page Title</vt:lpstr>
      <vt:lpstr>Page Title</vt:lpstr>
      <vt:lpstr>Page Title</vt:lpstr>
      <vt:lpstr>Page Title</vt:lpstr>
      <vt:lpstr>Page Title</vt:lpstr>
      <vt:lpstr>Page Title</vt:lpstr>
      <vt:lpstr>Market Share</vt:lpstr>
      <vt:lpstr>Phased Delivery</vt:lpstr>
      <vt:lpstr>Year on Year Comparison</vt:lpstr>
      <vt:lpstr>Pie Chart Summary</vt:lpstr>
      <vt:lpstr>Pyramid Diagram</vt:lpstr>
      <vt:lpstr>Pyramid Diagram</vt:lpstr>
      <vt:lpstr>Page 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Toby Russell</dc:creator>
  <cp:lastModifiedBy>Toby Russell</cp:lastModifiedBy>
  <cp:revision>1</cp:revision>
  <dcterms:created xsi:type="dcterms:W3CDTF">2021-02-18T18:17:37Z</dcterms:created>
  <dcterms:modified xsi:type="dcterms:W3CDTF">2021-02-18T18:18:28Z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0x010100C8C1D51881F116419F1D5036E1343B84</vt:lpwstr>
  </property>
</Properties>
</file>