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1" r:id="rId4"/>
    <p:sldMasterId id="2147483818" r:id="rId5"/>
    <p:sldMasterId id="2147483837" r:id="rId6"/>
  </p:sldMasterIdLst>
  <p:notesMasterIdLst>
    <p:notesMasterId r:id="rId11"/>
  </p:notesMasterIdLst>
  <p:handoutMasterIdLst>
    <p:handoutMasterId r:id="rId12"/>
  </p:handoutMasterIdLst>
  <p:sldIdLst>
    <p:sldId id="802" r:id="rId7"/>
    <p:sldId id="375" r:id="rId8"/>
    <p:sldId id="803" r:id="rId9"/>
    <p:sldId id="261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177913-6B92-4AA4-B59C-D6EECCF757F8}" v="3" dt="2021-02-18T18:23:41.39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712" autoAdjust="0"/>
  </p:normalViewPr>
  <p:slideViewPr>
    <p:cSldViewPr snapToGrid="0">
      <p:cViewPr varScale="1">
        <p:scale>
          <a:sx n="157" d="100"/>
          <a:sy n="157" d="100"/>
        </p:scale>
        <p:origin x="276" y="13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533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by Russell" userId="0d3e3635-ec96-4dfe-84bc-de4149b678ab" providerId="ADAL" clId="{AB177913-6B92-4AA4-B59C-D6EECCF757F8}"/>
    <pc:docChg chg="addSld delSld modSld">
      <pc:chgData name="Toby Russell" userId="0d3e3635-ec96-4dfe-84bc-de4149b678ab" providerId="ADAL" clId="{AB177913-6B92-4AA4-B59C-D6EECCF757F8}" dt="2021-02-18T18:23:41.389" v="2"/>
      <pc:docMkLst>
        <pc:docMk/>
      </pc:docMkLst>
      <pc:sldChg chg="add del">
        <pc:chgData name="Toby Russell" userId="0d3e3635-ec96-4dfe-84bc-de4149b678ab" providerId="ADAL" clId="{AB177913-6B92-4AA4-B59C-D6EECCF757F8}" dt="2021-02-18T18:23:41.389" v="2"/>
        <pc:sldMkLst>
          <pc:docMk/>
          <pc:sldMk cId="0" sldId="26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536269-ACE4-EF41-B06C-1B53B8AF845E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58E83-FBF0-F749-9B24-3990BB334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892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A2FA1-6ADA-3442-A4CE-9D877C39104B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56BA7-A51E-6F4A-AC8A-9D5F0D685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151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8ABE670-3CC9-D34E-9D7D-37D2F4AB9A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515" y="3633864"/>
            <a:ext cx="7804152" cy="518531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72000" rIns="0" bIns="468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+mj-lt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8F6469A-EF25-A949-8193-02ADAA67604E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08515" y="4257706"/>
            <a:ext cx="7804152" cy="454934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93600" rIns="0" bIns="46800" anchor="ctr" anchorCtr="0">
            <a:spAutoFit/>
          </a:bodyPr>
          <a:lstStyle>
            <a:lvl1pPr marL="0" indent="0">
              <a:buNone/>
              <a:defRPr sz="2200" b="0" i="1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8514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8489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A366BF8-AD80-4222-970F-8231190C06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A00A7FDA-CD28-4A7E-B0F1-3A9060C9E6C2}"/>
              </a:ext>
            </a:extLst>
          </p:cNvPr>
          <p:cNvSpPr txBox="1">
            <a:spLocks/>
          </p:cNvSpPr>
          <p:nvPr userDrawn="1"/>
        </p:nvSpPr>
        <p:spPr>
          <a:xfrm>
            <a:off x="2537015" y="4904248"/>
            <a:ext cx="1671638" cy="194339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02AF9D57-6170-4D82-9676-96C20BEBCB1C}"/>
              </a:ext>
            </a:extLst>
          </p:cNvPr>
          <p:cNvSpPr txBox="1">
            <a:spLocks/>
          </p:cNvSpPr>
          <p:nvPr userDrawn="1"/>
        </p:nvSpPr>
        <p:spPr>
          <a:xfrm>
            <a:off x="4439491" y="4904248"/>
            <a:ext cx="1991587" cy="19433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E7995EF8-2083-40E0-A51A-9EF7D16AB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20" name="Footer Placeholder 2">
            <a:extLst>
              <a:ext uri="{FF2B5EF4-FFF2-40B4-BE49-F238E27FC236}">
                <a16:creationId xmlns:a16="http://schemas.microsoft.com/office/drawing/2014/main" id="{A7942DD3-266D-465A-B524-5FBDE42D22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22" name="Date Placeholder 13">
            <a:extLst>
              <a:ext uri="{FF2B5EF4-FFF2-40B4-BE49-F238E27FC236}">
                <a16:creationId xmlns:a16="http://schemas.microsoft.com/office/drawing/2014/main" id="{081DD463-15C9-4758-B976-A8A558435A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5F8AE-F375-42F7-8CCB-69721803DA39}" type="datetime3">
              <a:rPr lang="en-GB" smtClean="0"/>
              <a:t>18 February,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3432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BB0EF88-2D87-DC45-9A5B-4A97D2BF5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A7995DD-9A75-2A40-A27F-39BE78B2BF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733" y="1028700"/>
            <a:ext cx="8317867" cy="374856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85750" indent="-285750">
              <a:buFont typeface="Arial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54292FA6-8CF8-4651-996A-4B5C5E0A96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85113C03-7C98-4434-96C1-D6D03F077B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2" name="Date Placeholder 13">
            <a:extLst>
              <a:ext uri="{FF2B5EF4-FFF2-40B4-BE49-F238E27FC236}">
                <a16:creationId xmlns:a16="http://schemas.microsoft.com/office/drawing/2014/main" id="{4EF1F667-F7B1-4083-B10B-9FD52EC5DC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30540-D323-4ADA-87AA-70EE6C94EF16}" type="datetime3">
              <a:rPr lang="en-GB" smtClean="0"/>
              <a:t>18 February,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2192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D6DFC96-F9D2-0E46-9E11-540A64DF09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02B2B02-A4FD-B042-8EBC-61EF63D08E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099" y="1028700"/>
            <a:ext cx="4057651" cy="37485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242A4BA-6CE2-DC45-B9FE-90BFD6B2874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679950" y="1028700"/>
            <a:ext cx="4057650" cy="374856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6C70B2B-B59B-42B6-9B25-BF3C264BE3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20D83066-9858-4CDF-B8C2-C75D90B943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1" name="Date Placeholder 13">
            <a:extLst>
              <a:ext uri="{FF2B5EF4-FFF2-40B4-BE49-F238E27FC236}">
                <a16:creationId xmlns:a16="http://schemas.microsoft.com/office/drawing/2014/main" id="{BC4B71EB-9B8B-48AB-B5D9-893D341E45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85C4F-1ACB-40F0-950D-A03CCE469FD2}" type="datetime3">
              <a:rPr lang="en-GB" smtClean="0"/>
              <a:t>18 February,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5650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6058492-F4C7-7A4E-9926-DE277C5288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6147AE4-B2B0-B144-8AFD-748F8351F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099" y="1028700"/>
            <a:ext cx="4057651" cy="35655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BB514168-2BB4-B043-A41F-539F773017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79950" y="1028700"/>
            <a:ext cx="4057650" cy="35655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72138CC9-860A-405B-8421-0FF7DA9AC4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F7FE2734-3CD5-474A-BC3B-CE4B7C86FF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1" name="Date Placeholder 13">
            <a:extLst>
              <a:ext uri="{FF2B5EF4-FFF2-40B4-BE49-F238E27FC236}">
                <a16:creationId xmlns:a16="http://schemas.microsoft.com/office/drawing/2014/main" id="{11ED40B5-E714-432B-B3EB-7DA3F500E2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93AA6-7E29-406F-900D-28FA6AC585CF}" type="datetime3">
              <a:rPr lang="en-GB" smtClean="0"/>
              <a:t>18 February,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6550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9F558247-1725-B54B-852E-17C74F9BCB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79950" y="1028699"/>
            <a:ext cx="4057650" cy="17943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A49E4B7-B15A-8448-BA24-49E047E62BF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9100" y="1028699"/>
            <a:ext cx="4057650" cy="17943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56B4708-2B33-E34F-8F5C-236782BF5C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100" y="3028951"/>
            <a:ext cx="4057650" cy="17483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3C31720-FAD5-1A48-B6C5-535973307A7D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679950" y="3028950"/>
            <a:ext cx="4057650" cy="174831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A4C7B19-7820-0540-8385-CD44A8A247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4F2059D0-916F-49A1-9BC4-0DD839A6CC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B1265B7B-5284-41E0-8A51-8589084027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5" name="Date Placeholder 13">
            <a:extLst>
              <a:ext uri="{FF2B5EF4-FFF2-40B4-BE49-F238E27FC236}">
                <a16:creationId xmlns:a16="http://schemas.microsoft.com/office/drawing/2014/main" id="{13F75789-C8D3-4C27-A773-02603CC97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659EF-E014-45D6-B0E5-78446918008A}" type="datetime3">
              <a:rPr lang="en-GB" smtClean="0"/>
              <a:t>18 February,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00914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479AAE30-836B-7547-A758-A750DE5E80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9100" y="1028699"/>
            <a:ext cx="1943100" cy="10924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9A400ACC-8C4E-8546-9A0E-1649018D118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9100" y="2266814"/>
            <a:ext cx="1943100" cy="10924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1364E7C3-7FDA-C846-AE94-F749DA21806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19733" y="3504929"/>
            <a:ext cx="1943100" cy="10924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90CE5C4-1945-9C44-8FB8-DB36EBE72A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099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F48FC1B-25E7-C14B-9118-42CA5AB074BE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2515233" y="3504929"/>
            <a:ext cx="6223000" cy="10924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13BE64E-ADB5-1F4C-A2F2-23C0C8843D48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2514600" y="2266814"/>
            <a:ext cx="6223000" cy="10924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DEF470C-A290-EA46-9898-401F38E843AE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2514600" y="1028699"/>
            <a:ext cx="6223000" cy="10924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CE6E63B1-82C9-4D05-B402-4511FD5112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8775A128-D2DE-4D10-911B-76F8EFE149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6" name="Date Placeholder 13">
            <a:extLst>
              <a:ext uri="{FF2B5EF4-FFF2-40B4-BE49-F238E27FC236}">
                <a16:creationId xmlns:a16="http://schemas.microsoft.com/office/drawing/2014/main" id="{30B40302-7081-44F8-9147-353D42152F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6DDC6-B99C-49F4-9B8B-38106EE1A905}" type="datetime3">
              <a:rPr lang="en-GB" smtClean="0"/>
              <a:t>18 February,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93684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ED273FA-2B3E-A244-BD69-7F6E67EE0A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5936"/>
            <a:ext cx="7143750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AACAA27-FDA3-1E41-8505-9C8CE55591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76850" y="1028700"/>
            <a:ext cx="3460750" cy="3748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4E76BFF4-14F7-48D0-A9F8-0CB4B06BE7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B7FC9DC7-45B7-4588-97AA-DA2C52075B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9" name="Date Placeholder 13">
            <a:extLst>
              <a:ext uri="{FF2B5EF4-FFF2-40B4-BE49-F238E27FC236}">
                <a16:creationId xmlns:a16="http://schemas.microsoft.com/office/drawing/2014/main" id="{8F73CFBC-49D5-4508-8FB7-2ED86C7779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A845A-D5B1-43B1-9C5F-196F4BC3A783}" type="datetime3">
              <a:rPr lang="en-GB" smtClean="0"/>
              <a:t>18 February,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05265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DDFBF77-3F1D-064B-83CC-D2F62DBED4D6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19100" y="3051883"/>
            <a:ext cx="1936117" cy="172538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96EBF69-A310-C341-815B-B3A957CFEFB4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2540000" y="3051883"/>
            <a:ext cx="1936117" cy="17113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62BB5B3-A866-9046-8001-521EC1429779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4679318" y="3051883"/>
            <a:ext cx="1930400" cy="17113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D7E5191-22C2-E544-9B6C-D78CD29DBCB4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6819268" y="3051883"/>
            <a:ext cx="1917700" cy="17113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CC04EC1-4292-B34D-96CF-5B7C0E6349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A0BA8A9F-FC8F-40AE-A657-EB2AA0A75A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EC535009-39A9-43CB-8284-DCAFF9460A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5" name="Date Placeholder 13">
            <a:extLst>
              <a:ext uri="{FF2B5EF4-FFF2-40B4-BE49-F238E27FC236}">
                <a16:creationId xmlns:a16="http://schemas.microsoft.com/office/drawing/2014/main" id="{9CDF81CE-C792-4DAF-B1DC-740A99EC6D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B498A-B477-4359-AACC-3A0925F02163}" type="datetime3">
              <a:rPr lang="en-GB" smtClean="0"/>
              <a:t>18 February,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70715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4D2FC-657B-B045-8EB4-D7538D4E8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491E5E-3F66-4660-AFDD-F5CC049D91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E35283D5-DA3D-415C-AD1B-BFE802AD7F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Date Placeholder 13">
            <a:extLst>
              <a:ext uri="{FF2B5EF4-FFF2-40B4-BE49-F238E27FC236}">
                <a16:creationId xmlns:a16="http://schemas.microsoft.com/office/drawing/2014/main" id="{34065BB0-D49B-4FAF-80C6-28A8FB7720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0FBF8-0DE8-49DB-94F8-3D586CF38FFE}" type="datetime3">
              <a:rPr lang="en-GB" smtClean="0"/>
              <a:t>18 February,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706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42F8B1-ACF0-D043-9E85-2C32EE4A6D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242F10-8264-0F44-AA2F-1BD55F3FC5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5" y="0"/>
            <a:ext cx="964762" cy="124893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EBB87-2332-FA4F-8D24-006B9EF1FE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515" y="3633863"/>
            <a:ext cx="7804152" cy="518531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72000" rIns="0" bIns="468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EEBEB02-01F8-5A47-92F4-29303EF3FC1D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08515" y="4257705"/>
            <a:ext cx="7804152" cy="454934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93600" rIns="0" bIns="46800" anchor="ctr" anchorCtr="0">
            <a:spAutoFit/>
          </a:bodyPr>
          <a:lstStyle>
            <a:lvl1pPr marL="0" indent="0">
              <a:buNone/>
              <a:defRPr sz="2200" b="0" i="1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64756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A366BF8-AD80-4222-970F-8231190C06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A00A7FDA-CD28-4A7E-B0F1-3A9060C9E6C2}"/>
              </a:ext>
            </a:extLst>
          </p:cNvPr>
          <p:cNvSpPr txBox="1">
            <a:spLocks/>
          </p:cNvSpPr>
          <p:nvPr userDrawn="1"/>
        </p:nvSpPr>
        <p:spPr>
          <a:xfrm>
            <a:off x="2537015" y="4904248"/>
            <a:ext cx="1671638" cy="194339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02AF9D57-6170-4D82-9676-96C20BEBCB1C}"/>
              </a:ext>
            </a:extLst>
          </p:cNvPr>
          <p:cNvSpPr txBox="1">
            <a:spLocks/>
          </p:cNvSpPr>
          <p:nvPr userDrawn="1"/>
        </p:nvSpPr>
        <p:spPr>
          <a:xfrm>
            <a:off x="4439491" y="4904248"/>
            <a:ext cx="1991587" cy="19433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E7995EF8-2083-40E0-A51A-9EF7D16AB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>
              <a:cs typeface="Arial" panose="020B0604020202020204" pitchFamily="34" charset="0"/>
            </a:endParaRPr>
          </a:p>
        </p:txBody>
      </p:sp>
      <p:sp>
        <p:nvSpPr>
          <p:cNvPr id="20" name="Footer Placeholder 2">
            <a:extLst>
              <a:ext uri="{FF2B5EF4-FFF2-40B4-BE49-F238E27FC236}">
                <a16:creationId xmlns:a16="http://schemas.microsoft.com/office/drawing/2014/main" id="{A7942DD3-266D-465A-B524-5FBDE42D22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2" name="Date Placeholder 13">
            <a:extLst>
              <a:ext uri="{FF2B5EF4-FFF2-40B4-BE49-F238E27FC236}">
                <a16:creationId xmlns:a16="http://schemas.microsoft.com/office/drawing/2014/main" id="{081DD463-15C9-4758-B976-A8A558435A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5F8AE-F375-42F7-8CCB-69721803DA39}" type="datetime3">
              <a:rPr lang="en-GB" smtClean="0"/>
              <a:t>18 February, 2021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2599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BB0EF88-2D87-DC45-9A5B-4A97D2BF5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A7995DD-9A75-2A40-A27F-39BE78B2BF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733" y="1028700"/>
            <a:ext cx="8317867" cy="374856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85750" indent="-285750">
              <a:buFont typeface="Arial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54292FA6-8CF8-4651-996A-4B5C5E0A96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>
              <a:cs typeface="Arial" panose="020B0604020202020204" pitchFamily="34" charset="0"/>
            </a:endParaRP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85113C03-7C98-4434-96C1-D6D03F077B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12" name="Date Placeholder 13">
            <a:extLst>
              <a:ext uri="{FF2B5EF4-FFF2-40B4-BE49-F238E27FC236}">
                <a16:creationId xmlns:a16="http://schemas.microsoft.com/office/drawing/2014/main" id="{4EF1F667-F7B1-4083-B10B-9FD52EC5DC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30540-D323-4ADA-87AA-70EE6C94EF16}" type="datetime3">
              <a:rPr lang="en-GB" smtClean="0"/>
              <a:t>18 February, 2021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207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D6DFC96-F9D2-0E46-9E11-540A64DF09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02B2B02-A4FD-B042-8EBC-61EF63D08E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099" y="1028700"/>
            <a:ext cx="4057651" cy="37485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242A4BA-6CE2-DC45-B9FE-90BFD6B2874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679950" y="1028700"/>
            <a:ext cx="4057650" cy="374856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6C70B2B-B59B-42B6-9B25-BF3C264BE3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>
              <a:cs typeface="Arial" panose="020B0604020202020204" pitchFamily="34" charset="0"/>
            </a:endParaRP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20D83066-9858-4CDF-B8C2-C75D90B943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11" name="Date Placeholder 13">
            <a:extLst>
              <a:ext uri="{FF2B5EF4-FFF2-40B4-BE49-F238E27FC236}">
                <a16:creationId xmlns:a16="http://schemas.microsoft.com/office/drawing/2014/main" id="{BC4B71EB-9B8B-48AB-B5D9-893D341E45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85C4F-1ACB-40F0-950D-A03CCE469FD2}" type="datetime3">
              <a:rPr lang="en-GB" smtClean="0"/>
              <a:t>18 February, 2021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56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6058492-F4C7-7A4E-9926-DE277C5288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6147AE4-B2B0-B144-8AFD-748F8351F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099" y="1028700"/>
            <a:ext cx="4057651" cy="35655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BB514168-2BB4-B043-A41F-539F773017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79950" y="1028700"/>
            <a:ext cx="4057650" cy="35655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72138CC9-860A-405B-8421-0FF7DA9AC4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>
              <a:cs typeface="Arial" panose="020B0604020202020204" pitchFamily="34" charset="0"/>
            </a:endParaRP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F7FE2734-3CD5-474A-BC3B-CE4B7C86FF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11" name="Date Placeholder 13">
            <a:extLst>
              <a:ext uri="{FF2B5EF4-FFF2-40B4-BE49-F238E27FC236}">
                <a16:creationId xmlns:a16="http://schemas.microsoft.com/office/drawing/2014/main" id="{11ED40B5-E714-432B-B3EB-7DA3F500E2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93AA6-7E29-406F-900D-28FA6AC585CF}" type="datetime3">
              <a:rPr lang="en-GB" smtClean="0"/>
              <a:t>18 February, 2021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7472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9F558247-1725-B54B-852E-17C74F9BCB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79950" y="1028699"/>
            <a:ext cx="4057650" cy="17943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A49E4B7-B15A-8448-BA24-49E047E62BF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9100" y="1028699"/>
            <a:ext cx="4057650" cy="17943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56B4708-2B33-E34F-8F5C-236782BF5C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100" y="3028951"/>
            <a:ext cx="4057650" cy="17483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3C31720-FAD5-1A48-B6C5-535973307A7D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679950" y="3028950"/>
            <a:ext cx="4057650" cy="174831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A4C7B19-7820-0540-8385-CD44A8A247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4F2059D0-916F-49A1-9BC4-0DD839A6CC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>
              <a:cs typeface="Arial" panose="020B0604020202020204" pitchFamily="34" charset="0"/>
            </a:endParaRP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B1265B7B-5284-41E0-8A51-8589084027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15" name="Date Placeholder 13">
            <a:extLst>
              <a:ext uri="{FF2B5EF4-FFF2-40B4-BE49-F238E27FC236}">
                <a16:creationId xmlns:a16="http://schemas.microsoft.com/office/drawing/2014/main" id="{13F75789-C8D3-4C27-A773-02603CC97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659EF-E014-45D6-B0E5-78446918008A}" type="datetime3">
              <a:rPr lang="en-GB" smtClean="0"/>
              <a:t>18 February, 2021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4267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479AAE30-836B-7547-A758-A750DE5E80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9100" y="1028699"/>
            <a:ext cx="1943100" cy="10924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9A400ACC-8C4E-8546-9A0E-1649018D118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9100" y="2266814"/>
            <a:ext cx="1943100" cy="10924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1364E7C3-7FDA-C846-AE94-F749DA21806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19733" y="3504929"/>
            <a:ext cx="1943100" cy="10924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90CE5C4-1945-9C44-8FB8-DB36EBE72A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099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F48FC1B-25E7-C14B-9118-42CA5AB074BE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2515233" y="3504929"/>
            <a:ext cx="6223000" cy="10924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13BE64E-ADB5-1F4C-A2F2-23C0C8843D48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2514600" y="2266814"/>
            <a:ext cx="6223000" cy="10924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DEF470C-A290-EA46-9898-401F38E843AE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2514600" y="1028699"/>
            <a:ext cx="6223000" cy="10924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CE6E63B1-82C9-4D05-B402-4511FD5112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>
              <a:cs typeface="Arial" panose="020B0604020202020204" pitchFamily="34" charset="0"/>
            </a:endParaRPr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8775A128-D2DE-4D10-911B-76F8EFE149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16" name="Date Placeholder 13">
            <a:extLst>
              <a:ext uri="{FF2B5EF4-FFF2-40B4-BE49-F238E27FC236}">
                <a16:creationId xmlns:a16="http://schemas.microsoft.com/office/drawing/2014/main" id="{30B40302-7081-44F8-9147-353D42152F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6DDC6-B99C-49F4-9B8B-38106EE1A905}" type="datetime3">
              <a:rPr lang="en-GB" smtClean="0"/>
              <a:t>18 February, 2021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8739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ED273FA-2B3E-A244-BD69-7F6E67EE0A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5936"/>
            <a:ext cx="7143750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AACAA27-FDA3-1E41-8505-9C8CE55591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76850" y="1028700"/>
            <a:ext cx="3460750" cy="3748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4E76BFF4-14F7-48D0-A9F8-0CB4B06BE7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>
              <a:cs typeface="Arial" panose="020B0604020202020204" pitchFamily="34" charset="0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B7FC9DC7-45B7-4588-97AA-DA2C52075B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9" name="Date Placeholder 13">
            <a:extLst>
              <a:ext uri="{FF2B5EF4-FFF2-40B4-BE49-F238E27FC236}">
                <a16:creationId xmlns:a16="http://schemas.microsoft.com/office/drawing/2014/main" id="{8F73CFBC-49D5-4508-8FB7-2ED86C7779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A845A-D5B1-43B1-9C5F-196F4BC3A783}" type="datetime3">
              <a:rPr lang="en-GB" smtClean="0"/>
              <a:t>18 February, 2021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9359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DDFBF77-3F1D-064B-83CC-D2F62DBED4D6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19100" y="3051883"/>
            <a:ext cx="1936117" cy="172538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96EBF69-A310-C341-815B-B3A957CFEFB4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2540000" y="3051883"/>
            <a:ext cx="1936117" cy="17113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62BB5B3-A866-9046-8001-521EC1429779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4679318" y="3051883"/>
            <a:ext cx="1930400" cy="17113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D7E5191-22C2-E544-9B6C-D78CD29DBCB4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6819268" y="3051883"/>
            <a:ext cx="1917700" cy="17113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Colart Standard Light" pitchFamily="50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CC04EC1-4292-B34D-96CF-5B7C0E6349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A0BA8A9F-FC8F-40AE-A657-EB2AA0A75A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>
              <a:cs typeface="Arial" panose="020B0604020202020204" pitchFamily="34" charset="0"/>
            </a:endParaRPr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EC535009-39A9-43CB-8284-DCAFF9460A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15" name="Date Placeholder 13">
            <a:extLst>
              <a:ext uri="{FF2B5EF4-FFF2-40B4-BE49-F238E27FC236}">
                <a16:creationId xmlns:a16="http://schemas.microsoft.com/office/drawing/2014/main" id="{9CDF81CE-C792-4DAF-B1DC-740A99EC6D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B498A-B477-4359-AACC-3A0925F02163}" type="datetime3">
              <a:rPr lang="en-GB" smtClean="0"/>
              <a:t>18 February, 2021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9730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4D2FC-657B-B045-8EB4-D7538D4E8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491E5E-3F66-4660-AFDD-F5CC049D91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>
              <a:cs typeface="Arial" panose="020B0604020202020204" pitchFamily="34" charset="0"/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E35283D5-DA3D-415C-AD1B-BFE802AD7F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Date Placeholder 13">
            <a:extLst>
              <a:ext uri="{FF2B5EF4-FFF2-40B4-BE49-F238E27FC236}">
                <a16:creationId xmlns:a16="http://schemas.microsoft.com/office/drawing/2014/main" id="{34065BB0-D49B-4FAF-80C6-28A8FB7720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0FBF8-0DE8-49DB-94F8-3D586CF38FFE}" type="datetime3">
              <a:rPr lang="en-GB" smtClean="0"/>
              <a:t>18 February, 2021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5285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6CB402DB-F7D8-44E4-8F85-A326A1A70F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406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482936-790E-8540-9B75-50AE81C3A2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87211" cy="51435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B28F4F-2836-E942-99E1-FD48DB446F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5" y="0"/>
            <a:ext cx="964762" cy="124893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25C8C-CC0C-8743-A906-A631918B2F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515" y="3633865"/>
            <a:ext cx="7804152" cy="518531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72000" rIns="0" bIns="468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C3E9EAF-55D4-694D-9906-B270C679BC1B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08515" y="4261938"/>
            <a:ext cx="7804152" cy="446470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93600" rIns="0" bIns="46800" anchor="ctr" anchorCtr="0">
            <a:spAutoFit/>
          </a:bodyPr>
          <a:lstStyle>
            <a:lvl1pPr marL="0" indent="0">
              <a:buNone/>
              <a:defRPr sz="2200" b="0" i="1" cap="all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5284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FCF50-E4B8-4D72-B18D-FDCCCBCF49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96387-0146-42EB-9728-51EB02B7E9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128858-3434-4F6D-8696-E6E9FEBD3C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>
              <a:cs typeface="Arial" panose="020B0604020202020204" pitchFamily="34" charset="0"/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A1FACA21-47DC-43DA-A5B8-B48DC0282C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Date Placeholder 13">
            <a:extLst>
              <a:ext uri="{FF2B5EF4-FFF2-40B4-BE49-F238E27FC236}">
                <a16:creationId xmlns:a16="http://schemas.microsoft.com/office/drawing/2014/main" id="{6F883C6B-8038-4F3B-B9AC-FA99542626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AAC0B-AA34-4A7D-B0C8-027CFC309124}" type="datetime3">
              <a:rPr lang="en-GB" smtClean="0"/>
              <a:t>18 February, 2021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5008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1385451" y="1491630"/>
            <a:ext cx="1566109" cy="1539106"/>
          </a:xfrm>
          <a:prstGeom prst="teardrop">
            <a:avLst/>
          </a:prstGeom>
          <a:solidFill>
            <a:schemeClr val="tx1"/>
          </a:solidFill>
        </p:spPr>
        <p:txBody>
          <a:bodyPr vert="horz"/>
          <a:lstStyle>
            <a:lvl1pPr marL="128588" marR="0" indent="-128588" algn="ctr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/>
              <a:t>Drop Image Here</a:t>
            </a:r>
          </a:p>
        </p:txBody>
      </p:sp>
      <p:sp>
        <p:nvSpPr>
          <p:cNvPr id="19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3634054" y="1491630"/>
            <a:ext cx="1566109" cy="1539106"/>
          </a:xfrm>
          <a:prstGeom prst="teardrop">
            <a:avLst/>
          </a:prstGeom>
          <a:solidFill>
            <a:schemeClr val="tx1"/>
          </a:solidFill>
        </p:spPr>
        <p:txBody>
          <a:bodyPr vert="horz"/>
          <a:lstStyle>
            <a:lvl1pPr marL="128588" marR="0" indent="-128588" algn="ctr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/>
              <a:t>Drop Image Here</a:t>
            </a:r>
          </a:p>
        </p:txBody>
      </p:sp>
      <p:sp>
        <p:nvSpPr>
          <p:cNvPr id="20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966234" y="1491630"/>
            <a:ext cx="1566109" cy="1539106"/>
          </a:xfrm>
          <a:prstGeom prst="teardrop">
            <a:avLst/>
          </a:prstGeom>
          <a:solidFill>
            <a:schemeClr val="tx1"/>
          </a:solidFill>
        </p:spPr>
        <p:txBody>
          <a:bodyPr vert="horz"/>
          <a:lstStyle>
            <a:lvl1pPr marL="128588" marR="0" indent="-128588" algn="ctr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/>
              <a:t>Drop Image Here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9154BE4-0037-44F7-87E4-A2DFEAE994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CD01D33D-A93E-432F-8837-E1EFA48667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>
              <a:cs typeface="Arial" panose="020B0604020202020204" pitchFamily="34" charset="0"/>
            </a:endParaRPr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008079CA-CE84-4850-9966-1CBC7F6524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17" name="Date Placeholder 13">
            <a:extLst>
              <a:ext uri="{FF2B5EF4-FFF2-40B4-BE49-F238E27FC236}">
                <a16:creationId xmlns:a16="http://schemas.microsoft.com/office/drawing/2014/main" id="{0E7527B6-15CE-48F5-AD9C-D79130D46C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5F8AE-F375-42F7-8CCB-69721803DA39}" type="datetime3">
              <a:rPr lang="en-GB" smtClean="0"/>
              <a:t>18 February, 2021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852381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666083" y="1332349"/>
            <a:ext cx="1378583" cy="1360856"/>
          </a:xfrm>
          <a:prstGeom prst="teardrop">
            <a:avLst/>
          </a:prstGeom>
          <a:solidFill>
            <a:schemeClr val="tx1"/>
          </a:solidFill>
        </p:spPr>
        <p:txBody>
          <a:bodyPr vert="horz"/>
          <a:lstStyle>
            <a:lvl1pPr marL="128588" marR="0" indent="-128588" algn="ctr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/>
              <a:t>Drop Image Here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3329862" y="1332349"/>
            <a:ext cx="1378583" cy="1360856"/>
          </a:xfrm>
          <a:prstGeom prst="teardrop">
            <a:avLst/>
          </a:prstGeom>
          <a:solidFill>
            <a:schemeClr val="tx1"/>
          </a:solidFill>
        </p:spPr>
        <p:txBody>
          <a:bodyPr vert="horz"/>
          <a:lstStyle>
            <a:lvl1pPr marL="128588" marR="0" indent="-128588" algn="ctr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/>
              <a:t>Drop Image Here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976156" y="1332349"/>
            <a:ext cx="1378583" cy="1360856"/>
          </a:xfrm>
          <a:prstGeom prst="teardrop">
            <a:avLst/>
          </a:prstGeom>
          <a:solidFill>
            <a:schemeClr val="tx1"/>
          </a:solidFill>
        </p:spPr>
        <p:txBody>
          <a:bodyPr vert="horz"/>
          <a:lstStyle>
            <a:lvl1pPr marL="128588" marR="0" indent="-128588" algn="ctr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/>
              <a:t>Drop Image Here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5" hasCustomPrompt="1"/>
          </p:nvPr>
        </p:nvSpPr>
        <p:spPr>
          <a:xfrm>
            <a:off x="666083" y="3003798"/>
            <a:ext cx="1378583" cy="1360856"/>
          </a:xfrm>
          <a:prstGeom prst="teardrop">
            <a:avLst/>
          </a:prstGeom>
          <a:solidFill>
            <a:schemeClr val="tx1"/>
          </a:solidFill>
        </p:spPr>
        <p:txBody>
          <a:bodyPr vert="horz"/>
          <a:lstStyle>
            <a:lvl1pPr marL="128588" marR="0" indent="-128588" algn="ctr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/>
              <a:t>Drop Image Here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6" hasCustomPrompt="1"/>
          </p:nvPr>
        </p:nvSpPr>
        <p:spPr>
          <a:xfrm>
            <a:off x="3329862" y="3003798"/>
            <a:ext cx="1378583" cy="1360856"/>
          </a:xfrm>
          <a:prstGeom prst="teardrop">
            <a:avLst/>
          </a:prstGeom>
          <a:solidFill>
            <a:schemeClr val="tx1"/>
          </a:solidFill>
        </p:spPr>
        <p:txBody>
          <a:bodyPr vert="horz"/>
          <a:lstStyle>
            <a:lvl1pPr marL="128588" marR="0" indent="-128588" algn="ctr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/>
              <a:t>Drop Image Here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17" hasCustomPrompt="1"/>
          </p:nvPr>
        </p:nvSpPr>
        <p:spPr>
          <a:xfrm>
            <a:off x="5976156" y="3003798"/>
            <a:ext cx="1378583" cy="1360856"/>
          </a:xfrm>
          <a:prstGeom prst="teardrop">
            <a:avLst/>
          </a:prstGeom>
          <a:solidFill>
            <a:schemeClr val="tx1"/>
          </a:solidFill>
        </p:spPr>
        <p:txBody>
          <a:bodyPr vert="horz"/>
          <a:lstStyle>
            <a:lvl1pPr marL="128588" marR="0" indent="-128588" algn="ctr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/>
              <a:t>Drop Image Here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0A58377-E6FF-40EA-829A-5E0FB87FE1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olart Standard" pitchFamily="50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2" name="Slide Number Placeholder 3">
            <a:extLst>
              <a:ext uri="{FF2B5EF4-FFF2-40B4-BE49-F238E27FC236}">
                <a16:creationId xmlns:a16="http://schemas.microsoft.com/office/drawing/2014/main" id="{DABEE2EB-A705-4D3F-9460-D436EF95AB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>
              <a:cs typeface="Arial" panose="020B0604020202020204" pitchFamily="34" charset="0"/>
            </a:endParaRPr>
          </a:p>
        </p:txBody>
      </p:sp>
      <p:sp>
        <p:nvSpPr>
          <p:cNvPr id="23" name="Footer Placeholder 2">
            <a:extLst>
              <a:ext uri="{FF2B5EF4-FFF2-40B4-BE49-F238E27FC236}">
                <a16:creationId xmlns:a16="http://schemas.microsoft.com/office/drawing/2014/main" id="{91EFBF62-87DC-46A0-83D2-EC6E75E60E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4" name="Date Placeholder 13">
            <a:extLst>
              <a:ext uri="{FF2B5EF4-FFF2-40B4-BE49-F238E27FC236}">
                <a16:creationId xmlns:a16="http://schemas.microsoft.com/office/drawing/2014/main" id="{9CCBB9D2-E524-4E5A-B887-02734DF521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5F8AE-F375-42F7-8CCB-69721803DA39}" type="datetime3">
              <a:rPr lang="en-GB" smtClean="0"/>
              <a:t>18 February, 2021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17517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E39198F-2A8B-E04B-94A1-AAC3F4F385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A1BB7-BF74-5148-A734-3315E7859B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515" y="3639250"/>
            <a:ext cx="7804152" cy="507759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72000" rIns="0" bIns="468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0485655-252F-4543-B189-8976A92A598F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08515" y="4272843"/>
            <a:ext cx="7804152" cy="424659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72000" rIns="0" bIns="46800" anchor="ctr" anchorCtr="0">
            <a:spAutoFit/>
          </a:bodyPr>
          <a:lstStyle>
            <a:lvl1pPr marL="0" indent="0">
              <a:buNone/>
              <a:defRPr sz="2200" b="0" i="1" cap="all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9B5195-E806-5C47-B796-34AF66EB98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5" y="0"/>
            <a:ext cx="964762" cy="124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936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67E84A-30B4-F14A-951B-10BD79F710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32849" cy="51434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99C548-1FFA-5346-A910-00F0A3A91E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5" y="0"/>
            <a:ext cx="964762" cy="1248937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AAAC6F2-2207-3F41-B501-AB1C949E90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515" y="3633863"/>
            <a:ext cx="7804152" cy="518531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72000" rIns="0" bIns="468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AEDCBE-7016-8F4E-86F8-7C2F89A11A8E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08515" y="4257705"/>
            <a:ext cx="7804152" cy="454934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93600" rIns="0" bIns="46800" anchor="ctr" anchorCtr="0">
            <a:spAutoFit/>
          </a:bodyPr>
          <a:lstStyle>
            <a:lvl1pPr marL="0" indent="0">
              <a:buNone/>
              <a:defRPr sz="2200" b="0" i="1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9327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A997A-2642-5849-92AF-87955CECFD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515" y="3622958"/>
            <a:ext cx="7804152" cy="540342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93600" rIns="0" bIns="468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066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F752D3-B205-9046-8706-C0E80D2B47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66302" cy="51435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3C1D1-7E3E-5F4C-A71D-0655D695EE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515" y="3622959"/>
            <a:ext cx="7804152" cy="540342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93600" rIns="0" bIns="468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4B46C6-E3EE-DF49-B9EF-83749D9331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5" y="0"/>
            <a:ext cx="964762" cy="124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341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6617B1-3E73-0C4E-94F4-298685AD90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53758" cy="51435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7D5D217-62BA-BE42-B4F9-4B309FAC0F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515" y="3622959"/>
            <a:ext cx="7804152" cy="540342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93600" rIns="0" bIns="468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798C81-F2A6-884F-8954-8457A59507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5" y="0"/>
            <a:ext cx="964762" cy="124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047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908195E-F604-2749-A56E-6BFB5BA3A2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4B175B3-45D8-ED42-8350-E2D3D96B77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3829" y="4190538"/>
            <a:ext cx="7804152" cy="540342"/>
          </a:xfrm>
          <a:prstGeom prst="rect">
            <a:avLst/>
          </a:prstGeom>
          <a:solidFill>
            <a:srgbClr val="000000"/>
          </a:solidFill>
        </p:spPr>
        <p:txBody>
          <a:bodyPr wrap="square" lIns="216000" tIns="93600" rIns="0" bIns="46800" anchor="ctr" anchorCtr="0">
            <a:spAutoFit/>
          </a:bodyPr>
          <a:lstStyle>
            <a:lvl1pPr marL="0" indent="0">
              <a:buNone/>
              <a:defRPr sz="2800" b="1" i="0" cap="all">
                <a:solidFill>
                  <a:srgbClr val="FFFFFF"/>
                </a:solidFill>
                <a:latin typeface="Colart Standard" pitchFamily="50" charset="0"/>
                <a:cs typeface="Arial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4B9468-4FDC-C847-BD12-B939834FA5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5" y="0"/>
            <a:ext cx="964762" cy="124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886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32DCFF-8389-FA41-9E35-DAF7A56CB9C6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15" y="0"/>
            <a:ext cx="964762" cy="124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445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28" r:id="rId2"/>
    <p:sldLayoutId id="2147483829" r:id="rId3"/>
    <p:sldLayoutId id="2147483827" r:id="rId4"/>
    <p:sldLayoutId id="2147483833" r:id="rId5"/>
    <p:sldLayoutId id="2147483830" r:id="rId6"/>
    <p:sldLayoutId id="2147483831" r:id="rId7"/>
    <p:sldLayoutId id="2147483832" r:id="rId8"/>
    <p:sldLayoutId id="2147483803" r:id="rId9"/>
    <p:sldLayoutId id="2147483804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7514BCF-ACC7-4CB7-A8C0-A6CE50DEB983}"/>
              </a:ext>
            </a:extLst>
          </p:cNvPr>
          <p:cNvSpPr/>
          <p:nvPr userDrawn="1"/>
        </p:nvSpPr>
        <p:spPr>
          <a:xfrm>
            <a:off x="0" y="4864100"/>
            <a:ext cx="9144000" cy="279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9FA62AA0-37C1-4058-AE3B-85AEF8E8839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15055" y="4928234"/>
            <a:ext cx="575764" cy="151132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FB73331-AC87-4CFA-8B5D-2AAFE43F6B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cs typeface="Arial" panose="020B0604020202020204" pitchFamily="34" charset="0"/>
            </a:endParaRP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43A38A27-97F5-4A00-BFC0-FCC20516ED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82684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02F4C-84BF-4583-B04E-BF33AACAD6BF}" type="datetime3">
              <a:rPr lang="en-GB" smtClean="0"/>
              <a:t>18 February, 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9476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36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7514BCF-ACC7-4CB7-A8C0-A6CE50DEB983}"/>
              </a:ext>
            </a:extLst>
          </p:cNvPr>
          <p:cNvSpPr/>
          <p:nvPr userDrawn="1"/>
        </p:nvSpPr>
        <p:spPr>
          <a:xfrm>
            <a:off x="0" y="4864100"/>
            <a:ext cx="9144000" cy="279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9FA62AA0-37C1-4058-AE3B-85AEF8E88393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5055" y="4928234"/>
            <a:ext cx="575764" cy="151132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FB73331-AC87-4CFA-8B5D-2AAFE43F6B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algn="r">
              <a:defRPr/>
            </a:pPr>
            <a:fld id="{282A0A07-47CC-DB44-A11B-D8673270CCE0}" type="slidenum">
              <a:rPr lang="en-US" sz="800" smtClean="0"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>
              <a:cs typeface="Arial" panose="020B0604020202020204" pitchFamily="34" charset="0"/>
            </a:endParaRP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43A38A27-97F5-4A00-BFC0-FCC20516ED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82684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02F4C-84BF-4583-B04E-BF33AACAD6BF}" type="datetime3">
              <a:rPr lang="en-GB" smtClean="0"/>
              <a:t>18 February, 2021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099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225936-7780-4A39-A071-C510A1F0AEFF}"/>
              </a:ext>
            </a:extLst>
          </p:cNvPr>
          <p:cNvSpPr/>
          <p:nvPr/>
        </p:nvSpPr>
        <p:spPr>
          <a:xfrm>
            <a:off x="5844587" y="0"/>
            <a:ext cx="3299413" cy="48722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lart Standard Light"/>
              <a:ea typeface="+mn-ea"/>
              <a:cs typeface="+mn-cs"/>
            </a:endParaRPr>
          </a:p>
        </p:txBody>
      </p:sp>
      <p:grpSp>
        <p:nvGrpSpPr>
          <p:cNvPr id="24579" name="Group 13">
            <a:extLst>
              <a:ext uri="{FF2B5EF4-FFF2-40B4-BE49-F238E27FC236}">
                <a16:creationId xmlns:a16="http://schemas.microsoft.com/office/drawing/2014/main" id="{4CE6318C-D563-4ED9-8FE3-B6EF90548D2F}"/>
              </a:ext>
            </a:extLst>
          </p:cNvPr>
          <p:cNvGrpSpPr>
            <a:grpSpLocks/>
          </p:cNvGrpSpPr>
          <p:nvPr/>
        </p:nvGrpSpPr>
        <p:grpSpPr bwMode="auto">
          <a:xfrm>
            <a:off x="419100" y="1087044"/>
            <a:ext cx="5159375" cy="3536952"/>
            <a:chOff x="625528" y="1881432"/>
            <a:chExt cx="6880341" cy="4716652"/>
          </a:xfrm>
        </p:grpSpPr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BA6D29B7-1D34-43A3-9F33-3ED4566590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540" y="2539815"/>
              <a:ext cx="6027178" cy="819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endParaRPr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6F4F179D-7504-4C41-B4C0-5DCCB675A0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540" y="3354857"/>
              <a:ext cx="5146494" cy="81927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endParaRPr>
            </a:p>
          </p:txBody>
        </p:sp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1D71449E-180C-4F03-8E77-8C6A4F76DA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540" y="4169897"/>
              <a:ext cx="4390716" cy="81927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endParaRPr>
            </a:p>
          </p:txBody>
        </p:sp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id="{36CB4A72-9B04-41EA-9E46-B551806DC6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540" y="4984938"/>
              <a:ext cx="5650347" cy="81715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endParaRPr>
            </a:p>
          </p:txBody>
        </p:sp>
        <p:grpSp>
          <p:nvGrpSpPr>
            <p:cNvPr id="24586" name="Group 50">
              <a:extLst>
                <a:ext uri="{FF2B5EF4-FFF2-40B4-BE49-F238E27FC236}">
                  <a16:creationId xmlns:a16="http://schemas.microsoft.com/office/drawing/2014/main" id="{D917EBB7-0445-4A0F-BB12-6ADC982883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75903" y="4085218"/>
              <a:ext cx="988653" cy="988634"/>
              <a:chOff x="4260343" y="3049167"/>
              <a:chExt cx="1643482" cy="1643450"/>
            </a:xfrm>
          </p:grpSpPr>
          <p:sp>
            <p:nvSpPr>
              <p:cNvPr id="11" name="Oval 11">
                <a:extLst>
                  <a:ext uri="{FF2B5EF4-FFF2-40B4-BE49-F238E27FC236}">
                    <a16:creationId xmlns:a16="http://schemas.microsoft.com/office/drawing/2014/main" id="{5EBDE54F-663F-4641-9B7B-688BFE67AE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0343" y="3049167"/>
                <a:ext cx="1643482" cy="164345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lIns="68580" tIns="34290" rIns="68580" bIns="3429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lart Standard Light" pitchFamily="50" charset="0"/>
                  <a:ea typeface="+mn-ea"/>
                  <a:cs typeface="+mn-cs"/>
                </a:endParaRPr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CFE3DF4A-7AAD-4C3E-92E6-547CA1558569}"/>
                  </a:ext>
                </a:extLst>
              </p:cNvPr>
              <p:cNvGrpSpPr/>
              <p:nvPr/>
            </p:nvGrpSpPr>
            <p:grpSpPr>
              <a:xfrm>
                <a:off x="4820632" y="3487279"/>
                <a:ext cx="521846" cy="766035"/>
                <a:chOff x="8531226" y="744538"/>
                <a:chExt cx="247650" cy="363538"/>
              </a:xfrm>
              <a:solidFill>
                <a:schemeClr val="bg1"/>
              </a:solidFill>
            </p:grpSpPr>
            <p:sp>
              <p:nvSpPr>
                <p:cNvPr id="21" name="Freeform 149">
                  <a:extLst>
                    <a:ext uri="{FF2B5EF4-FFF2-40B4-BE49-F238E27FC236}">
                      <a16:creationId xmlns:a16="http://schemas.microsoft.com/office/drawing/2014/main" id="{DFF6606A-E010-415E-8808-21A191FD707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599488" y="1039813"/>
                  <a:ext cx="114300" cy="12700"/>
                </a:xfrm>
                <a:custGeom>
                  <a:avLst/>
                  <a:gdLst>
                    <a:gd name="T0" fmla="*/ 0 w 35"/>
                    <a:gd name="T1" fmla="*/ 4 h 4"/>
                    <a:gd name="T2" fmla="*/ 34 w 35"/>
                    <a:gd name="T3" fmla="*/ 4 h 4"/>
                    <a:gd name="T4" fmla="*/ 35 w 35"/>
                    <a:gd name="T5" fmla="*/ 0 h 4"/>
                    <a:gd name="T6" fmla="*/ 0 w 35"/>
                    <a:gd name="T7" fmla="*/ 0 h 4"/>
                    <a:gd name="T8" fmla="*/ 0 w 35"/>
                    <a:gd name="T9" fmla="*/ 4 h 4"/>
                    <a:gd name="T10" fmla="*/ 0 w 35"/>
                    <a:gd name="T11" fmla="*/ 4 h 4"/>
                    <a:gd name="T12" fmla="*/ 0 w 35"/>
                    <a:gd name="T13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" h="4">
                      <a:moveTo>
                        <a:pt x="0" y="4"/>
                      </a:move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4" y="3"/>
                        <a:pt x="34" y="2"/>
                        <a:pt x="3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"/>
                        <a:pt x="0" y="3"/>
                        <a:pt x="0" y="4"/>
                      </a:cubicBezTo>
                      <a:close/>
                      <a:moveTo>
                        <a:pt x="0" y="4"/>
                      </a:moveTo>
                      <a:cubicBezTo>
                        <a:pt x="0" y="4"/>
                        <a:pt x="0" y="4"/>
                        <a:pt x="0" y="4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13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lart Standard Light" pitchFamily="5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Freeform 150">
                  <a:extLst>
                    <a:ext uri="{FF2B5EF4-FFF2-40B4-BE49-F238E27FC236}">
                      <a16:creationId xmlns:a16="http://schemas.microsoft.com/office/drawing/2014/main" id="{99E96D1E-5782-461A-A5D2-A4311021A68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629650" y="887413"/>
                  <a:ext cx="55562" cy="139700"/>
                </a:xfrm>
                <a:custGeom>
                  <a:avLst/>
                  <a:gdLst>
                    <a:gd name="T0" fmla="*/ 12 w 17"/>
                    <a:gd name="T1" fmla="*/ 43 h 43"/>
                    <a:gd name="T2" fmla="*/ 12 w 17"/>
                    <a:gd name="T3" fmla="*/ 21 h 43"/>
                    <a:gd name="T4" fmla="*/ 13 w 17"/>
                    <a:gd name="T5" fmla="*/ 20 h 43"/>
                    <a:gd name="T6" fmla="*/ 17 w 17"/>
                    <a:gd name="T7" fmla="*/ 14 h 43"/>
                    <a:gd name="T8" fmla="*/ 17 w 17"/>
                    <a:gd name="T9" fmla="*/ 3 h 43"/>
                    <a:gd name="T10" fmla="*/ 15 w 17"/>
                    <a:gd name="T11" fmla="*/ 0 h 43"/>
                    <a:gd name="T12" fmla="*/ 14 w 17"/>
                    <a:gd name="T13" fmla="*/ 0 h 43"/>
                    <a:gd name="T14" fmla="*/ 10 w 17"/>
                    <a:gd name="T15" fmla="*/ 3 h 43"/>
                    <a:gd name="T16" fmla="*/ 7 w 17"/>
                    <a:gd name="T17" fmla="*/ 3 h 43"/>
                    <a:gd name="T18" fmla="*/ 2 w 17"/>
                    <a:gd name="T19" fmla="*/ 0 h 43"/>
                    <a:gd name="T20" fmla="*/ 2 w 17"/>
                    <a:gd name="T21" fmla="*/ 0 h 43"/>
                    <a:gd name="T22" fmla="*/ 0 w 17"/>
                    <a:gd name="T23" fmla="*/ 3 h 43"/>
                    <a:gd name="T24" fmla="*/ 0 w 17"/>
                    <a:gd name="T25" fmla="*/ 14 h 43"/>
                    <a:gd name="T26" fmla="*/ 4 w 17"/>
                    <a:gd name="T27" fmla="*/ 20 h 43"/>
                    <a:gd name="T28" fmla="*/ 4 w 17"/>
                    <a:gd name="T29" fmla="*/ 21 h 43"/>
                    <a:gd name="T30" fmla="*/ 4 w 17"/>
                    <a:gd name="T31" fmla="*/ 43 h 43"/>
                    <a:gd name="T32" fmla="*/ 12 w 17"/>
                    <a:gd name="T33" fmla="*/ 43 h 43"/>
                    <a:gd name="T34" fmla="*/ 12 w 17"/>
                    <a:gd name="T35" fmla="*/ 43 h 43"/>
                    <a:gd name="T36" fmla="*/ 12 w 17"/>
                    <a:gd name="T37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7" h="43">
                      <a:moveTo>
                        <a:pt x="12" y="43"/>
                      </a:move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12" y="21"/>
                        <a:pt x="12" y="20"/>
                        <a:pt x="13" y="20"/>
                      </a:cubicBezTo>
                      <a:cubicBezTo>
                        <a:pt x="17" y="14"/>
                        <a:pt x="17" y="14"/>
                        <a:pt x="17" y="14"/>
                      </a:cubicBezTo>
                      <a:cubicBezTo>
                        <a:pt x="17" y="3"/>
                        <a:pt x="17" y="3"/>
                        <a:pt x="17" y="3"/>
                      </a:cubicBezTo>
                      <a:cubicBezTo>
                        <a:pt x="17" y="2"/>
                        <a:pt x="16" y="0"/>
                        <a:pt x="15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9" y="4"/>
                        <a:pt x="8" y="4"/>
                        <a:pt x="7" y="3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2"/>
                        <a:pt x="0" y="3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" y="20"/>
                        <a:pt x="4" y="20"/>
                        <a:pt x="4" y="20"/>
                      </a:cubicBezTo>
                      <a:cubicBezTo>
                        <a:pt x="4" y="20"/>
                        <a:pt x="4" y="21"/>
                        <a:pt x="4" y="21"/>
                      </a:cubicBezTo>
                      <a:cubicBezTo>
                        <a:pt x="4" y="43"/>
                        <a:pt x="4" y="43"/>
                        <a:pt x="4" y="43"/>
                      </a:cubicBezTo>
                      <a:lnTo>
                        <a:pt x="12" y="43"/>
                      </a:lnTo>
                      <a:close/>
                      <a:moveTo>
                        <a:pt x="12" y="43"/>
                      </a:moveTo>
                      <a:cubicBezTo>
                        <a:pt x="12" y="43"/>
                        <a:pt x="12" y="43"/>
                        <a:pt x="12" y="43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13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lart Standard Light" pitchFamily="5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Freeform 151">
                  <a:extLst>
                    <a:ext uri="{FF2B5EF4-FFF2-40B4-BE49-F238E27FC236}">
                      <a16:creationId xmlns:a16="http://schemas.microsoft.com/office/drawing/2014/main" id="{C20F2B62-9C5B-4E71-BFB7-3147A751C3B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599488" y="1065213"/>
                  <a:ext cx="111125" cy="42863"/>
                </a:xfrm>
                <a:custGeom>
                  <a:avLst/>
                  <a:gdLst>
                    <a:gd name="T0" fmla="*/ 0 w 34"/>
                    <a:gd name="T1" fmla="*/ 0 h 13"/>
                    <a:gd name="T2" fmla="*/ 17 w 34"/>
                    <a:gd name="T3" fmla="*/ 13 h 13"/>
                    <a:gd name="T4" fmla="*/ 34 w 34"/>
                    <a:gd name="T5" fmla="*/ 0 h 13"/>
                    <a:gd name="T6" fmla="*/ 0 w 34"/>
                    <a:gd name="T7" fmla="*/ 0 h 13"/>
                    <a:gd name="T8" fmla="*/ 0 w 34"/>
                    <a:gd name="T9" fmla="*/ 0 h 13"/>
                    <a:gd name="T10" fmla="*/ 0 w 34"/>
                    <a:gd name="T11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4" h="13">
                      <a:moveTo>
                        <a:pt x="0" y="0"/>
                      </a:moveTo>
                      <a:cubicBezTo>
                        <a:pt x="2" y="13"/>
                        <a:pt x="11" y="13"/>
                        <a:pt x="17" y="13"/>
                      </a:cubicBezTo>
                      <a:cubicBezTo>
                        <a:pt x="23" y="13"/>
                        <a:pt x="33" y="13"/>
                        <a:pt x="34" y="0"/>
                      </a:cubicBez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13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lart Standard Light" pitchFamily="5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Freeform 152">
                  <a:extLst>
                    <a:ext uri="{FF2B5EF4-FFF2-40B4-BE49-F238E27FC236}">
                      <a16:creationId xmlns:a16="http://schemas.microsoft.com/office/drawing/2014/main" id="{9384302A-DFA5-4FDD-B595-3480A367A8B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645525" y="828675"/>
                  <a:ext cx="19050" cy="19050"/>
                </a:xfrm>
                <a:custGeom>
                  <a:avLst/>
                  <a:gdLst>
                    <a:gd name="T0" fmla="*/ 3 w 6"/>
                    <a:gd name="T1" fmla="*/ 0 h 6"/>
                    <a:gd name="T2" fmla="*/ 0 w 6"/>
                    <a:gd name="T3" fmla="*/ 3 h 6"/>
                    <a:gd name="T4" fmla="*/ 3 w 6"/>
                    <a:gd name="T5" fmla="*/ 6 h 6"/>
                    <a:gd name="T6" fmla="*/ 6 w 6"/>
                    <a:gd name="T7" fmla="*/ 3 h 6"/>
                    <a:gd name="T8" fmla="*/ 3 w 6"/>
                    <a:gd name="T9" fmla="*/ 0 h 6"/>
                    <a:gd name="T10" fmla="*/ 3 w 6"/>
                    <a:gd name="T11" fmla="*/ 0 h 6"/>
                    <a:gd name="T12" fmla="*/ 3 w 6"/>
                    <a:gd name="T13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6">
                      <a:moveTo>
                        <a:pt x="3" y="0"/>
                      </a:moveTo>
                      <a:cubicBezTo>
                        <a:pt x="2" y="0"/>
                        <a:pt x="0" y="1"/>
                        <a:pt x="0" y="3"/>
                      </a:cubicBezTo>
                      <a:cubicBezTo>
                        <a:pt x="0" y="4"/>
                        <a:pt x="2" y="6"/>
                        <a:pt x="3" y="6"/>
                      </a:cubicBezTo>
                      <a:cubicBezTo>
                        <a:pt x="5" y="6"/>
                        <a:pt x="6" y="4"/>
                        <a:pt x="6" y="3"/>
                      </a:cubicBezTo>
                      <a:cubicBezTo>
                        <a:pt x="6" y="1"/>
                        <a:pt x="5" y="0"/>
                        <a:pt x="3" y="0"/>
                      </a:cubicBezTo>
                      <a:close/>
                      <a:moveTo>
                        <a:pt x="3" y="0"/>
                      </a:moveTo>
                      <a:cubicBezTo>
                        <a:pt x="3" y="0"/>
                        <a:pt x="3" y="0"/>
                        <a:pt x="3" y="0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13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lart Standard Light" pitchFamily="5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Freeform 153">
                  <a:extLst>
                    <a:ext uri="{FF2B5EF4-FFF2-40B4-BE49-F238E27FC236}">
                      <a16:creationId xmlns:a16="http://schemas.microsoft.com/office/drawing/2014/main" id="{AD801BB3-0A73-4C61-BF88-EB2671C0952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531226" y="744538"/>
                  <a:ext cx="247650" cy="282575"/>
                </a:xfrm>
                <a:custGeom>
                  <a:avLst/>
                  <a:gdLst>
                    <a:gd name="T0" fmla="*/ 38 w 76"/>
                    <a:gd name="T1" fmla="*/ 0 h 87"/>
                    <a:gd name="T2" fmla="*/ 0 w 76"/>
                    <a:gd name="T3" fmla="*/ 38 h 87"/>
                    <a:gd name="T4" fmla="*/ 12 w 76"/>
                    <a:gd name="T5" fmla="*/ 64 h 87"/>
                    <a:gd name="T6" fmla="*/ 17 w 76"/>
                    <a:gd name="T7" fmla="*/ 70 h 87"/>
                    <a:gd name="T8" fmla="*/ 21 w 76"/>
                    <a:gd name="T9" fmla="*/ 87 h 87"/>
                    <a:gd name="T10" fmla="*/ 29 w 76"/>
                    <a:gd name="T11" fmla="*/ 87 h 87"/>
                    <a:gd name="T12" fmla="*/ 29 w 76"/>
                    <a:gd name="T13" fmla="*/ 66 h 87"/>
                    <a:gd name="T14" fmla="*/ 25 w 76"/>
                    <a:gd name="T15" fmla="*/ 60 h 87"/>
                    <a:gd name="T16" fmla="*/ 25 w 76"/>
                    <a:gd name="T17" fmla="*/ 59 h 87"/>
                    <a:gd name="T18" fmla="*/ 25 w 76"/>
                    <a:gd name="T19" fmla="*/ 47 h 87"/>
                    <a:gd name="T20" fmla="*/ 30 w 76"/>
                    <a:gd name="T21" fmla="*/ 39 h 87"/>
                    <a:gd name="T22" fmla="*/ 32 w 76"/>
                    <a:gd name="T23" fmla="*/ 38 h 87"/>
                    <a:gd name="T24" fmla="*/ 34 w 76"/>
                    <a:gd name="T25" fmla="*/ 39 h 87"/>
                    <a:gd name="T26" fmla="*/ 38 w 76"/>
                    <a:gd name="T27" fmla="*/ 42 h 87"/>
                    <a:gd name="T28" fmla="*/ 42 w 76"/>
                    <a:gd name="T29" fmla="*/ 39 h 87"/>
                    <a:gd name="T30" fmla="*/ 44 w 76"/>
                    <a:gd name="T31" fmla="*/ 38 h 87"/>
                    <a:gd name="T32" fmla="*/ 46 w 76"/>
                    <a:gd name="T33" fmla="*/ 39 h 87"/>
                    <a:gd name="T34" fmla="*/ 52 w 76"/>
                    <a:gd name="T35" fmla="*/ 47 h 87"/>
                    <a:gd name="T36" fmla="*/ 52 w 76"/>
                    <a:gd name="T37" fmla="*/ 59 h 87"/>
                    <a:gd name="T38" fmla="*/ 51 w 76"/>
                    <a:gd name="T39" fmla="*/ 60 h 87"/>
                    <a:gd name="T40" fmla="*/ 48 w 76"/>
                    <a:gd name="T41" fmla="*/ 66 h 87"/>
                    <a:gd name="T42" fmla="*/ 48 w 76"/>
                    <a:gd name="T43" fmla="*/ 87 h 87"/>
                    <a:gd name="T44" fmla="*/ 56 w 76"/>
                    <a:gd name="T45" fmla="*/ 87 h 87"/>
                    <a:gd name="T46" fmla="*/ 59 w 76"/>
                    <a:gd name="T47" fmla="*/ 70 h 87"/>
                    <a:gd name="T48" fmla="*/ 65 w 76"/>
                    <a:gd name="T49" fmla="*/ 64 h 87"/>
                    <a:gd name="T50" fmla="*/ 76 w 76"/>
                    <a:gd name="T51" fmla="*/ 38 h 87"/>
                    <a:gd name="T52" fmla="*/ 38 w 76"/>
                    <a:gd name="T53" fmla="*/ 0 h 87"/>
                    <a:gd name="T54" fmla="*/ 38 w 76"/>
                    <a:gd name="T55" fmla="*/ 37 h 87"/>
                    <a:gd name="T56" fmla="*/ 30 w 76"/>
                    <a:gd name="T57" fmla="*/ 29 h 87"/>
                    <a:gd name="T58" fmla="*/ 38 w 76"/>
                    <a:gd name="T59" fmla="*/ 21 h 87"/>
                    <a:gd name="T60" fmla="*/ 46 w 76"/>
                    <a:gd name="T61" fmla="*/ 29 h 87"/>
                    <a:gd name="T62" fmla="*/ 38 w 76"/>
                    <a:gd name="T63" fmla="*/ 37 h 87"/>
                    <a:gd name="T64" fmla="*/ 38 w 76"/>
                    <a:gd name="T65" fmla="*/ 37 h 87"/>
                    <a:gd name="T66" fmla="*/ 38 w 76"/>
                    <a:gd name="T67" fmla="*/ 37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76" h="87">
                      <a:moveTo>
                        <a:pt x="38" y="0"/>
                      </a:moveTo>
                      <a:cubicBezTo>
                        <a:pt x="17" y="0"/>
                        <a:pt x="0" y="17"/>
                        <a:pt x="0" y="38"/>
                      </a:cubicBezTo>
                      <a:cubicBezTo>
                        <a:pt x="0" y="49"/>
                        <a:pt x="6" y="57"/>
                        <a:pt x="12" y="64"/>
                      </a:cubicBezTo>
                      <a:cubicBezTo>
                        <a:pt x="14" y="66"/>
                        <a:pt x="15" y="68"/>
                        <a:pt x="17" y="70"/>
                      </a:cubicBezTo>
                      <a:cubicBezTo>
                        <a:pt x="19" y="73"/>
                        <a:pt x="20" y="80"/>
                        <a:pt x="21" y="87"/>
                      </a:cubicBezTo>
                      <a:cubicBezTo>
                        <a:pt x="29" y="87"/>
                        <a:pt x="29" y="87"/>
                        <a:pt x="29" y="87"/>
                      </a:cubicBezTo>
                      <a:cubicBezTo>
                        <a:pt x="29" y="66"/>
                        <a:pt x="29" y="66"/>
                        <a:pt x="29" y="66"/>
                      </a:cubicBezTo>
                      <a:cubicBezTo>
                        <a:pt x="25" y="60"/>
                        <a:pt x="25" y="60"/>
                        <a:pt x="25" y="60"/>
                      </a:cubicBezTo>
                      <a:cubicBezTo>
                        <a:pt x="25" y="60"/>
                        <a:pt x="25" y="59"/>
                        <a:pt x="25" y="59"/>
                      </a:cubicBezTo>
                      <a:cubicBezTo>
                        <a:pt x="25" y="47"/>
                        <a:pt x="25" y="47"/>
                        <a:pt x="25" y="47"/>
                      </a:cubicBezTo>
                      <a:cubicBezTo>
                        <a:pt x="25" y="43"/>
                        <a:pt x="27" y="40"/>
                        <a:pt x="30" y="39"/>
                      </a:cubicBezTo>
                      <a:cubicBezTo>
                        <a:pt x="30" y="39"/>
                        <a:pt x="32" y="38"/>
                        <a:pt x="32" y="38"/>
                      </a:cubicBezTo>
                      <a:cubicBezTo>
                        <a:pt x="33" y="38"/>
                        <a:pt x="34" y="38"/>
                        <a:pt x="34" y="39"/>
                      </a:cubicBezTo>
                      <a:cubicBezTo>
                        <a:pt x="38" y="42"/>
                        <a:pt x="38" y="42"/>
                        <a:pt x="38" y="42"/>
                      </a:cubicBezTo>
                      <a:cubicBezTo>
                        <a:pt x="42" y="39"/>
                        <a:pt x="42" y="39"/>
                        <a:pt x="42" y="39"/>
                      </a:cubicBezTo>
                      <a:cubicBezTo>
                        <a:pt x="43" y="38"/>
                        <a:pt x="44" y="38"/>
                        <a:pt x="44" y="38"/>
                      </a:cubicBezTo>
                      <a:cubicBezTo>
                        <a:pt x="44" y="38"/>
                        <a:pt x="46" y="39"/>
                        <a:pt x="46" y="39"/>
                      </a:cubicBezTo>
                      <a:cubicBezTo>
                        <a:pt x="50" y="40"/>
                        <a:pt x="52" y="43"/>
                        <a:pt x="52" y="47"/>
                      </a:cubicBezTo>
                      <a:cubicBezTo>
                        <a:pt x="52" y="59"/>
                        <a:pt x="52" y="59"/>
                        <a:pt x="52" y="59"/>
                      </a:cubicBezTo>
                      <a:cubicBezTo>
                        <a:pt x="52" y="59"/>
                        <a:pt x="52" y="60"/>
                        <a:pt x="51" y="60"/>
                      </a:cubicBezTo>
                      <a:cubicBezTo>
                        <a:pt x="48" y="66"/>
                        <a:pt x="48" y="66"/>
                        <a:pt x="48" y="66"/>
                      </a:cubicBezTo>
                      <a:cubicBezTo>
                        <a:pt x="48" y="87"/>
                        <a:pt x="48" y="87"/>
                        <a:pt x="48" y="87"/>
                      </a:cubicBezTo>
                      <a:cubicBezTo>
                        <a:pt x="56" y="87"/>
                        <a:pt x="56" y="87"/>
                        <a:pt x="56" y="87"/>
                      </a:cubicBezTo>
                      <a:cubicBezTo>
                        <a:pt x="56" y="80"/>
                        <a:pt x="58" y="73"/>
                        <a:pt x="59" y="70"/>
                      </a:cubicBezTo>
                      <a:cubicBezTo>
                        <a:pt x="61" y="68"/>
                        <a:pt x="63" y="66"/>
                        <a:pt x="65" y="64"/>
                      </a:cubicBezTo>
                      <a:cubicBezTo>
                        <a:pt x="70" y="57"/>
                        <a:pt x="76" y="49"/>
                        <a:pt x="76" y="38"/>
                      </a:cubicBezTo>
                      <a:cubicBezTo>
                        <a:pt x="76" y="17"/>
                        <a:pt x="59" y="0"/>
                        <a:pt x="38" y="0"/>
                      </a:cubicBezTo>
                      <a:close/>
                      <a:moveTo>
                        <a:pt x="38" y="37"/>
                      </a:moveTo>
                      <a:cubicBezTo>
                        <a:pt x="34" y="37"/>
                        <a:pt x="30" y="33"/>
                        <a:pt x="30" y="29"/>
                      </a:cubicBezTo>
                      <a:cubicBezTo>
                        <a:pt x="30" y="24"/>
                        <a:pt x="34" y="21"/>
                        <a:pt x="38" y="21"/>
                      </a:cubicBezTo>
                      <a:cubicBezTo>
                        <a:pt x="43" y="21"/>
                        <a:pt x="46" y="24"/>
                        <a:pt x="46" y="29"/>
                      </a:cubicBezTo>
                      <a:cubicBezTo>
                        <a:pt x="46" y="33"/>
                        <a:pt x="43" y="37"/>
                        <a:pt x="38" y="37"/>
                      </a:cubicBezTo>
                      <a:close/>
                      <a:moveTo>
                        <a:pt x="38" y="37"/>
                      </a:moveTo>
                      <a:cubicBezTo>
                        <a:pt x="38" y="37"/>
                        <a:pt x="38" y="37"/>
                        <a:pt x="38" y="37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13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lart Standard Light" pitchFamily="50" charset="0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4587" name="Group 1">
              <a:extLst>
                <a:ext uri="{FF2B5EF4-FFF2-40B4-BE49-F238E27FC236}">
                  <a16:creationId xmlns:a16="http://schemas.microsoft.com/office/drawing/2014/main" id="{9A2EBC60-9FCC-4597-AA89-308F9E9F80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13364" y="4900258"/>
              <a:ext cx="988652" cy="986517"/>
              <a:chOff x="7613173" y="4217618"/>
              <a:chExt cx="1643480" cy="1639930"/>
            </a:xfrm>
          </p:grpSpPr>
          <p:sp>
            <p:nvSpPr>
              <p:cNvPr id="12" name="Oval 12">
                <a:extLst>
                  <a:ext uri="{FF2B5EF4-FFF2-40B4-BE49-F238E27FC236}">
                    <a16:creationId xmlns:a16="http://schemas.microsoft.com/office/drawing/2014/main" id="{00EDCAC6-2168-442C-8BE4-F376474885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3173" y="4217618"/>
                <a:ext cx="1643480" cy="163993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lIns="68580" tIns="34290" rIns="68580" bIns="3429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lart Standard Light" pitchFamily="50" charset="0"/>
                  <a:ea typeface="+mn-ea"/>
                  <a:cs typeface="+mn-cs"/>
                </a:endParaRPr>
              </a:p>
            </p:txBody>
          </p: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EB7DB6A1-6C16-4039-912D-B1E93102F254}"/>
                  </a:ext>
                </a:extLst>
              </p:cNvPr>
              <p:cNvGrpSpPr/>
              <p:nvPr/>
            </p:nvGrpSpPr>
            <p:grpSpPr>
              <a:xfrm>
                <a:off x="7929195" y="4715123"/>
                <a:ext cx="1013586" cy="645619"/>
                <a:chOff x="5929313" y="773113"/>
                <a:chExt cx="481012" cy="306388"/>
              </a:xfrm>
              <a:solidFill>
                <a:schemeClr val="bg1"/>
              </a:solidFill>
            </p:grpSpPr>
            <p:sp>
              <p:nvSpPr>
                <p:cNvPr id="27" name="Freeform 337">
                  <a:extLst>
                    <a:ext uri="{FF2B5EF4-FFF2-40B4-BE49-F238E27FC236}">
                      <a16:creationId xmlns:a16="http://schemas.microsoft.com/office/drawing/2014/main" id="{FC2D0580-A5AC-4640-94F7-86BA7F79735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186488" y="773113"/>
                  <a:ext cx="223837" cy="306388"/>
                </a:xfrm>
                <a:custGeom>
                  <a:avLst/>
                  <a:gdLst>
                    <a:gd name="T0" fmla="*/ 66 w 69"/>
                    <a:gd name="T1" fmla="*/ 75 h 94"/>
                    <a:gd name="T2" fmla="*/ 40 w 69"/>
                    <a:gd name="T3" fmla="*/ 59 h 94"/>
                    <a:gd name="T4" fmla="*/ 40 w 69"/>
                    <a:gd name="T5" fmla="*/ 58 h 94"/>
                    <a:gd name="T6" fmla="*/ 40 w 69"/>
                    <a:gd name="T7" fmla="*/ 41 h 94"/>
                    <a:gd name="T8" fmla="*/ 43 w 69"/>
                    <a:gd name="T9" fmla="*/ 34 h 94"/>
                    <a:gd name="T10" fmla="*/ 43 w 69"/>
                    <a:gd name="T11" fmla="*/ 16 h 94"/>
                    <a:gd name="T12" fmla="*/ 27 w 69"/>
                    <a:gd name="T13" fmla="*/ 0 h 94"/>
                    <a:gd name="T14" fmla="*/ 23 w 69"/>
                    <a:gd name="T15" fmla="*/ 0 h 94"/>
                    <a:gd name="T16" fmla="*/ 7 w 69"/>
                    <a:gd name="T17" fmla="*/ 16 h 94"/>
                    <a:gd name="T18" fmla="*/ 7 w 69"/>
                    <a:gd name="T19" fmla="*/ 34 h 94"/>
                    <a:gd name="T20" fmla="*/ 11 w 69"/>
                    <a:gd name="T21" fmla="*/ 41 h 94"/>
                    <a:gd name="T22" fmla="*/ 11 w 69"/>
                    <a:gd name="T23" fmla="*/ 58 h 94"/>
                    <a:gd name="T24" fmla="*/ 10 w 69"/>
                    <a:gd name="T25" fmla="*/ 59 h 94"/>
                    <a:gd name="T26" fmla="*/ 0 w 69"/>
                    <a:gd name="T27" fmla="*/ 64 h 94"/>
                    <a:gd name="T28" fmla="*/ 8 w 69"/>
                    <a:gd name="T29" fmla="*/ 70 h 94"/>
                    <a:gd name="T30" fmla="*/ 14 w 69"/>
                    <a:gd name="T31" fmla="*/ 82 h 94"/>
                    <a:gd name="T32" fmla="*/ 14 w 69"/>
                    <a:gd name="T33" fmla="*/ 94 h 94"/>
                    <a:gd name="T34" fmla="*/ 69 w 69"/>
                    <a:gd name="T35" fmla="*/ 94 h 94"/>
                    <a:gd name="T36" fmla="*/ 69 w 69"/>
                    <a:gd name="T37" fmla="*/ 82 h 94"/>
                    <a:gd name="T38" fmla="*/ 66 w 69"/>
                    <a:gd name="T39" fmla="*/ 75 h 94"/>
                    <a:gd name="T40" fmla="*/ 66 w 69"/>
                    <a:gd name="T41" fmla="*/ 75 h 94"/>
                    <a:gd name="T42" fmla="*/ 66 w 69"/>
                    <a:gd name="T43" fmla="*/ 7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69" h="94">
                      <a:moveTo>
                        <a:pt x="66" y="75"/>
                      </a:moveTo>
                      <a:cubicBezTo>
                        <a:pt x="55" y="66"/>
                        <a:pt x="43" y="60"/>
                        <a:pt x="40" y="59"/>
                      </a:cubicBezTo>
                      <a:cubicBezTo>
                        <a:pt x="40" y="59"/>
                        <a:pt x="40" y="58"/>
                        <a:pt x="40" y="58"/>
                      </a:cubicBezTo>
                      <a:cubicBezTo>
                        <a:pt x="40" y="41"/>
                        <a:pt x="40" y="41"/>
                        <a:pt x="40" y="41"/>
                      </a:cubicBezTo>
                      <a:cubicBezTo>
                        <a:pt x="42" y="39"/>
                        <a:pt x="43" y="37"/>
                        <a:pt x="43" y="34"/>
                      </a:cubicBezTo>
                      <a:cubicBezTo>
                        <a:pt x="43" y="16"/>
                        <a:pt x="43" y="16"/>
                        <a:pt x="43" y="16"/>
                      </a:cubicBezTo>
                      <a:cubicBezTo>
                        <a:pt x="43" y="7"/>
                        <a:pt x="36" y="0"/>
                        <a:pt x="27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14" y="0"/>
                        <a:pt x="7" y="7"/>
                        <a:pt x="7" y="16"/>
                      </a:cubicBezTo>
                      <a:cubicBezTo>
                        <a:pt x="7" y="34"/>
                        <a:pt x="7" y="34"/>
                        <a:pt x="7" y="34"/>
                      </a:cubicBezTo>
                      <a:cubicBezTo>
                        <a:pt x="7" y="37"/>
                        <a:pt x="8" y="39"/>
                        <a:pt x="11" y="41"/>
                      </a:cubicBezTo>
                      <a:cubicBezTo>
                        <a:pt x="11" y="58"/>
                        <a:pt x="11" y="58"/>
                        <a:pt x="11" y="58"/>
                      </a:cubicBezTo>
                      <a:cubicBezTo>
                        <a:pt x="11" y="58"/>
                        <a:pt x="10" y="58"/>
                        <a:pt x="10" y="59"/>
                      </a:cubicBezTo>
                      <a:cubicBezTo>
                        <a:pt x="9" y="59"/>
                        <a:pt x="5" y="61"/>
                        <a:pt x="0" y="64"/>
                      </a:cubicBezTo>
                      <a:cubicBezTo>
                        <a:pt x="3" y="66"/>
                        <a:pt x="6" y="68"/>
                        <a:pt x="8" y="70"/>
                      </a:cubicBezTo>
                      <a:cubicBezTo>
                        <a:pt x="12" y="73"/>
                        <a:pt x="14" y="77"/>
                        <a:pt x="14" y="82"/>
                      </a:cubicBezTo>
                      <a:cubicBezTo>
                        <a:pt x="14" y="94"/>
                        <a:pt x="14" y="94"/>
                        <a:pt x="14" y="94"/>
                      </a:cubicBezTo>
                      <a:cubicBezTo>
                        <a:pt x="69" y="94"/>
                        <a:pt x="69" y="94"/>
                        <a:pt x="69" y="94"/>
                      </a:cubicBezTo>
                      <a:cubicBezTo>
                        <a:pt x="69" y="82"/>
                        <a:pt x="69" y="82"/>
                        <a:pt x="69" y="82"/>
                      </a:cubicBezTo>
                      <a:cubicBezTo>
                        <a:pt x="69" y="79"/>
                        <a:pt x="68" y="77"/>
                        <a:pt x="66" y="75"/>
                      </a:cubicBezTo>
                      <a:close/>
                      <a:moveTo>
                        <a:pt x="66" y="75"/>
                      </a:moveTo>
                      <a:cubicBezTo>
                        <a:pt x="66" y="75"/>
                        <a:pt x="66" y="75"/>
                        <a:pt x="66" y="75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13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lart Standard Light" pitchFamily="5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Freeform 338">
                  <a:extLst>
                    <a:ext uri="{FF2B5EF4-FFF2-40B4-BE49-F238E27FC236}">
                      <a16:creationId xmlns:a16="http://schemas.microsoft.com/office/drawing/2014/main" id="{1E6A6A24-42D9-4735-9270-3EE1030C518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929313" y="773113"/>
                  <a:ext cx="282575" cy="306388"/>
                </a:xfrm>
                <a:custGeom>
                  <a:avLst/>
                  <a:gdLst>
                    <a:gd name="T0" fmla="*/ 84 w 87"/>
                    <a:gd name="T1" fmla="*/ 75 h 94"/>
                    <a:gd name="T2" fmla="*/ 58 w 87"/>
                    <a:gd name="T3" fmla="*/ 59 h 94"/>
                    <a:gd name="T4" fmla="*/ 58 w 87"/>
                    <a:gd name="T5" fmla="*/ 58 h 94"/>
                    <a:gd name="T6" fmla="*/ 58 w 87"/>
                    <a:gd name="T7" fmla="*/ 41 h 94"/>
                    <a:gd name="T8" fmla="*/ 61 w 87"/>
                    <a:gd name="T9" fmla="*/ 34 h 94"/>
                    <a:gd name="T10" fmla="*/ 61 w 87"/>
                    <a:gd name="T11" fmla="*/ 16 h 94"/>
                    <a:gd name="T12" fmla="*/ 45 w 87"/>
                    <a:gd name="T13" fmla="*/ 0 h 94"/>
                    <a:gd name="T14" fmla="*/ 41 w 87"/>
                    <a:gd name="T15" fmla="*/ 0 h 94"/>
                    <a:gd name="T16" fmla="*/ 25 w 87"/>
                    <a:gd name="T17" fmla="*/ 16 h 94"/>
                    <a:gd name="T18" fmla="*/ 25 w 87"/>
                    <a:gd name="T19" fmla="*/ 34 h 94"/>
                    <a:gd name="T20" fmla="*/ 29 w 87"/>
                    <a:gd name="T21" fmla="*/ 41 h 94"/>
                    <a:gd name="T22" fmla="*/ 29 w 87"/>
                    <a:gd name="T23" fmla="*/ 58 h 94"/>
                    <a:gd name="T24" fmla="*/ 28 w 87"/>
                    <a:gd name="T25" fmla="*/ 59 h 94"/>
                    <a:gd name="T26" fmla="*/ 3 w 87"/>
                    <a:gd name="T27" fmla="*/ 75 h 94"/>
                    <a:gd name="T28" fmla="*/ 0 w 87"/>
                    <a:gd name="T29" fmla="*/ 82 h 94"/>
                    <a:gd name="T30" fmla="*/ 0 w 87"/>
                    <a:gd name="T31" fmla="*/ 94 h 94"/>
                    <a:gd name="T32" fmla="*/ 87 w 87"/>
                    <a:gd name="T33" fmla="*/ 94 h 94"/>
                    <a:gd name="T34" fmla="*/ 87 w 87"/>
                    <a:gd name="T35" fmla="*/ 82 h 94"/>
                    <a:gd name="T36" fmla="*/ 84 w 87"/>
                    <a:gd name="T37" fmla="*/ 75 h 94"/>
                    <a:gd name="T38" fmla="*/ 84 w 87"/>
                    <a:gd name="T39" fmla="*/ 75 h 94"/>
                    <a:gd name="T40" fmla="*/ 84 w 87"/>
                    <a:gd name="T41" fmla="*/ 7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87" h="94">
                      <a:moveTo>
                        <a:pt x="84" y="75"/>
                      </a:moveTo>
                      <a:cubicBezTo>
                        <a:pt x="73" y="66"/>
                        <a:pt x="61" y="60"/>
                        <a:pt x="58" y="59"/>
                      </a:cubicBezTo>
                      <a:cubicBezTo>
                        <a:pt x="58" y="59"/>
                        <a:pt x="58" y="58"/>
                        <a:pt x="58" y="58"/>
                      </a:cubicBezTo>
                      <a:cubicBezTo>
                        <a:pt x="58" y="41"/>
                        <a:pt x="58" y="41"/>
                        <a:pt x="58" y="41"/>
                      </a:cubicBezTo>
                      <a:cubicBezTo>
                        <a:pt x="60" y="39"/>
                        <a:pt x="61" y="37"/>
                        <a:pt x="61" y="34"/>
                      </a:cubicBezTo>
                      <a:cubicBezTo>
                        <a:pt x="61" y="16"/>
                        <a:pt x="61" y="16"/>
                        <a:pt x="61" y="16"/>
                      </a:cubicBezTo>
                      <a:cubicBezTo>
                        <a:pt x="61" y="7"/>
                        <a:pt x="54" y="0"/>
                        <a:pt x="45" y="0"/>
                      </a:cubicBez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32" y="0"/>
                        <a:pt x="25" y="7"/>
                        <a:pt x="25" y="16"/>
                      </a:cubicBezTo>
                      <a:cubicBezTo>
                        <a:pt x="25" y="34"/>
                        <a:pt x="25" y="34"/>
                        <a:pt x="25" y="34"/>
                      </a:cubicBezTo>
                      <a:cubicBezTo>
                        <a:pt x="25" y="37"/>
                        <a:pt x="27" y="39"/>
                        <a:pt x="29" y="41"/>
                      </a:cubicBezTo>
                      <a:cubicBezTo>
                        <a:pt x="29" y="58"/>
                        <a:pt x="29" y="58"/>
                        <a:pt x="29" y="58"/>
                      </a:cubicBezTo>
                      <a:cubicBezTo>
                        <a:pt x="29" y="58"/>
                        <a:pt x="29" y="58"/>
                        <a:pt x="28" y="59"/>
                      </a:cubicBezTo>
                      <a:cubicBezTo>
                        <a:pt x="26" y="60"/>
                        <a:pt x="14" y="66"/>
                        <a:pt x="3" y="75"/>
                      </a:cubicBezTo>
                      <a:cubicBezTo>
                        <a:pt x="1" y="77"/>
                        <a:pt x="0" y="79"/>
                        <a:pt x="0" y="82"/>
                      </a:cubicBezTo>
                      <a:cubicBezTo>
                        <a:pt x="0" y="94"/>
                        <a:pt x="0" y="94"/>
                        <a:pt x="0" y="94"/>
                      </a:cubicBezTo>
                      <a:cubicBezTo>
                        <a:pt x="87" y="94"/>
                        <a:pt x="87" y="94"/>
                        <a:pt x="87" y="94"/>
                      </a:cubicBezTo>
                      <a:cubicBezTo>
                        <a:pt x="87" y="82"/>
                        <a:pt x="87" y="82"/>
                        <a:pt x="87" y="82"/>
                      </a:cubicBezTo>
                      <a:cubicBezTo>
                        <a:pt x="87" y="79"/>
                        <a:pt x="86" y="77"/>
                        <a:pt x="84" y="75"/>
                      </a:cubicBezTo>
                      <a:close/>
                      <a:moveTo>
                        <a:pt x="84" y="75"/>
                      </a:moveTo>
                      <a:cubicBezTo>
                        <a:pt x="84" y="75"/>
                        <a:pt x="84" y="75"/>
                        <a:pt x="84" y="75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13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lart Standard Light" pitchFamily="50" charset="0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4588" name="Group 2">
              <a:extLst>
                <a:ext uri="{FF2B5EF4-FFF2-40B4-BE49-F238E27FC236}">
                  <a16:creationId xmlns:a16="http://schemas.microsoft.com/office/drawing/2014/main" id="{53471723-3F5A-4FD9-B05A-8F5C8F809E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17217" y="2457254"/>
              <a:ext cx="988652" cy="986518"/>
              <a:chOff x="8335544" y="715788"/>
              <a:chExt cx="1643482" cy="1639932"/>
            </a:xfrm>
          </p:grpSpPr>
          <p:sp>
            <p:nvSpPr>
              <p:cNvPr id="9" name="Oval 9">
                <a:extLst>
                  <a:ext uri="{FF2B5EF4-FFF2-40B4-BE49-F238E27FC236}">
                    <a16:creationId xmlns:a16="http://schemas.microsoft.com/office/drawing/2014/main" id="{25D28355-9B44-4C24-96D3-0FDEA36B84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35544" y="715788"/>
                <a:ext cx="1643482" cy="1639932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lIns="68580" tIns="34290" rIns="68580" bIns="3429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lart Standard Light" pitchFamily="50" charset="0"/>
                  <a:ea typeface="+mn-ea"/>
                  <a:cs typeface="+mn-cs"/>
                </a:endParaRPr>
              </a:p>
            </p:txBody>
          </p: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E83F0D77-F42B-4FB3-ADFB-C1A3F2F92ABB}"/>
                  </a:ext>
                </a:extLst>
              </p:cNvPr>
              <p:cNvGrpSpPr/>
              <p:nvPr/>
            </p:nvGrpSpPr>
            <p:grpSpPr>
              <a:xfrm>
                <a:off x="8774500" y="1172158"/>
                <a:ext cx="766045" cy="725900"/>
                <a:chOff x="10025063" y="754063"/>
                <a:chExt cx="363537" cy="344487"/>
              </a:xfrm>
              <a:solidFill>
                <a:schemeClr val="bg1"/>
              </a:solidFill>
            </p:grpSpPr>
            <p:sp>
              <p:nvSpPr>
                <p:cNvPr id="33" name="Freeform 359">
                  <a:extLst>
                    <a:ext uri="{FF2B5EF4-FFF2-40B4-BE49-F238E27FC236}">
                      <a16:creationId xmlns:a16="http://schemas.microsoft.com/office/drawing/2014/main" id="{BBB4D52C-2A2D-440C-93D9-B28C0B2BB03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0072688" y="754063"/>
                  <a:ext cx="104775" cy="103188"/>
                </a:xfrm>
                <a:custGeom>
                  <a:avLst/>
                  <a:gdLst>
                    <a:gd name="T0" fmla="*/ 16 w 32"/>
                    <a:gd name="T1" fmla="*/ 32 h 32"/>
                    <a:gd name="T2" fmla="*/ 32 w 32"/>
                    <a:gd name="T3" fmla="*/ 16 h 32"/>
                    <a:gd name="T4" fmla="*/ 16 w 32"/>
                    <a:gd name="T5" fmla="*/ 0 h 32"/>
                    <a:gd name="T6" fmla="*/ 0 w 32"/>
                    <a:gd name="T7" fmla="*/ 16 h 32"/>
                    <a:gd name="T8" fmla="*/ 16 w 32"/>
                    <a:gd name="T9" fmla="*/ 32 h 32"/>
                    <a:gd name="T10" fmla="*/ 16 w 32"/>
                    <a:gd name="T11" fmla="*/ 32 h 32"/>
                    <a:gd name="T12" fmla="*/ 16 w 32"/>
                    <a:gd name="T13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" h="32">
                      <a:moveTo>
                        <a:pt x="16" y="32"/>
                      </a:moveTo>
                      <a:cubicBezTo>
                        <a:pt x="25" y="32"/>
                        <a:pt x="32" y="25"/>
                        <a:pt x="32" y="16"/>
                      </a:cubicBezTo>
                      <a:cubicBezTo>
                        <a:pt x="32" y="7"/>
                        <a:pt x="25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25"/>
                        <a:pt x="7" y="32"/>
                        <a:pt x="16" y="32"/>
                      </a:cubicBezTo>
                      <a:close/>
                      <a:moveTo>
                        <a:pt x="16" y="32"/>
                      </a:moveTo>
                      <a:cubicBezTo>
                        <a:pt x="16" y="32"/>
                        <a:pt x="16" y="32"/>
                        <a:pt x="16" y="32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13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lart Standard Light" pitchFamily="5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Freeform 360">
                  <a:extLst>
                    <a:ext uri="{FF2B5EF4-FFF2-40B4-BE49-F238E27FC236}">
                      <a16:creationId xmlns:a16="http://schemas.microsoft.com/office/drawing/2014/main" id="{7E0D79A8-BF73-47F5-8B2C-91D03DABB07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0134600" y="971550"/>
                  <a:ext cx="254000" cy="127000"/>
                </a:xfrm>
                <a:custGeom>
                  <a:avLst/>
                  <a:gdLst>
                    <a:gd name="T0" fmla="*/ 67 w 78"/>
                    <a:gd name="T1" fmla="*/ 9 h 39"/>
                    <a:gd name="T2" fmla="*/ 63 w 78"/>
                    <a:gd name="T3" fmla="*/ 10 h 39"/>
                    <a:gd name="T4" fmla="*/ 61 w 78"/>
                    <a:gd name="T5" fmla="*/ 11 h 39"/>
                    <a:gd name="T6" fmla="*/ 59 w 78"/>
                    <a:gd name="T7" fmla="*/ 10 h 39"/>
                    <a:gd name="T8" fmla="*/ 59 w 78"/>
                    <a:gd name="T9" fmla="*/ 1 h 39"/>
                    <a:gd name="T10" fmla="*/ 57 w 78"/>
                    <a:gd name="T11" fmla="*/ 0 h 39"/>
                    <a:gd name="T12" fmla="*/ 51 w 78"/>
                    <a:gd name="T13" fmla="*/ 0 h 39"/>
                    <a:gd name="T14" fmla="*/ 49 w 78"/>
                    <a:gd name="T15" fmla="*/ 2 h 39"/>
                    <a:gd name="T16" fmla="*/ 49 w 78"/>
                    <a:gd name="T17" fmla="*/ 4 h 39"/>
                    <a:gd name="T18" fmla="*/ 39 w 78"/>
                    <a:gd name="T19" fmla="*/ 14 h 39"/>
                    <a:gd name="T20" fmla="*/ 29 w 78"/>
                    <a:gd name="T21" fmla="*/ 4 h 39"/>
                    <a:gd name="T22" fmla="*/ 30 w 78"/>
                    <a:gd name="T23" fmla="*/ 2 h 39"/>
                    <a:gd name="T24" fmla="*/ 28 w 78"/>
                    <a:gd name="T25" fmla="*/ 0 h 39"/>
                    <a:gd name="T26" fmla="*/ 21 w 78"/>
                    <a:gd name="T27" fmla="*/ 0 h 39"/>
                    <a:gd name="T28" fmla="*/ 19 w 78"/>
                    <a:gd name="T29" fmla="*/ 1 h 39"/>
                    <a:gd name="T30" fmla="*/ 19 w 78"/>
                    <a:gd name="T31" fmla="*/ 10 h 39"/>
                    <a:gd name="T32" fmla="*/ 17 w 78"/>
                    <a:gd name="T33" fmla="*/ 11 h 39"/>
                    <a:gd name="T34" fmla="*/ 15 w 78"/>
                    <a:gd name="T35" fmla="*/ 10 h 39"/>
                    <a:gd name="T36" fmla="*/ 11 w 78"/>
                    <a:gd name="T37" fmla="*/ 9 h 39"/>
                    <a:gd name="T38" fmla="*/ 1 w 78"/>
                    <a:gd name="T39" fmla="*/ 17 h 39"/>
                    <a:gd name="T40" fmla="*/ 11 w 78"/>
                    <a:gd name="T41" fmla="*/ 29 h 39"/>
                    <a:gd name="T42" fmla="*/ 15 w 78"/>
                    <a:gd name="T43" fmla="*/ 28 h 39"/>
                    <a:gd name="T44" fmla="*/ 17 w 78"/>
                    <a:gd name="T45" fmla="*/ 27 h 39"/>
                    <a:gd name="T46" fmla="*/ 19 w 78"/>
                    <a:gd name="T47" fmla="*/ 29 h 39"/>
                    <a:gd name="T48" fmla="*/ 19 w 78"/>
                    <a:gd name="T49" fmla="*/ 37 h 39"/>
                    <a:gd name="T50" fmla="*/ 21 w 78"/>
                    <a:gd name="T51" fmla="*/ 39 h 39"/>
                    <a:gd name="T52" fmla="*/ 57 w 78"/>
                    <a:gd name="T53" fmla="*/ 39 h 39"/>
                    <a:gd name="T54" fmla="*/ 59 w 78"/>
                    <a:gd name="T55" fmla="*/ 37 h 39"/>
                    <a:gd name="T56" fmla="*/ 59 w 78"/>
                    <a:gd name="T57" fmla="*/ 29 h 39"/>
                    <a:gd name="T58" fmla="*/ 61 w 78"/>
                    <a:gd name="T59" fmla="*/ 27 h 39"/>
                    <a:gd name="T60" fmla="*/ 63 w 78"/>
                    <a:gd name="T61" fmla="*/ 28 h 39"/>
                    <a:gd name="T62" fmla="*/ 67 w 78"/>
                    <a:gd name="T63" fmla="*/ 29 h 39"/>
                    <a:gd name="T64" fmla="*/ 77 w 78"/>
                    <a:gd name="T65" fmla="*/ 21 h 39"/>
                    <a:gd name="T66" fmla="*/ 67 w 78"/>
                    <a:gd name="T67" fmla="*/ 9 h 39"/>
                    <a:gd name="T68" fmla="*/ 67 w 78"/>
                    <a:gd name="T69" fmla="*/ 9 h 39"/>
                    <a:gd name="T70" fmla="*/ 67 w 78"/>
                    <a:gd name="T71" fmla="*/ 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78" h="39">
                      <a:moveTo>
                        <a:pt x="67" y="9"/>
                      </a:moveTo>
                      <a:cubicBezTo>
                        <a:pt x="66" y="9"/>
                        <a:pt x="64" y="10"/>
                        <a:pt x="63" y="10"/>
                      </a:cubicBezTo>
                      <a:cubicBezTo>
                        <a:pt x="61" y="11"/>
                        <a:pt x="61" y="11"/>
                        <a:pt x="61" y="11"/>
                      </a:cubicBezTo>
                      <a:cubicBezTo>
                        <a:pt x="60" y="12"/>
                        <a:pt x="59" y="11"/>
                        <a:pt x="59" y="10"/>
                      </a:cubicBezTo>
                      <a:cubicBezTo>
                        <a:pt x="59" y="1"/>
                        <a:pt x="59" y="1"/>
                        <a:pt x="59" y="1"/>
                      </a:cubicBezTo>
                      <a:cubicBezTo>
                        <a:pt x="59" y="0"/>
                        <a:pt x="58" y="0"/>
                        <a:pt x="57" y="0"/>
                      </a:cubicBezTo>
                      <a:cubicBezTo>
                        <a:pt x="51" y="0"/>
                        <a:pt x="51" y="0"/>
                        <a:pt x="51" y="0"/>
                      </a:cubicBezTo>
                      <a:cubicBezTo>
                        <a:pt x="50" y="0"/>
                        <a:pt x="49" y="1"/>
                        <a:pt x="49" y="2"/>
                      </a:cubicBezTo>
                      <a:cubicBezTo>
                        <a:pt x="49" y="3"/>
                        <a:pt x="49" y="3"/>
                        <a:pt x="49" y="4"/>
                      </a:cubicBezTo>
                      <a:cubicBezTo>
                        <a:pt x="49" y="10"/>
                        <a:pt x="45" y="14"/>
                        <a:pt x="39" y="14"/>
                      </a:cubicBezTo>
                      <a:cubicBezTo>
                        <a:pt x="34" y="14"/>
                        <a:pt x="29" y="10"/>
                        <a:pt x="29" y="4"/>
                      </a:cubicBezTo>
                      <a:cubicBezTo>
                        <a:pt x="29" y="3"/>
                        <a:pt x="29" y="3"/>
                        <a:pt x="30" y="2"/>
                      </a:cubicBezTo>
                      <a:cubicBezTo>
                        <a:pt x="30" y="1"/>
                        <a:pt x="29" y="0"/>
                        <a:pt x="28" y="0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20" y="0"/>
                        <a:pt x="19" y="0"/>
                        <a:pt x="19" y="1"/>
                      </a:cubicBezTo>
                      <a:cubicBezTo>
                        <a:pt x="19" y="10"/>
                        <a:pt x="19" y="10"/>
                        <a:pt x="19" y="10"/>
                      </a:cubicBezTo>
                      <a:cubicBezTo>
                        <a:pt x="19" y="11"/>
                        <a:pt x="18" y="12"/>
                        <a:pt x="17" y="11"/>
                      </a:cubicBezTo>
                      <a:cubicBezTo>
                        <a:pt x="15" y="10"/>
                        <a:pt x="15" y="10"/>
                        <a:pt x="15" y="10"/>
                      </a:cubicBezTo>
                      <a:cubicBezTo>
                        <a:pt x="14" y="10"/>
                        <a:pt x="12" y="9"/>
                        <a:pt x="11" y="9"/>
                      </a:cubicBezTo>
                      <a:cubicBezTo>
                        <a:pt x="6" y="9"/>
                        <a:pt x="2" y="13"/>
                        <a:pt x="1" y="17"/>
                      </a:cubicBezTo>
                      <a:cubicBezTo>
                        <a:pt x="0" y="23"/>
                        <a:pt x="5" y="29"/>
                        <a:pt x="11" y="29"/>
                      </a:cubicBezTo>
                      <a:cubicBezTo>
                        <a:pt x="12" y="29"/>
                        <a:pt x="14" y="28"/>
                        <a:pt x="15" y="28"/>
                      </a:cubicBezTo>
                      <a:cubicBezTo>
                        <a:pt x="17" y="27"/>
                        <a:pt x="17" y="27"/>
                        <a:pt x="17" y="27"/>
                      </a:cubicBezTo>
                      <a:cubicBezTo>
                        <a:pt x="18" y="26"/>
                        <a:pt x="19" y="27"/>
                        <a:pt x="19" y="29"/>
                      </a:cubicBezTo>
                      <a:cubicBezTo>
                        <a:pt x="19" y="37"/>
                        <a:pt x="19" y="37"/>
                        <a:pt x="19" y="37"/>
                      </a:cubicBezTo>
                      <a:cubicBezTo>
                        <a:pt x="19" y="38"/>
                        <a:pt x="20" y="39"/>
                        <a:pt x="21" y="39"/>
                      </a:cubicBezTo>
                      <a:cubicBezTo>
                        <a:pt x="57" y="39"/>
                        <a:pt x="57" y="39"/>
                        <a:pt x="57" y="39"/>
                      </a:cubicBezTo>
                      <a:cubicBezTo>
                        <a:pt x="58" y="39"/>
                        <a:pt x="59" y="38"/>
                        <a:pt x="59" y="37"/>
                      </a:cubicBezTo>
                      <a:cubicBezTo>
                        <a:pt x="59" y="29"/>
                        <a:pt x="59" y="29"/>
                        <a:pt x="59" y="29"/>
                      </a:cubicBezTo>
                      <a:cubicBezTo>
                        <a:pt x="59" y="27"/>
                        <a:pt x="60" y="26"/>
                        <a:pt x="61" y="27"/>
                      </a:cubicBezTo>
                      <a:cubicBezTo>
                        <a:pt x="63" y="28"/>
                        <a:pt x="63" y="28"/>
                        <a:pt x="63" y="28"/>
                      </a:cubicBezTo>
                      <a:cubicBezTo>
                        <a:pt x="64" y="28"/>
                        <a:pt x="66" y="29"/>
                        <a:pt x="67" y="29"/>
                      </a:cubicBezTo>
                      <a:cubicBezTo>
                        <a:pt x="72" y="29"/>
                        <a:pt x="76" y="26"/>
                        <a:pt x="77" y="21"/>
                      </a:cubicBezTo>
                      <a:cubicBezTo>
                        <a:pt x="78" y="15"/>
                        <a:pt x="73" y="9"/>
                        <a:pt x="67" y="9"/>
                      </a:cubicBezTo>
                      <a:close/>
                      <a:moveTo>
                        <a:pt x="67" y="9"/>
                      </a:moveTo>
                      <a:cubicBezTo>
                        <a:pt x="67" y="9"/>
                        <a:pt x="67" y="9"/>
                        <a:pt x="67" y="9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13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lart Standard Light" pitchFamily="5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Freeform 361">
                  <a:extLst>
                    <a:ext uri="{FF2B5EF4-FFF2-40B4-BE49-F238E27FC236}">
                      <a16:creationId xmlns:a16="http://schemas.microsoft.com/office/drawing/2014/main" id="{9F245F91-B6BB-44D5-9556-0EEFF099EAB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0025063" y="877888"/>
                  <a:ext cx="203200" cy="142875"/>
                </a:xfrm>
                <a:custGeom>
                  <a:avLst/>
                  <a:gdLst>
                    <a:gd name="T0" fmla="*/ 47 w 63"/>
                    <a:gd name="T1" fmla="*/ 33 h 44"/>
                    <a:gd name="T2" fmla="*/ 47 w 63"/>
                    <a:gd name="T3" fmla="*/ 28 h 44"/>
                    <a:gd name="T4" fmla="*/ 53 w 63"/>
                    <a:gd name="T5" fmla="*/ 23 h 44"/>
                    <a:gd name="T6" fmla="*/ 63 w 63"/>
                    <a:gd name="T7" fmla="*/ 23 h 44"/>
                    <a:gd name="T8" fmla="*/ 63 w 63"/>
                    <a:gd name="T9" fmla="*/ 15 h 44"/>
                    <a:gd name="T10" fmla="*/ 53 w 63"/>
                    <a:gd name="T11" fmla="*/ 2 h 44"/>
                    <a:gd name="T12" fmla="*/ 53 w 63"/>
                    <a:gd name="T13" fmla="*/ 2 h 44"/>
                    <a:gd name="T14" fmla="*/ 44 w 63"/>
                    <a:gd name="T15" fmla="*/ 1 h 44"/>
                    <a:gd name="T16" fmla="*/ 42 w 63"/>
                    <a:gd name="T17" fmla="*/ 1 h 44"/>
                    <a:gd name="T18" fmla="*/ 33 w 63"/>
                    <a:gd name="T19" fmla="*/ 28 h 44"/>
                    <a:gd name="T20" fmla="*/ 29 w 63"/>
                    <a:gd name="T21" fmla="*/ 28 h 44"/>
                    <a:gd name="T22" fmla="*/ 20 w 63"/>
                    <a:gd name="T23" fmla="*/ 1 h 44"/>
                    <a:gd name="T24" fmla="*/ 18 w 63"/>
                    <a:gd name="T25" fmla="*/ 0 h 44"/>
                    <a:gd name="T26" fmla="*/ 9 w 63"/>
                    <a:gd name="T27" fmla="*/ 2 h 44"/>
                    <a:gd name="T28" fmla="*/ 0 w 63"/>
                    <a:gd name="T29" fmla="*/ 16 h 44"/>
                    <a:gd name="T30" fmla="*/ 0 w 63"/>
                    <a:gd name="T31" fmla="*/ 38 h 44"/>
                    <a:gd name="T32" fmla="*/ 6 w 63"/>
                    <a:gd name="T33" fmla="*/ 44 h 44"/>
                    <a:gd name="T34" fmla="*/ 30 w 63"/>
                    <a:gd name="T35" fmla="*/ 44 h 44"/>
                    <a:gd name="T36" fmla="*/ 45 w 63"/>
                    <a:gd name="T37" fmla="*/ 32 h 44"/>
                    <a:gd name="T38" fmla="*/ 47 w 63"/>
                    <a:gd name="T39" fmla="*/ 33 h 44"/>
                    <a:gd name="T40" fmla="*/ 47 w 63"/>
                    <a:gd name="T41" fmla="*/ 33 h 44"/>
                    <a:gd name="T42" fmla="*/ 47 w 63"/>
                    <a:gd name="T43" fmla="*/ 33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63" h="44">
                      <a:moveTo>
                        <a:pt x="47" y="33"/>
                      </a:moveTo>
                      <a:cubicBezTo>
                        <a:pt x="47" y="28"/>
                        <a:pt x="47" y="28"/>
                        <a:pt x="47" y="28"/>
                      </a:cubicBezTo>
                      <a:cubicBezTo>
                        <a:pt x="47" y="25"/>
                        <a:pt x="50" y="23"/>
                        <a:pt x="53" y="23"/>
                      </a:cubicBezTo>
                      <a:cubicBezTo>
                        <a:pt x="63" y="23"/>
                        <a:pt x="63" y="23"/>
                        <a:pt x="63" y="23"/>
                      </a:cubicBezTo>
                      <a:cubicBezTo>
                        <a:pt x="63" y="15"/>
                        <a:pt x="63" y="15"/>
                        <a:pt x="63" y="15"/>
                      </a:cubicBezTo>
                      <a:cubicBezTo>
                        <a:pt x="63" y="9"/>
                        <a:pt x="59" y="4"/>
                        <a:pt x="53" y="2"/>
                      </a:cubicBezTo>
                      <a:cubicBezTo>
                        <a:pt x="53" y="2"/>
                        <a:pt x="53" y="2"/>
                        <a:pt x="53" y="2"/>
                      </a:cubicBezTo>
                      <a:cubicBezTo>
                        <a:pt x="44" y="1"/>
                        <a:pt x="44" y="1"/>
                        <a:pt x="44" y="1"/>
                      </a:cubicBezTo>
                      <a:cubicBezTo>
                        <a:pt x="44" y="0"/>
                        <a:pt x="43" y="1"/>
                        <a:pt x="42" y="1"/>
                      </a:cubicBezTo>
                      <a:cubicBezTo>
                        <a:pt x="33" y="28"/>
                        <a:pt x="33" y="28"/>
                        <a:pt x="33" y="28"/>
                      </a:cubicBezTo>
                      <a:cubicBezTo>
                        <a:pt x="32" y="30"/>
                        <a:pt x="30" y="30"/>
                        <a:pt x="29" y="28"/>
                      </a:cubicBezTo>
                      <a:cubicBezTo>
                        <a:pt x="20" y="1"/>
                        <a:pt x="20" y="1"/>
                        <a:pt x="20" y="1"/>
                      </a:cubicBezTo>
                      <a:cubicBezTo>
                        <a:pt x="20" y="1"/>
                        <a:pt x="19" y="0"/>
                        <a:pt x="18" y="0"/>
                      </a:cubicBezTo>
                      <a:cubicBezTo>
                        <a:pt x="18" y="0"/>
                        <a:pt x="9" y="2"/>
                        <a:pt x="9" y="2"/>
                      </a:cubicBezTo>
                      <a:cubicBezTo>
                        <a:pt x="4" y="4"/>
                        <a:pt x="0" y="9"/>
                        <a:pt x="0" y="16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41"/>
                        <a:pt x="2" y="44"/>
                        <a:pt x="6" y="44"/>
                      </a:cubicBezTo>
                      <a:cubicBezTo>
                        <a:pt x="30" y="44"/>
                        <a:pt x="30" y="44"/>
                        <a:pt x="30" y="44"/>
                      </a:cubicBezTo>
                      <a:cubicBezTo>
                        <a:pt x="32" y="37"/>
                        <a:pt x="38" y="32"/>
                        <a:pt x="45" y="32"/>
                      </a:cubicBezTo>
                      <a:cubicBezTo>
                        <a:pt x="46" y="32"/>
                        <a:pt x="46" y="32"/>
                        <a:pt x="47" y="33"/>
                      </a:cubicBezTo>
                      <a:close/>
                      <a:moveTo>
                        <a:pt x="47" y="33"/>
                      </a:moveTo>
                      <a:cubicBezTo>
                        <a:pt x="47" y="33"/>
                        <a:pt x="47" y="33"/>
                        <a:pt x="47" y="33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13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lart Standard Light" pitchFamily="5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Freeform 362">
                  <a:extLst>
                    <a:ext uri="{FF2B5EF4-FFF2-40B4-BE49-F238E27FC236}">
                      <a16:creationId xmlns:a16="http://schemas.microsoft.com/office/drawing/2014/main" id="{6EF0C885-1D01-4070-BDED-FFACE3FCD7F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0112375" y="874713"/>
                  <a:ext cx="25400" cy="65088"/>
                </a:xfrm>
                <a:custGeom>
                  <a:avLst/>
                  <a:gdLst>
                    <a:gd name="T0" fmla="*/ 8 w 8"/>
                    <a:gd name="T1" fmla="*/ 0 h 20"/>
                    <a:gd name="T2" fmla="*/ 6 w 8"/>
                    <a:gd name="T3" fmla="*/ 0 h 20"/>
                    <a:gd name="T4" fmla="*/ 2 w 8"/>
                    <a:gd name="T5" fmla="*/ 0 h 20"/>
                    <a:gd name="T6" fmla="*/ 1 w 8"/>
                    <a:gd name="T7" fmla="*/ 0 h 20"/>
                    <a:gd name="T8" fmla="*/ 0 w 8"/>
                    <a:gd name="T9" fmla="*/ 2 h 20"/>
                    <a:gd name="T10" fmla="*/ 3 w 8"/>
                    <a:gd name="T11" fmla="*/ 6 h 20"/>
                    <a:gd name="T12" fmla="*/ 2 w 8"/>
                    <a:gd name="T13" fmla="*/ 14 h 20"/>
                    <a:gd name="T14" fmla="*/ 4 w 8"/>
                    <a:gd name="T15" fmla="*/ 20 h 20"/>
                    <a:gd name="T16" fmla="*/ 5 w 8"/>
                    <a:gd name="T17" fmla="*/ 20 h 20"/>
                    <a:gd name="T18" fmla="*/ 7 w 8"/>
                    <a:gd name="T19" fmla="*/ 14 h 20"/>
                    <a:gd name="T20" fmla="*/ 6 w 8"/>
                    <a:gd name="T21" fmla="*/ 6 h 20"/>
                    <a:gd name="T22" fmla="*/ 8 w 8"/>
                    <a:gd name="T23" fmla="*/ 2 h 20"/>
                    <a:gd name="T24" fmla="*/ 8 w 8"/>
                    <a:gd name="T25" fmla="*/ 0 h 20"/>
                    <a:gd name="T26" fmla="*/ 8 w 8"/>
                    <a:gd name="T27" fmla="*/ 0 h 20"/>
                    <a:gd name="T28" fmla="*/ 8 w 8"/>
                    <a:gd name="T29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8" h="20">
                      <a:moveTo>
                        <a:pt x="8" y="0"/>
                      </a:moveTo>
                      <a:cubicBezTo>
                        <a:pt x="7" y="0"/>
                        <a:pt x="7" y="0"/>
                        <a:pt x="6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1" y="0"/>
                        <a:pt x="1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4" y="20"/>
                        <a:pt x="4" y="20"/>
                        <a:pt x="4" y="20"/>
                      </a:cubicBezTo>
                      <a:cubicBezTo>
                        <a:pt x="4" y="20"/>
                        <a:pt x="5" y="20"/>
                        <a:pt x="5" y="20"/>
                      </a:cubicBezTo>
                      <a:cubicBezTo>
                        <a:pt x="7" y="14"/>
                        <a:pt x="7" y="14"/>
                        <a:pt x="7" y="14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8" y="2"/>
                        <a:pt x="8" y="1"/>
                        <a:pt x="8" y="0"/>
                      </a:cubicBezTo>
                      <a:close/>
                      <a:moveTo>
                        <a:pt x="8" y="0"/>
                      </a:moveTo>
                      <a:cubicBezTo>
                        <a:pt x="8" y="0"/>
                        <a:pt x="8" y="0"/>
                        <a:pt x="8" y="0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13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lart Standard Light" pitchFamily="50" charset="0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4589" name="Group 3">
              <a:extLst>
                <a:ext uri="{FF2B5EF4-FFF2-40B4-BE49-F238E27FC236}">
                  <a16:creationId xmlns:a16="http://schemas.microsoft.com/office/drawing/2014/main" id="{1CE625D3-E06F-497F-ABDC-B0A2990747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32180" y="3272295"/>
              <a:ext cx="988653" cy="986517"/>
              <a:chOff x="6493527" y="1884110"/>
              <a:chExt cx="1643482" cy="1639930"/>
            </a:xfrm>
          </p:grpSpPr>
          <p:sp>
            <p:nvSpPr>
              <p:cNvPr id="10" name="Oval 10">
                <a:extLst>
                  <a:ext uri="{FF2B5EF4-FFF2-40B4-BE49-F238E27FC236}">
                    <a16:creationId xmlns:a16="http://schemas.microsoft.com/office/drawing/2014/main" id="{071498A4-07CE-4F5D-8B67-939DA9056B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93527" y="1884110"/>
                <a:ext cx="1643482" cy="163993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lIns="68580" tIns="34290" rIns="68580" bIns="3429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lart Standard Light" pitchFamily="50" charset="0"/>
                  <a:ea typeface="+mn-ea"/>
                  <a:cs typeface="+mn-cs"/>
                </a:endParaRPr>
              </a:p>
            </p:txBody>
          </p: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B94D29D1-95D3-4603-802B-1A995FDD9602}"/>
                  </a:ext>
                </a:extLst>
              </p:cNvPr>
              <p:cNvGrpSpPr/>
              <p:nvPr/>
            </p:nvGrpSpPr>
            <p:grpSpPr>
              <a:xfrm>
                <a:off x="6881112" y="2253732"/>
                <a:ext cx="868131" cy="899560"/>
                <a:chOff x="7827963" y="744538"/>
                <a:chExt cx="350837" cy="363538"/>
              </a:xfrm>
              <a:solidFill>
                <a:schemeClr val="bg1"/>
              </a:solidFill>
            </p:grpSpPr>
            <p:sp>
              <p:nvSpPr>
                <p:cNvPr id="46" name="Freeform 374">
                  <a:extLst>
                    <a:ext uri="{FF2B5EF4-FFF2-40B4-BE49-F238E27FC236}">
                      <a16:creationId xmlns:a16="http://schemas.microsoft.com/office/drawing/2014/main" id="{F1C047CF-BFE6-4A83-AD8B-6A1DE372810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129588" y="1055688"/>
                  <a:ext cx="49212" cy="52388"/>
                </a:xfrm>
                <a:custGeom>
                  <a:avLst/>
                  <a:gdLst>
                    <a:gd name="T0" fmla="*/ 0 w 15"/>
                    <a:gd name="T1" fmla="*/ 8 h 16"/>
                    <a:gd name="T2" fmla="*/ 8 w 15"/>
                    <a:gd name="T3" fmla="*/ 16 h 16"/>
                    <a:gd name="T4" fmla="*/ 15 w 15"/>
                    <a:gd name="T5" fmla="*/ 8 h 16"/>
                    <a:gd name="T6" fmla="*/ 8 w 15"/>
                    <a:gd name="T7" fmla="*/ 0 h 16"/>
                    <a:gd name="T8" fmla="*/ 0 w 15"/>
                    <a:gd name="T9" fmla="*/ 8 h 16"/>
                    <a:gd name="T10" fmla="*/ 0 w 15"/>
                    <a:gd name="T11" fmla="*/ 8 h 16"/>
                    <a:gd name="T12" fmla="*/ 0 w 15"/>
                    <a:gd name="T13" fmla="*/ 8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16">
                      <a:moveTo>
                        <a:pt x="0" y="8"/>
                      </a:moveTo>
                      <a:cubicBezTo>
                        <a:pt x="0" y="12"/>
                        <a:pt x="4" y="16"/>
                        <a:pt x="8" y="16"/>
                      </a:cubicBezTo>
                      <a:cubicBezTo>
                        <a:pt x="12" y="16"/>
                        <a:pt x="15" y="12"/>
                        <a:pt x="15" y="8"/>
                      </a:cubicBezTo>
                      <a:cubicBezTo>
                        <a:pt x="15" y="4"/>
                        <a:pt x="12" y="0"/>
                        <a:pt x="8" y="0"/>
                      </a:cubicBezTo>
                      <a:cubicBezTo>
                        <a:pt x="4" y="0"/>
                        <a:pt x="0" y="4"/>
                        <a:pt x="0" y="8"/>
                      </a:cubicBezTo>
                      <a:close/>
                      <a:moveTo>
                        <a:pt x="0" y="8"/>
                      </a:moveTo>
                      <a:cubicBezTo>
                        <a:pt x="0" y="8"/>
                        <a:pt x="0" y="8"/>
                        <a:pt x="0" y="8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13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lart Standard Light" pitchFamily="5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7" name="Freeform 375">
                  <a:extLst>
                    <a:ext uri="{FF2B5EF4-FFF2-40B4-BE49-F238E27FC236}">
                      <a16:creationId xmlns:a16="http://schemas.microsoft.com/office/drawing/2014/main" id="{7E4CABCB-560D-443C-92E3-D7EF6D60248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908925" y="744538"/>
                  <a:ext cx="192087" cy="190500"/>
                </a:xfrm>
                <a:custGeom>
                  <a:avLst/>
                  <a:gdLst>
                    <a:gd name="T0" fmla="*/ 59 w 59"/>
                    <a:gd name="T1" fmla="*/ 30 h 59"/>
                    <a:gd name="T2" fmla="*/ 29 w 59"/>
                    <a:gd name="T3" fmla="*/ 0 h 59"/>
                    <a:gd name="T4" fmla="*/ 0 w 59"/>
                    <a:gd name="T5" fmla="*/ 30 h 59"/>
                    <a:gd name="T6" fmla="*/ 29 w 59"/>
                    <a:gd name="T7" fmla="*/ 59 h 59"/>
                    <a:gd name="T8" fmla="*/ 59 w 59"/>
                    <a:gd name="T9" fmla="*/ 30 h 59"/>
                    <a:gd name="T10" fmla="*/ 23 w 59"/>
                    <a:gd name="T11" fmla="*/ 40 h 59"/>
                    <a:gd name="T12" fmla="*/ 20 w 59"/>
                    <a:gd name="T13" fmla="*/ 39 h 59"/>
                    <a:gd name="T14" fmla="*/ 20 w 59"/>
                    <a:gd name="T15" fmla="*/ 34 h 59"/>
                    <a:gd name="T16" fmla="*/ 26 w 59"/>
                    <a:gd name="T17" fmla="*/ 28 h 59"/>
                    <a:gd name="T18" fmla="*/ 26 w 59"/>
                    <a:gd name="T19" fmla="*/ 10 h 59"/>
                    <a:gd name="T20" fmla="*/ 29 w 59"/>
                    <a:gd name="T21" fmla="*/ 6 h 59"/>
                    <a:gd name="T22" fmla="*/ 33 w 59"/>
                    <a:gd name="T23" fmla="*/ 10 h 59"/>
                    <a:gd name="T24" fmla="*/ 33 w 59"/>
                    <a:gd name="T25" fmla="*/ 30 h 59"/>
                    <a:gd name="T26" fmla="*/ 32 w 59"/>
                    <a:gd name="T27" fmla="*/ 32 h 59"/>
                    <a:gd name="T28" fmla="*/ 25 w 59"/>
                    <a:gd name="T29" fmla="*/ 39 h 59"/>
                    <a:gd name="T30" fmla="*/ 23 w 59"/>
                    <a:gd name="T31" fmla="*/ 40 h 59"/>
                    <a:gd name="T32" fmla="*/ 23 w 59"/>
                    <a:gd name="T33" fmla="*/ 40 h 59"/>
                    <a:gd name="T34" fmla="*/ 23 w 59"/>
                    <a:gd name="T35" fmla="*/ 4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9" h="59">
                      <a:moveTo>
                        <a:pt x="59" y="30"/>
                      </a:moveTo>
                      <a:cubicBezTo>
                        <a:pt x="59" y="13"/>
                        <a:pt x="46" y="0"/>
                        <a:pt x="29" y="0"/>
                      </a:cubicBezTo>
                      <a:cubicBezTo>
                        <a:pt x="13" y="0"/>
                        <a:pt x="0" y="13"/>
                        <a:pt x="0" y="30"/>
                      </a:cubicBezTo>
                      <a:cubicBezTo>
                        <a:pt x="0" y="46"/>
                        <a:pt x="13" y="59"/>
                        <a:pt x="29" y="59"/>
                      </a:cubicBezTo>
                      <a:cubicBezTo>
                        <a:pt x="46" y="59"/>
                        <a:pt x="59" y="46"/>
                        <a:pt x="59" y="30"/>
                      </a:cubicBezTo>
                      <a:close/>
                      <a:moveTo>
                        <a:pt x="23" y="40"/>
                      </a:moveTo>
                      <a:cubicBezTo>
                        <a:pt x="22" y="40"/>
                        <a:pt x="21" y="40"/>
                        <a:pt x="20" y="39"/>
                      </a:cubicBezTo>
                      <a:cubicBezTo>
                        <a:pt x="19" y="37"/>
                        <a:pt x="19" y="35"/>
                        <a:pt x="20" y="34"/>
                      </a:cubicBezTo>
                      <a:cubicBezTo>
                        <a:pt x="26" y="28"/>
                        <a:pt x="26" y="28"/>
                        <a:pt x="26" y="28"/>
                      </a:cubicBezTo>
                      <a:cubicBezTo>
                        <a:pt x="26" y="10"/>
                        <a:pt x="26" y="10"/>
                        <a:pt x="26" y="10"/>
                      </a:cubicBezTo>
                      <a:cubicBezTo>
                        <a:pt x="26" y="8"/>
                        <a:pt x="27" y="6"/>
                        <a:pt x="29" y="6"/>
                      </a:cubicBezTo>
                      <a:cubicBezTo>
                        <a:pt x="31" y="6"/>
                        <a:pt x="33" y="8"/>
                        <a:pt x="33" y="10"/>
                      </a:cubicBezTo>
                      <a:cubicBezTo>
                        <a:pt x="33" y="30"/>
                        <a:pt x="33" y="30"/>
                        <a:pt x="33" y="30"/>
                      </a:cubicBezTo>
                      <a:cubicBezTo>
                        <a:pt x="33" y="31"/>
                        <a:pt x="33" y="32"/>
                        <a:pt x="32" y="32"/>
                      </a:cubicBezTo>
                      <a:cubicBezTo>
                        <a:pt x="25" y="39"/>
                        <a:pt x="25" y="39"/>
                        <a:pt x="25" y="39"/>
                      </a:cubicBezTo>
                      <a:cubicBezTo>
                        <a:pt x="25" y="40"/>
                        <a:pt x="24" y="40"/>
                        <a:pt x="23" y="40"/>
                      </a:cubicBezTo>
                      <a:close/>
                      <a:moveTo>
                        <a:pt x="23" y="40"/>
                      </a:moveTo>
                      <a:cubicBezTo>
                        <a:pt x="23" y="40"/>
                        <a:pt x="23" y="40"/>
                        <a:pt x="23" y="40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13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lart Standard Light" pitchFamily="5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Freeform 376">
                  <a:extLst>
                    <a:ext uri="{FF2B5EF4-FFF2-40B4-BE49-F238E27FC236}">
                      <a16:creationId xmlns:a16="http://schemas.microsoft.com/office/drawing/2014/main" id="{3828618E-8F94-487E-9912-682AAE3F952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827963" y="1055688"/>
                  <a:ext cx="52387" cy="52388"/>
                </a:xfrm>
                <a:custGeom>
                  <a:avLst/>
                  <a:gdLst>
                    <a:gd name="T0" fmla="*/ 0 w 16"/>
                    <a:gd name="T1" fmla="*/ 8 h 16"/>
                    <a:gd name="T2" fmla="*/ 8 w 16"/>
                    <a:gd name="T3" fmla="*/ 16 h 16"/>
                    <a:gd name="T4" fmla="*/ 16 w 16"/>
                    <a:gd name="T5" fmla="*/ 8 h 16"/>
                    <a:gd name="T6" fmla="*/ 8 w 16"/>
                    <a:gd name="T7" fmla="*/ 0 h 16"/>
                    <a:gd name="T8" fmla="*/ 0 w 16"/>
                    <a:gd name="T9" fmla="*/ 8 h 16"/>
                    <a:gd name="T10" fmla="*/ 0 w 16"/>
                    <a:gd name="T11" fmla="*/ 8 h 16"/>
                    <a:gd name="T12" fmla="*/ 0 w 16"/>
                    <a:gd name="T13" fmla="*/ 8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" h="16">
                      <a:moveTo>
                        <a:pt x="0" y="8"/>
                      </a:moveTo>
                      <a:cubicBezTo>
                        <a:pt x="0" y="12"/>
                        <a:pt x="4" y="16"/>
                        <a:pt x="8" y="16"/>
                      </a:cubicBezTo>
                      <a:cubicBezTo>
                        <a:pt x="12" y="16"/>
                        <a:pt x="16" y="12"/>
                        <a:pt x="16" y="8"/>
                      </a:cubicBezTo>
                      <a:cubicBezTo>
                        <a:pt x="16" y="4"/>
                        <a:pt x="12" y="0"/>
                        <a:pt x="8" y="0"/>
                      </a:cubicBezTo>
                      <a:cubicBezTo>
                        <a:pt x="4" y="0"/>
                        <a:pt x="0" y="4"/>
                        <a:pt x="0" y="8"/>
                      </a:cubicBezTo>
                      <a:close/>
                      <a:moveTo>
                        <a:pt x="0" y="8"/>
                      </a:moveTo>
                      <a:cubicBezTo>
                        <a:pt x="0" y="8"/>
                        <a:pt x="0" y="8"/>
                        <a:pt x="0" y="8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13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lart Standard Light" pitchFamily="5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Freeform 377">
                  <a:extLst>
                    <a:ext uri="{FF2B5EF4-FFF2-40B4-BE49-F238E27FC236}">
                      <a16:creationId xmlns:a16="http://schemas.microsoft.com/office/drawing/2014/main" id="{F357A766-0B63-4AF1-95FC-B35AD892A5B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980363" y="1055688"/>
                  <a:ext cx="49212" cy="52388"/>
                </a:xfrm>
                <a:custGeom>
                  <a:avLst/>
                  <a:gdLst>
                    <a:gd name="T0" fmla="*/ 0 w 15"/>
                    <a:gd name="T1" fmla="*/ 8 h 16"/>
                    <a:gd name="T2" fmla="*/ 7 w 15"/>
                    <a:gd name="T3" fmla="*/ 16 h 16"/>
                    <a:gd name="T4" fmla="*/ 15 w 15"/>
                    <a:gd name="T5" fmla="*/ 8 h 16"/>
                    <a:gd name="T6" fmla="*/ 7 w 15"/>
                    <a:gd name="T7" fmla="*/ 0 h 16"/>
                    <a:gd name="T8" fmla="*/ 0 w 15"/>
                    <a:gd name="T9" fmla="*/ 8 h 16"/>
                    <a:gd name="T10" fmla="*/ 0 w 15"/>
                    <a:gd name="T11" fmla="*/ 8 h 16"/>
                    <a:gd name="T12" fmla="*/ 0 w 15"/>
                    <a:gd name="T13" fmla="*/ 8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16">
                      <a:moveTo>
                        <a:pt x="0" y="8"/>
                      </a:moveTo>
                      <a:cubicBezTo>
                        <a:pt x="0" y="12"/>
                        <a:pt x="3" y="16"/>
                        <a:pt x="7" y="16"/>
                      </a:cubicBezTo>
                      <a:cubicBezTo>
                        <a:pt x="12" y="16"/>
                        <a:pt x="15" y="12"/>
                        <a:pt x="15" y="8"/>
                      </a:cubicBezTo>
                      <a:cubicBezTo>
                        <a:pt x="15" y="4"/>
                        <a:pt x="12" y="0"/>
                        <a:pt x="7" y="0"/>
                      </a:cubicBezTo>
                      <a:cubicBezTo>
                        <a:pt x="3" y="0"/>
                        <a:pt x="0" y="4"/>
                        <a:pt x="0" y="8"/>
                      </a:cubicBezTo>
                      <a:close/>
                      <a:moveTo>
                        <a:pt x="0" y="8"/>
                      </a:moveTo>
                      <a:cubicBezTo>
                        <a:pt x="0" y="8"/>
                        <a:pt x="0" y="8"/>
                        <a:pt x="0" y="8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13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lart Standard Light" pitchFamily="5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Freeform 378">
                  <a:extLst>
                    <a:ext uri="{FF2B5EF4-FFF2-40B4-BE49-F238E27FC236}">
                      <a16:creationId xmlns:a16="http://schemas.microsoft.com/office/drawing/2014/main" id="{7EF534FC-5890-4F22-9F04-72F4A582366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840663" y="958850"/>
                  <a:ext cx="325437" cy="80963"/>
                </a:xfrm>
                <a:custGeom>
                  <a:avLst/>
                  <a:gdLst>
                    <a:gd name="T0" fmla="*/ 4 w 100"/>
                    <a:gd name="T1" fmla="*/ 24 h 25"/>
                    <a:gd name="T2" fmla="*/ 8 w 100"/>
                    <a:gd name="T3" fmla="*/ 25 h 25"/>
                    <a:gd name="T4" fmla="*/ 8 w 100"/>
                    <a:gd name="T5" fmla="*/ 20 h 25"/>
                    <a:gd name="T6" fmla="*/ 47 w 100"/>
                    <a:gd name="T7" fmla="*/ 20 h 25"/>
                    <a:gd name="T8" fmla="*/ 47 w 100"/>
                    <a:gd name="T9" fmla="*/ 25 h 25"/>
                    <a:gd name="T10" fmla="*/ 50 w 100"/>
                    <a:gd name="T11" fmla="*/ 24 h 25"/>
                    <a:gd name="T12" fmla="*/ 54 w 100"/>
                    <a:gd name="T13" fmla="*/ 25 h 25"/>
                    <a:gd name="T14" fmla="*/ 54 w 100"/>
                    <a:gd name="T15" fmla="*/ 20 h 25"/>
                    <a:gd name="T16" fmla="*/ 93 w 100"/>
                    <a:gd name="T17" fmla="*/ 20 h 25"/>
                    <a:gd name="T18" fmla="*/ 93 w 100"/>
                    <a:gd name="T19" fmla="*/ 25 h 25"/>
                    <a:gd name="T20" fmla="*/ 97 w 100"/>
                    <a:gd name="T21" fmla="*/ 24 h 25"/>
                    <a:gd name="T22" fmla="*/ 100 w 100"/>
                    <a:gd name="T23" fmla="*/ 25 h 25"/>
                    <a:gd name="T24" fmla="*/ 100 w 100"/>
                    <a:gd name="T25" fmla="*/ 16 h 25"/>
                    <a:gd name="T26" fmla="*/ 97 w 100"/>
                    <a:gd name="T27" fmla="*/ 12 h 25"/>
                    <a:gd name="T28" fmla="*/ 54 w 100"/>
                    <a:gd name="T29" fmla="*/ 12 h 25"/>
                    <a:gd name="T30" fmla="*/ 54 w 100"/>
                    <a:gd name="T31" fmla="*/ 0 h 25"/>
                    <a:gd name="T32" fmla="*/ 50 w 100"/>
                    <a:gd name="T33" fmla="*/ 0 h 25"/>
                    <a:gd name="T34" fmla="*/ 47 w 100"/>
                    <a:gd name="T35" fmla="*/ 0 h 25"/>
                    <a:gd name="T36" fmla="*/ 47 w 100"/>
                    <a:gd name="T37" fmla="*/ 12 h 25"/>
                    <a:gd name="T38" fmla="*/ 4 w 100"/>
                    <a:gd name="T39" fmla="*/ 12 h 25"/>
                    <a:gd name="T40" fmla="*/ 0 w 100"/>
                    <a:gd name="T41" fmla="*/ 16 h 25"/>
                    <a:gd name="T42" fmla="*/ 0 w 100"/>
                    <a:gd name="T43" fmla="*/ 25 h 25"/>
                    <a:gd name="T44" fmla="*/ 4 w 100"/>
                    <a:gd name="T45" fmla="*/ 24 h 25"/>
                    <a:gd name="T46" fmla="*/ 4 w 100"/>
                    <a:gd name="T47" fmla="*/ 24 h 25"/>
                    <a:gd name="T48" fmla="*/ 4 w 100"/>
                    <a:gd name="T49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00" h="25">
                      <a:moveTo>
                        <a:pt x="4" y="24"/>
                      </a:moveTo>
                      <a:cubicBezTo>
                        <a:pt x="5" y="24"/>
                        <a:pt x="7" y="24"/>
                        <a:pt x="8" y="25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47" y="20"/>
                        <a:pt x="47" y="20"/>
                        <a:pt x="47" y="20"/>
                      </a:cubicBezTo>
                      <a:cubicBezTo>
                        <a:pt x="47" y="25"/>
                        <a:pt x="47" y="25"/>
                        <a:pt x="47" y="25"/>
                      </a:cubicBezTo>
                      <a:cubicBezTo>
                        <a:pt x="48" y="24"/>
                        <a:pt x="49" y="24"/>
                        <a:pt x="50" y="24"/>
                      </a:cubicBezTo>
                      <a:cubicBezTo>
                        <a:pt x="52" y="24"/>
                        <a:pt x="53" y="24"/>
                        <a:pt x="54" y="25"/>
                      </a:cubicBezTo>
                      <a:cubicBezTo>
                        <a:pt x="54" y="20"/>
                        <a:pt x="54" y="20"/>
                        <a:pt x="54" y="20"/>
                      </a:cubicBezTo>
                      <a:cubicBezTo>
                        <a:pt x="93" y="20"/>
                        <a:pt x="93" y="20"/>
                        <a:pt x="93" y="20"/>
                      </a:cubicBezTo>
                      <a:cubicBezTo>
                        <a:pt x="93" y="25"/>
                        <a:pt x="93" y="25"/>
                        <a:pt x="93" y="25"/>
                      </a:cubicBezTo>
                      <a:cubicBezTo>
                        <a:pt x="94" y="24"/>
                        <a:pt x="95" y="24"/>
                        <a:pt x="97" y="24"/>
                      </a:cubicBezTo>
                      <a:cubicBezTo>
                        <a:pt x="98" y="24"/>
                        <a:pt x="99" y="24"/>
                        <a:pt x="100" y="25"/>
                      </a:cubicBezTo>
                      <a:cubicBezTo>
                        <a:pt x="100" y="16"/>
                        <a:pt x="100" y="16"/>
                        <a:pt x="100" y="16"/>
                      </a:cubicBezTo>
                      <a:cubicBezTo>
                        <a:pt x="100" y="14"/>
                        <a:pt x="99" y="12"/>
                        <a:pt x="97" y="12"/>
                      </a:cubicBezTo>
                      <a:cubicBezTo>
                        <a:pt x="54" y="12"/>
                        <a:pt x="54" y="12"/>
                        <a:pt x="54" y="12"/>
                      </a:cubicBezTo>
                      <a:cubicBezTo>
                        <a:pt x="54" y="0"/>
                        <a:pt x="54" y="0"/>
                        <a:pt x="54" y="0"/>
                      </a:cubicBezTo>
                      <a:cubicBezTo>
                        <a:pt x="53" y="0"/>
                        <a:pt x="52" y="0"/>
                        <a:pt x="50" y="0"/>
                      </a:cubicBezTo>
                      <a:cubicBezTo>
                        <a:pt x="49" y="0"/>
                        <a:pt x="48" y="0"/>
                        <a:pt x="47" y="0"/>
                      </a:cubicBezTo>
                      <a:cubicBezTo>
                        <a:pt x="47" y="12"/>
                        <a:pt x="47" y="12"/>
                        <a:pt x="47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2" y="12"/>
                        <a:pt x="0" y="14"/>
                        <a:pt x="0" y="16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2" y="24"/>
                        <a:pt x="3" y="24"/>
                        <a:pt x="4" y="24"/>
                      </a:cubicBezTo>
                      <a:close/>
                      <a:moveTo>
                        <a:pt x="4" y="24"/>
                      </a:moveTo>
                      <a:cubicBezTo>
                        <a:pt x="4" y="24"/>
                        <a:pt x="4" y="24"/>
                        <a:pt x="4" y="24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13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lart Standard Light" pitchFamily="50" charset="0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6F93075-C1AF-495D-8B5E-76FA6B943025}"/>
                </a:ext>
              </a:extLst>
            </p:cNvPr>
            <p:cNvSpPr txBox="1"/>
            <p:nvPr/>
          </p:nvSpPr>
          <p:spPr>
            <a:xfrm>
              <a:off x="1207711" y="2815024"/>
              <a:ext cx="1617409" cy="3693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lart Standard Light" pitchFamily="50" charset="0"/>
                  <a:ea typeface="+mn-ea"/>
                  <a:cs typeface="+mn-cs"/>
                </a:rPr>
                <a:t>Subtitle Here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BD53639-6C17-417C-A160-C60BE0376F12}"/>
                </a:ext>
              </a:extLst>
            </p:cNvPr>
            <p:cNvSpPr txBox="1"/>
            <p:nvPr/>
          </p:nvSpPr>
          <p:spPr>
            <a:xfrm>
              <a:off x="1207711" y="3649117"/>
              <a:ext cx="1617409" cy="3693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lart Standard Light" pitchFamily="50" charset="0"/>
                  <a:ea typeface="+mn-ea"/>
                  <a:cs typeface="+mn-cs"/>
                </a:rPr>
                <a:t>Subtitle Here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874EA3C-EC69-4E14-89F5-CDCCD2DE5FAB}"/>
                </a:ext>
              </a:extLst>
            </p:cNvPr>
            <p:cNvSpPr txBox="1"/>
            <p:nvPr/>
          </p:nvSpPr>
          <p:spPr>
            <a:xfrm>
              <a:off x="1207711" y="4459925"/>
              <a:ext cx="1617409" cy="3693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lart Standard Light" pitchFamily="50" charset="0"/>
                  <a:ea typeface="+mn-ea"/>
                  <a:cs typeface="+mn-cs"/>
                </a:rPr>
                <a:t>Subtitle Here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6D9C169-9C46-4650-9A4E-16D1EB7BAE85}"/>
                </a:ext>
              </a:extLst>
            </p:cNvPr>
            <p:cNvSpPr txBox="1"/>
            <p:nvPr/>
          </p:nvSpPr>
          <p:spPr>
            <a:xfrm>
              <a:off x="1207711" y="5258029"/>
              <a:ext cx="1617409" cy="3693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lart Standard Light" pitchFamily="50" charset="0"/>
                  <a:ea typeface="+mn-ea"/>
                  <a:cs typeface="+mn-cs"/>
                </a:rPr>
                <a:t>Subtitle Here</a:t>
              </a:r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CE60B702-0C57-4B3D-8BED-0213C36ECC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5528" y="1881432"/>
              <a:ext cx="2735200" cy="4716652"/>
            </a:xfrm>
            <a:custGeom>
              <a:avLst/>
              <a:gdLst>
                <a:gd name="T0" fmla="*/ 1384 w 1566"/>
                <a:gd name="T1" fmla="*/ 0 h 2706"/>
                <a:gd name="T2" fmla="*/ 183 w 1566"/>
                <a:gd name="T3" fmla="*/ 0 h 2706"/>
                <a:gd name="T4" fmla="*/ 0 w 1566"/>
                <a:gd name="T5" fmla="*/ 182 h 2706"/>
                <a:gd name="T6" fmla="*/ 0 w 1566"/>
                <a:gd name="T7" fmla="*/ 2524 h 2706"/>
                <a:gd name="T8" fmla="*/ 183 w 1566"/>
                <a:gd name="T9" fmla="*/ 2706 h 2706"/>
                <a:gd name="T10" fmla="*/ 1384 w 1566"/>
                <a:gd name="T11" fmla="*/ 2706 h 2706"/>
                <a:gd name="T12" fmla="*/ 1566 w 1566"/>
                <a:gd name="T13" fmla="*/ 2524 h 2706"/>
                <a:gd name="T14" fmla="*/ 1566 w 1566"/>
                <a:gd name="T15" fmla="*/ 182 h 2706"/>
                <a:gd name="T16" fmla="*/ 1384 w 1566"/>
                <a:gd name="T17" fmla="*/ 0 h 2706"/>
                <a:gd name="T18" fmla="*/ 470 w 1566"/>
                <a:gd name="T19" fmla="*/ 190 h 2706"/>
                <a:gd name="T20" fmla="*/ 518 w 1566"/>
                <a:gd name="T21" fmla="*/ 142 h 2706"/>
                <a:gd name="T22" fmla="*/ 1018 w 1566"/>
                <a:gd name="T23" fmla="*/ 142 h 2706"/>
                <a:gd name="T24" fmla="*/ 1066 w 1566"/>
                <a:gd name="T25" fmla="*/ 190 h 2706"/>
                <a:gd name="T26" fmla="*/ 1066 w 1566"/>
                <a:gd name="T27" fmla="*/ 194 h 2706"/>
                <a:gd name="T28" fmla="*/ 1018 w 1566"/>
                <a:gd name="T29" fmla="*/ 242 h 2706"/>
                <a:gd name="T30" fmla="*/ 518 w 1566"/>
                <a:gd name="T31" fmla="*/ 242 h 2706"/>
                <a:gd name="T32" fmla="*/ 470 w 1566"/>
                <a:gd name="T33" fmla="*/ 194 h 2706"/>
                <a:gd name="T34" fmla="*/ 470 w 1566"/>
                <a:gd name="T35" fmla="*/ 190 h 2706"/>
                <a:gd name="T36" fmla="*/ 783 w 1566"/>
                <a:gd name="T37" fmla="*/ 2638 h 2706"/>
                <a:gd name="T38" fmla="*/ 619 w 1566"/>
                <a:gd name="T39" fmla="*/ 2474 h 2706"/>
                <a:gd name="T40" fmla="*/ 783 w 1566"/>
                <a:gd name="T41" fmla="*/ 2310 h 2706"/>
                <a:gd name="T42" fmla="*/ 947 w 1566"/>
                <a:gd name="T43" fmla="*/ 2474 h 2706"/>
                <a:gd name="T44" fmla="*/ 783 w 1566"/>
                <a:gd name="T45" fmla="*/ 2638 h 2706"/>
                <a:gd name="T46" fmla="*/ 1472 w 1566"/>
                <a:gd name="T47" fmla="*/ 2250 h 2706"/>
                <a:gd name="T48" fmla="*/ 94 w 1566"/>
                <a:gd name="T49" fmla="*/ 2250 h 2706"/>
                <a:gd name="T50" fmla="*/ 94 w 1566"/>
                <a:gd name="T51" fmla="*/ 378 h 2706"/>
                <a:gd name="T52" fmla="*/ 1472 w 1566"/>
                <a:gd name="T53" fmla="*/ 378 h 2706"/>
                <a:gd name="T54" fmla="*/ 1472 w 1566"/>
                <a:gd name="T55" fmla="*/ 2250 h 2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6" h="2706">
                  <a:moveTo>
                    <a:pt x="1384" y="0"/>
                  </a:moveTo>
                  <a:cubicBezTo>
                    <a:pt x="183" y="0"/>
                    <a:pt x="183" y="0"/>
                    <a:pt x="183" y="0"/>
                  </a:cubicBezTo>
                  <a:cubicBezTo>
                    <a:pt x="82" y="0"/>
                    <a:pt x="0" y="82"/>
                    <a:pt x="0" y="182"/>
                  </a:cubicBezTo>
                  <a:cubicBezTo>
                    <a:pt x="0" y="2524"/>
                    <a:pt x="0" y="2524"/>
                    <a:pt x="0" y="2524"/>
                  </a:cubicBezTo>
                  <a:cubicBezTo>
                    <a:pt x="0" y="2624"/>
                    <a:pt x="82" y="2706"/>
                    <a:pt x="183" y="2706"/>
                  </a:cubicBezTo>
                  <a:cubicBezTo>
                    <a:pt x="1384" y="2706"/>
                    <a:pt x="1384" y="2706"/>
                    <a:pt x="1384" y="2706"/>
                  </a:cubicBezTo>
                  <a:cubicBezTo>
                    <a:pt x="1484" y="2706"/>
                    <a:pt x="1566" y="2624"/>
                    <a:pt x="1566" y="2524"/>
                  </a:cubicBezTo>
                  <a:cubicBezTo>
                    <a:pt x="1566" y="182"/>
                    <a:pt x="1566" y="182"/>
                    <a:pt x="1566" y="182"/>
                  </a:cubicBezTo>
                  <a:cubicBezTo>
                    <a:pt x="1566" y="82"/>
                    <a:pt x="1484" y="0"/>
                    <a:pt x="1384" y="0"/>
                  </a:cubicBezTo>
                  <a:close/>
                  <a:moveTo>
                    <a:pt x="470" y="190"/>
                  </a:moveTo>
                  <a:cubicBezTo>
                    <a:pt x="470" y="163"/>
                    <a:pt x="492" y="142"/>
                    <a:pt x="518" y="142"/>
                  </a:cubicBezTo>
                  <a:cubicBezTo>
                    <a:pt x="1018" y="142"/>
                    <a:pt x="1018" y="142"/>
                    <a:pt x="1018" y="142"/>
                  </a:cubicBezTo>
                  <a:cubicBezTo>
                    <a:pt x="1045" y="142"/>
                    <a:pt x="1066" y="163"/>
                    <a:pt x="1066" y="190"/>
                  </a:cubicBezTo>
                  <a:cubicBezTo>
                    <a:pt x="1066" y="194"/>
                    <a:pt x="1066" y="194"/>
                    <a:pt x="1066" y="194"/>
                  </a:cubicBezTo>
                  <a:cubicBezTo>
                    <a:pt x="1066" y="220"/>
                    <a:pt x="1045" y="242"/>
                    <a:pt x="1018" y="242"/>
                  </a:cubicBezTo>
                  <a:cubicBezTo>
                    <a:pt x="518" y="242"/>
                    <a:pt x="518" y="242"/>
                    <a:pt x="518" y="242"/>
                  </a:cubicBezTo>
                  <a:cubicBezTo>
                    <a:pt x="492" y="242"/>
                    <a:pt x="470" y="220"/>
                    <a:pt x="470" y="194"/>
                  </a:cubicBezTo>
                  <a:lnTo>
                    <a:pt x="470" y="190"/>
                  </a:lnTo>
                  <a:close/>
                  <a:moveTo>
                    <a:pt x="783" y="2638"/>
                  </a:moveTo>
                  <a:cubicBezTo>
                    <a:pt x="693" y="2638"/>
                    <a:pt x="619" y="2564"/>
                    <a:pt x="619" y="2474"/>
                  </a:cubicBezTo>
                  <a:cubicBezTo>
                    <a:pt x="619" y="2383"/>
                    <a:pt x="693" y="2310"/>
                    <a:pt x="783" y="2310"/>
                  </a:cubicBezTo>
                  <a:cubicBezTo>
                    <a:pt x="874" y="2310"/>
                    <a:pt x="947" y="2383"/>
                    <a:pt x="947" y="2474"/>
                  </a:cubicBezTo>
                  <a:cubicBezTo>
                    <a:pt x="947" y="2564"/>
                    <a:pt x="874" y="2638"/>
                    <a:pt x="783" y="2638"/>
                  </a:cubicBezTo>
                  <a:close/>
                  <a:moveTo>
                    <a:pt x="1472" y="2250"/>
                  </a:moveTo>
                  <a:cubicBezTo>
                    <a:pt x="94" y="2250"/>
                    <a:pt x="94" y="2250"/>
                    <a:pt x="94" y="2250"/>
                  </a:cubicBezTo>
                  <a:cubicBezTo>
                    <a:pt x="94" y="378"/>
                    <a:pt x="94" y="378"/>
                    <a:pt x="94" y="378"/>
                  </a:cubicBezTo>
                  <a:cubicBezTo>
                    <a:pt x="1472" y="378"/>
                    <a:pt x="1472" y="378"/>
                    <a:pt x="1472" y="378"/>
                  </a:cubicBezTo>
                  <a:lnTo>
                    <a:pt x="1472" y="225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endParaRPr>
            </a:p>
          </p:txBody>
        </p:sp>
        <p:sp>
          <p:nvSpPr>
            <p:cNvPr id="24595" name="TextBox 65">
              <a:extLst>
                <a:ext uri="{FF2B5EF4-FFF2-40B4-BE49-F238E27FC236}">
                  <a16:creationId xmlns:a16="http://schemas.microsoft.com/office/drawing/2014/main" id="{3F370B78-6ACB-4CBD-A67F-C8DDFF6EBA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13995" y="2753541"/>
              <a:ext cx="1274799" cy="492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Poppin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oppin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oppin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oppin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oppins" pitchFamily="2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oppins" pitchFamily="2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oppins" pitchFamily="2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oppins" pitchFamily="2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oppins" pitchFamily="2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lart Standard" pitchFamily="50" charset="0"/>
                  <a:ea typeface="+mn-ea"/>
                  <a:cs typeface="+mn-cs"/>
                </a:rPr>
                <a:t>80%</a:t>
              </a:r>
            </a:p>
          </p:txBody>
        </p:sp>
        <p:sp>
          <p:nvSpPr>
            <p:cNvPr id="24596" name="TextBox 66">
              <a:extLst>
                <a:ext uri="{FF2B5EF4-FFF2-40B4-BE49-F238E27FC236}">
                  <a16:creationId xmlns:a16="http://schemas.microsoft.com/office/drawing/2014/main" id="{40A2BD96-400E-486F-A3CC-C86D2F14D0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13995" y="3579443"/>
              <a:ext cx="1274799" cy="492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Poppin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oppin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oppin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oppin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oppins" pitchFamily="2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oppins" pitchFamily="2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oppins" pitchFamily="2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oppins" pitchFamily="2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oppins" pitchFamily="2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lart Standard" pitchFamily="50" charset="0"/>
                  <a:ea typeface="+mn-ea"/>
                  <a:cs typeface="+mn-cs"/>
                </a:rPr>
                <a:t>50%</a:t>
              </a:r>
            </a:p>
          </p:txBody>
        </p:sp>
        <p:sp>
          <p:nvSpPr>
            <p:cNvPr id="24597" name="TextBox 67">
              <a:extLst>
                <a:ext uri="{FF2B5EF4-FFF2-40B4-BE49-F238E27FC236}">
                  <a16:creationId xmlns:a16="http://schemas.microsoft.com/office/drawing/2014/main" id="{10AFA906-867F-4858-BE76-F1E844AE51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13995" y="4364801"/>
              <a:ext cx="1274799" cy="492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Poppin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oppin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oppin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oppin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oppins" pitchFamily="2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oppins" pitchFamily="2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oppins" pitchFamily="2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oppins" pitchFamily="2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oppins" pitchFamily="2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lart Standard" pitchFamily="50" charset="0"/>
                  <a:ea typeface="+mn-ea"/>
                  <a:cs typeface="+mn-cs"/>
                </a:rPr>
                <a:t>34%</a:t>
              </a:r>
            </a:p>
          </p:txBody>
        </p:sp>
        <p:sp>
          <p:nvSpPr>
            <p:cNvPr id="24598" name="TextBox 68">
              <a:extLst>
                <a:ext uri="{FF2B5EF4-FFF2-40B4-BE49-F238E27FC236}">
                  <a16:creationId xmlns:a16="http://schemas.microsoft.com/office/drawing/2014/main" id="{F3D1F98A-D17A-4CE8-8998-EFDE3582F3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13995" y="5110432"/>
              <a:ext cx="1274799" cy="492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Poppin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oppin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oppin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oppin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oppins" pitchFamily="2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oppins" pitchFamily="2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oppins" pitchFamily="2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oppins" pitchFamily="2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oppins" pitchFamily="2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lart Standard" pitchFamily="50" charset="0"/>
                  <a:ea typeface="+mn-ea"/>
                  <a:cs typeface="+mn-cs"/>
                </a:rPr>
                <a:t>75%</a:t>
              </a:r>
            </a:p>
          </p:txBody>
        </p:sp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5BB3D904-0C01-454D-A87F-F202B9B57F7A}"/>
              </a:ext>
            </a:extLst>
          </p:cNvPr>
          <p:cNvSpPr/>
          <p:nvPr/>
        </p:nvSpPr>
        <p:spPr>
          <a:xfrm>
            <a:off x="6170137" y="838790"/>
            <a:ext cx="265112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Lorem Ipsum is simply dummy text of the printing and typesetting industry. Lorem Ipsum has been the industry's standard dummy text ever since the 1500s, when an unknown printer took a galley of type and scrambled it to make a type specimen book. It has survived not only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1FF134ED-8F98-4BEA-8DC3-41908BB1FFC1}"/>
              </a:ext>
            </a:extLst>
          </p:cNvPr>
          <p:cNvSpPr/>
          <p:nvPr/>
        </p:nvSpPr>
        <p:spPr>
          <a:xfrm>
            <a:off x="6170137" y="486398"/>
            <a:ext cx="2296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" pitchFamily="50" charset="0"/>
                <a:ea typeface="+mn-ea"/>
                <a:cs typeface="+mn-cs"/>
              </a:rPr>
              <a:t>SUBTITLE</a:t>
            </a:r>
          </a:p>
        </p:txBody>
      </p:sp>
      <p:sp>
        <p:nvSpPr>
          <p:cNvPr id="51" name="Title 4">
            <a:extLst>
              <a:ext uri="{FF2B5EF4-FFF2-40B4-BE49-F238E27FC236}">
                <a16:creationId xmlns:a16="http://schemas.microsoft.com/office/drawing/2014/main" id="{5589968C-34C7-4C2F-B98C-CBFC22096395}"/>
              </a:ext>
            </a:extLst>
          </p:cNvPr>
          <p:cNvSpPr txBox="1">
            <a:spLocks/>
          </p:cNvSpPr>
          <p:nvPr/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 lIns="0" tIns="0" rIns="0" bIns="0"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" pitchFamily="50" charset="0"/>
                <a:ea typeface="+mj-ea"/>
                <a:cs typeface="Arial" panose="020B0604020202020204" pitchFamily="34" charset="0"/>
              </a:rPr>
              <a:t>Digital Statistics</a:t>
            </a:r>
          </a:p>
        </p:txBody>
      </p:sp>
      <p:sp>
        <p:nvSpPr>
          <p:cNvPr id="52" name="Slide Number Placeholder 3">
            <a:extLst>
              <a:ext uri="{FF2B5EF4-FFF2-40B4-BE49-F238E27FC236}">
                <a16:creationId xmlns:a16="http://schemas.microsoft.com/office/drawing/2014/main" id="{F02647EA-6422-4B26-8420-6064BE5F4B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A0A07-47CC-DB44-A11B-D8673270CCE0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olart Standard Light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olart Standard Light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Footer Placeholder 2">
            <a:extLst>
              <a:ext uri="{FF2B5EF4-FFF2-40B4-BE49-F238E27FC236}">
                <a16:creationId xmlns:a16="http://schemas.microsoft.com/office/drawing/2014/main" id="{50974EA9-C8D3-4B93-BBA9-CC17204511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olart Standard"/>
              <a:ea typeface="+mn-ea"/>
              <a:cs typeface="+mn-cs"/>
            </a:endParaRPr>
          </a:p>
        </p:txBody>
      </p:sp>
      <p:sp>
        <p:nvSpPr>
          <p:cNvPr id="54" name="Date Placeholder 13">
            <a:extLst>
              <a:ext uri="{FF2B5EF4-FFF2-40B4-BE49-F238E27FC236}">
                <a16:creationId xmlns:a16="http://schemas.microsoft.com/office/drawing/2014/main" id="{FE050F44-7A8E-4AB1-94A2-2237D07564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A23C1F-1F65-4CBC-9226-1724455A0DBE}" type="datetime3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lart Standard 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 February, 2021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lart Standard Ligh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>
            <a:spLocks/>
          </p:cNvSpPr>
          <p:nvPr/>
        </p:nvSpPr>
        <p:spPr bwMode="auto">
          <a:xfrm>
            <a:off x="5396687" y="1112853"/>
            <a:ext cx="1802229" cy="376420"/>
          </a:xfrm>
          <a:prstGeom prst="roundRect">
            <a:avLst>
              <a:gd name="adj" fmla="val 25273"/>
            </a:avLst>
          </a:prstGeom>
          <a:solidFill>
            <a:schemeClr val="accent2"/>
          </a:solidFill>
          <a:ln>
            <a:noFill/>
          </a:ln>
          <a:effectLst/>
        </p:spPr>
        <p:txBody>
          <a:bodyPr lIns="45719" tIns="45719" rIns="45719" bIns="45719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lart Standard Light" pitchFamily="50" charset="0"/>
              <a:ea typeface="Roboto Light" panose="02000000000000000000" pitchFamily="2" charset="0"/>
              <a:cs typeface="Calibri" charset="0"/>
              <a:sym typeface="Calibri" charset="0"/>
            </a:endParaRPr>
          </a:p>
        </p:txBody>
      </p:sp>
      <p:sp>
        <p:nvSpPr>
          <p:cNvPr id="6" name="AutoShape 6"/>
          <p:cNvSpPr>
            <a:spLocks/>
          </p:cNvSpPr>
          <p:nvPr/>
        </p:nvSpPr>
        <p:spPr bwMode="auto">
          <a:xfrm>
            <a:off x="5415380" y="1117101"/>
            <a:ext cx="1819223" cy="34753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19" tIns="45719" rIns="45719" bIns="45719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lart Standard Light" pitchFamily="50" charset="0"/>
                <a:ea typeface="Roboto Light" panose="02000000000000000000" pitchFamily="2" charset="0"/>
                <a:cs typeface="Lato" charset="0"/>
                <a:sym typeface="Lato" charset="0"/>
              </a:rPr>
              <a:t>  35% | Production</a:t>
            </a: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lart Standard Light" pitchFamily="50" charset="0"/>
              <a:ea typeface="Roboto Light" panose="02000000000000000000" pitchFamily="2" charset="0"/>
              <a:cs typeface="Lato" charset="0"/>
              <a:sym typeface="Lato" charset="0"/>
            </a:endParaRPr>
          </a:p>
        </p:txBody>
      </p:sp>
      <p:sp>
        <p:nvSpPr>
          <p:cNvPr id="7" name="AutoShape 7"/>
          <p:cNvSpPr>
            <a:spLocks/>
          </p:cNvSpPr>
          <p:nvPr/>
        </p:nvSpPr>
        <p:spPr bwMode="auto">
          <a:xfrm>
            <a:off x="5396687" y="1580192"/>
            <a:ext cx="2998616" cy="376420"/>
          </a:xfrm>
          <a:prstGeom prst="roundRect">
            <a:avLst>
              <a:gd name="adj" fmla="val 25273"/>
            </a:avLst>
          </a:prstGeom>
          <a:solidFill>
            <a:schemeClr val="accent6"/>
          </a:solidFill>
          <a:ln>
            <a:noFill/>
          </a:ln>
          <a:effectLst/>
        </p:spPr>
        <p:txBody>
          <a:bodyPr lIns="45719" tIns="45719" rIns="45719" bIns="45719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lart Standard Light" pitchFamily="50" charset="0"/>
              <a:ea typeface="Roboto Light" panose="02000000000000000000" pitchFamily="2" charset="0"/>
              <a:cs typeface="Calibri" charset="0"/>
              <a:sym typeface="Calibri" charset="0"/>
            </a:endParaRPr>
          </a:p>
        </p:txBody>
      </p:sp>
      <p:sp>
        <p:nvSpPr>
          <p:cNvPr id="8" name="AutoShape 8"/>
          <p:cNvSpPr>
            <a:spLocks/>
          </p:cNvSpPr>
          <p:nvPr/>
        </p:nvSpPr>
        <p:spPr bwMode="auto">
          <a:xfrm>
            <a:off x="5415380" y="1591237"/>
            <a:ext cx="1944979" cy="34753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19" tIns="45719" rIns="45719" bIns="45719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lart Standard Light" pitchFamily="50" charset="0"/>
                <a:ea typeface="Roboto Light" panose="02000000000000000000" pitchFamily="2" charset="0"/>
                <a:cs typeface="Lato" charset="0"/>
                <a:sym typeface="Lato" charset="0"/>
              </a:rPr>
              <a:t>  75% | Results</a:t>
            </a: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lart Standard Light" pitchFamily="50" charset="0"/>
              <a:ea typeface="Roboto Light" panose="02000000000000000000" pitchFamily="2" charset="0"/>
              <a:cs typeface="Lato" charset="0"/>
              <a:sym typeface="Lato" charset="0"/>
            </a:endParaRPr>
          </a:p>
        </p:txBody>
      </p:sp>
      <p:sp>
        <p:nvSpPr>
          <p:cNvPr id="9" name="AutoShape 9"/>
          <p:cNvSpPr>
            <a:spLocks/>
          </p:cNvSpPr>
          <p:nvPr/>
        </p:nvSpPr>
        <p:spPr bwMode="auto">
          <a:xfrm>
            <a:off x="5396687" y="2043281"/>
            <a:ext cx="3561971" cy="376420"/>
          </a:xfrm>
          <a:prstGeom prst="roundRect">
            <a:avLst>
              <a:gd name="adj" fmla="val 25273"/>
            </a:avLst>
          </a:prstGeom>
          <a:solidFill>
            <a:schemeClr val="accent3"/>
          </a:solidFill>
          <a:ln>
            <a:noFill/>
          </a:ln>
          <a:effectLst/>
        </p:spPr>
        <p:txBody>
          <a:bodyPr lIns="45719" tIns="45719" rIns="45719" bIns="45719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lart Standard Light" pitchFamily="50" charset="0"/>
              <a:ea typeface="Roboto Light" panose="02000000000000000000" pitchFamily="2" charset="0"/>
              <a:cs typeface="Calibri" charset="0"/>
              <a:sym typeface="Calibri" charset="0"/>
            </a:endParaRPr>
          </a:p>
        </p:txBody>
      </p:sp>
      <p:sp>
        <p:nvSpPr>
          <p:cNvPr id="10" name="AutoShape 10"/>
          <p:cNvSpPr>
            <a:spLocks/>
          </p:cNvSpPr>
          <p:nvPr/>
        </p:nvSpPr>
        <p:spPr bwMode="auto">
          <a:xfrm>
            <a:off x="5415380" y="2061126"/>
            <a:ext cx="1819223" cy="34668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19" tIns="45719" rIns="45719" bIns="45719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lart Standard Light" pitchFamily="50" charset="0"/>
                <a:ea typeface="Roboto Light" panose="02000000000000000000" pitchFamily="2" charset="0"/>
                <a:cs typeface="Lato" charset="0"/>
                <a:sym typeface="Lato" charset="0"/>
              </a:rPr>
              <a:t>  80% | </a:t>
            </a:r>
            <a:r>
              <a:rPr kumimoji="0" lang="es-ES" sz="14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lart Standard Light" pitchFamily="50" charset="0"/>
                <a:ea typeface="Roboto Light" panose="02000000000000000000" pitchFamily="2" charset="0"/>
                <a:cs typeface="Lato" charset="0"/>
                <a:sym typeface="Lato" charset="0"/>
              </a:rPr>
              <a:t>Icons</a:t>
            </a: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lart Standard Light" pitchFamily="50" charset="0"/>
              <a:ea typeface="Roboto Light" panose="02000000000000000000" pitchFamily="2" charset="0"/>
              <a:cs typeface="Lato" charset="0"/>
              <a:sym typeface="Lato" charset="0"/>
            </a:endParaRPr>
          </a:p>
        </p:txBody>
      </p:sp>
      <p:sp>
        <p:nvSpPr>
          <p:cNvPr id="11" name="AutoShape 11"/>
          <p:cNvSpPr>
            <a:spLocks/>
          </p:cNvSpPr>
          <p:nvPr/>
        </p:nvSpPr>
        <p:spPr bwMode="auto">
          <a:xfrm>
            <a:off x="5396687" y="2510620"/>
            <a:ext cx="2506635" cy="376420"/>
          </a:xfrm>
          <a:prstGeom prst="roundRect">
            <a:avLst>
              <a:gd name="adj" fmla="val 25273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lIns="45719" tIns="45719" rIns="45719" bIns="45719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lart Standard Light" pitchFamily="50" charset="0"/>
              <a:ea typeface="Roboto Light" panose="02000000000000000000" pitchFamily="2" charset="0"/>
              <a:cs typeface="Calibri" charset="0"/>
              <a:sym typeface="Calibri" charset="0"/>
            </a:endParaRPr>
          </a:p>
        </p:txBody>
      </p:sp>
      <p:sp>
        <p:nvSpPr>
          <p:cNvPr id="12" name="AutoShape 12"/>
          <p:cNvSpPr>
            <a:spLocks/>
          </p:cNvSpPr>
          <p:nvPr/>
        </p:nvSpPr>
        <p:spPr bwMode="auto">
          <a:xfrm>
            <a:off x="5415380" y="2521667"/>
            <a:ext cx="1610195" cy="34668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19" tIns="45719" rIns="45719" bIns="45719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lart Standard Light" pitchFamily="50" charset="0"/>
                <a:ea typeface="Roboto Light" panose="02000000000000000000" pitchFamily="2" charset="0"/>
                <a:cs typeface="Lato" charset="0"/>
                <a:sym typeface="Lato" charset="0"/>
              </a:rPr>
              <a:t>  60% | Pictures</a:t>
            </a: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lart Standard Light" pitchFamily="50" charset="0"/>
              <a:ea typeface="Roboto Light" panose="02000000000000000000" pitchFamily="2" charset="0"/>
              <a:cs typeface="Lato" charset="0"/>
              <a:sym typeface="Lato" charset="0"/>
            </a:endParaRPr>
          </a:p>
        </p:txBody>
      </p:sp>
      <p:sp>
        <p:nvSpPr>
          <p:cNvPr id="13" name="AutoShape 13"/>
          <p:cNvSpPr>
            <a:spLocks/>
          </p:cNvSpPr>
          <p:nvPr/>
        </p:nvSpPr>
        <p:spPr bwMode="auto">
          <a:xfrm>
            <a:off x="5396687" y="2981358"/>
            <a:ext cx="3210193" cy="376420"/>
          </a:xfrm>
          <a:prstGeom prst="roundRect">
            <a:avLst>
              <a:gd name="adj" fmla="val 25273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lIns="45719" tIns="45719" rIns="45719" bIns="45719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lart Standard Light" pitchFamily="50" charset="0"/>
              <a:ea typeface="Roboto Light" panose="02000000000000000000" pitchFamily="2" charset="0"/>
              <a:cs typeface="Calibri" charset="0"/>
              <a:sym typeface="Calibri" charset="0"/>
            </a:endParaRPr>
          </a:p>
        </p:txBody>
      </p:sp>
      <p:sp>
        <p:nvSpPr>
          <p:cNvPr id="14" name="AutoShape 14"/>
          <p:cNvSpPr>
            <a:spLocks/>
          </p:cNvSpPr>
          <p:nvPr/>
        </p:nvSpPr>
        <p:spPr bwMode="auto">
          <a:xfrm>
            <a:off x="5415380" y="2993254"/>
            <a:ext cx="2096227" cy="34668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19" tIns="45719" rIns="45719" bIns="45719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lart Standard Light" pitchFamily="50" charset="0"/>
                <a:ea typeface="Roboto Light" panose="02000000000000000000" pitchFamily="2" charset="0"/>
                <a:cs typeface="Lato" charset="0"/>
                <a:sym typeface="Lato" charset="0"/>
              </a:rPr>
              <a:t>  80% | Color Options</a:t>
            </a: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lart Standard Light" pitchFamily="50" charset="0"/>
              <a:ea typeface="Roboto Light" panose="02000000000000000000" pitchFamily="2" charset="0"/>
              <a:cs typeface="Lato" charset="0"/>
              <a:sym typeface="Lato" charset="0"/>
            </a:endParaRPr>
          </a:p>
        </p:txBody>
      </p:sp>
      <p:sp>
        <p:nvSpPr>
          <p:cNvPr id="15" name="AutoShape 15"/>
          <p:cNvSpPr>
            <a:spLocks/>
          </p:cNvSpPr>
          <p:nvPr/>
        </p:nvSpPr>
        <p:spPr bwMode="auto">
          <a:xfrm>
            <a:off x="5396687" y="3448697"/>
            <a:ext cx="2084331" cy="376420"/>
          </a:xfrm>
          <a:prstGeom prst="roundRect">
            <a:avLst>
              <a:gd name="adj" fmla="val 25273"/>
            </a:avLst>
          </a:prstGeom>
          <a:solidFill>
            <a:schemeClr val="accent5"/>
          </a:solidFill>
          <a:ln>
            <a:noFill/>
          </a:ln>
          <a:effectLst/>
        </p:spPr>
        <p:txBody>
          <a:bodyPr lIns="45719" tIns="45719" rIns="45719" bIns="45719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lart Standard Light" pitchFamily="50" charset="0"/>
              <a:ea typeface="Roboto Light" panose="02000000000000000000" pitchFamily="2" charset="0"/>
              <a:cs typeface="Calibri" charset="0"/>
              <a:sym typeface="Calibri" charset="0"/>
            </a:endParaRPr>
          </a:p>
        </p:txBody>
      </p:sp>
      <p:sp>
        <p:nvSpPr>
          <p:cNvPr id="16" name="AutoShape 16"/>
          <p:cNvSpPr>
            <a:spLocks/>
          </p:cNvSpPr>
          <p:nvPr/>
        </p:nvSpPr>
        <p:spPr bwMode="auto">
          <a:xfrm>
            <a:off x="5378843" y="3452945"/>
            <a:ext cx="1389270" cy="34668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5719" tIns="45719" rIns="45719" bIns="45719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lart Standard Light" pitchFamily="50" charset="0"/>
                <a:ea typeface="Roboto Light" panose="02000000000000000000" pitchFamily="2" charset="0"/>
                <a:cs typeface="Lato" charset="0"/>
                <a:sym typeface="Lato" charset="0"/>
              </a:rPr>
              <a:t>  45% | Chart</a:t>
            </a: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lart Standard Light" pitchFamily="50" charset="0"/>
              <a:ea typeface="Roboto Light" panose="02000000000000000000" pitchFamily="2" charset="0"/>
              <a:cs typeface="Lato" charset="0"/>
              <a:sym typeface="Lato" charset="0"/>
            </a:endParaRPr>
          </a:p>
        </p:txBody>
      </p:sp>
      <p:grpSp>
        <p:nvGrpSpPr>
          <p:cNvPr id="17" name="Group 17"/>
          <p:cNvGrpSpPr>
            <a:grpSpLocks/>
          </p:cNvGrpSpPr>
          <p:nvPr/>
        </p:nvGrpSpPr>
        <p:grpSpPr bwMode="auto">
          <a:xfrm>
            <a:off x="819316" y="822253"/>
            <a:ext cx="4445666" cy="4037807"/>
            <a:chOff x="0" y="0"/>
            <a:chExt cx="8305353" cy="7544308"/>
          </a:xfrm>
        </p:grpSpPr>
        <p:pic>
          <p:nvPicPr>
            <p:cNvPr id="18" name="Picture 18" descr="image4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33" t="10550" r="21732" b="13049"/>
            <a:stretch>
              <a:fillRect/>
            </a:stretch>
          </p:blipFill>
          <p:spPr bwMode="auto">
            <a:xfrm>
              <a:off x="0" y="0"/>
              <a:ext cx="8305353" cy="7544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9" name="AutoShape 19" descr="image.jpg"/>
            <p:cNvSpPr>
              <a:spLocks/>
            </p:cNvSpPr>
            <p:nvPr/>
          </p:nvSpPr>
          <p:spPr bwMode="auto">
            <a:xfrm>
              <a:off x="520672" y="803329"/>
              <a:ext cx="7243372" cy="4478639"/>
            </a:xfrm>
            <a:custGeom>
              <a:avLst/>
              <a:gdLst>
                <a:gd name="T0" fmla="*/ 3621686 w 21600"/>
                <a:gd name="T1" fmla="*/ 2239320 h 21600"/>
                <a:gd name="T2" fmla="*/ 3621686 w 21600"/>
                <a:gd name="T3" fmla="*/ 2239320 h 21600"/>
                <a:gd name="T4" fmla="*/ 3621686 w 21600"/>
                <a:gd name="T5" fmla="*/ 2239320 h 21600"/>
                <a:gd name="T6" fmla="*/ 3621686 w 21600"/>
                <a:gd name="T7" fmla="*/ 223932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3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45719" tIns="45719" rIns="45719" bIns="45719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endParaRPr>
            </a:p>
          </p:txBody>
        </p:sp>
      </p:grpSp>
      <p:sp>
        <p:nvSpPr>
          <p:cNvPr id="20" name="Title 19">
            <a:extLst>
              <a:ext uri="{FF2B5EF4-FFF2-40B4-BE49-F238E27FC236}">
                <a16:creationId xmlns:a16="http://schemas.microsoft.com/office/drawing/2014/main" id="{924C342B-860F-4E55-B882-1AB4F03C8A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66231"/>
            <a:ext cx="8318499" cy="47255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/>
              <a:t>Website Statistics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678989-D88A-418E-8FB0-3EC125A3309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D15E6D-9369-4CA7-97FF-86C8E3D69133}" type="datetime3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lart Standard 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 February, 2021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lart Standard Light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B8D9D3-4117-45E3-81E0-9F394EF1ED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olart Standard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35C15D-84E3-4828-B4B8-EE9C5EB571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A0A07-47CC-DB44-A11B-D8673270CCE0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olart Standard Light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olart Standard Ligh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97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79A5892-569E-45B6-9DA4-04F4ACBFD52A}"/>
              </a:ext>
            </a:extLst>
          </p:cNvPr>
          <p:cNvSpPr/>
          <p:nvPr/>
        </p:nvSpPr>
        <p:spPr>
          <a:xfrm>
            <a:off x="5549313" y="0"/>
            <a:ext cx="3594687" cy="30624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lart Standard Light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36D2C6B-37FD-4E94-B5BD-4D3B33A6A036}"/>
              </a:ext>
            </a:extLst>
          </p:cNvPr>
          <p:cNvSpPr/>
          <p:nvPr/>
        </p:nvSpPr>
        <p:spPr>
          <a:xfrm>
            <a:off x="5773016" y="810888"/>
            <a:ext cx="30696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Lorem Ipsum is simply dummy text of the printing and typesetting industry. Lorem Ipsum has been the industry's standard dummy text ever since the 1500s, when an unknown printer took a galley of type and scrambled it to make a type specimen book. It has survived not only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4766BAB-610D-4D74-B8BA-F30DA498C320}"/>
              </a:ext>
            </a:extLst>
          </p:cNvPr>
          <p:cNvSpPr txBox="1"/>
          <p:nvPr/>
        </p:nvSpPr>
        <p:spPr>
          <a:xfrm>
            <a:off x="5773016" y="440010"/>
            <a:ext cx="17937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" pitchFamily="50" charset="0"/>
                <a:ea typeface="+mn-ea"/>
                <a:cs typeface="+mn-cs"/>
              </a:rPr>
              <a:t>SUBTITLE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80317E6-AC81-495F-8EA8-A72C271EB4FD}"/>
              </a:ext>
            </a:extLst>
          </p:cNvPr>
          <p:cNvGrpSpPr/>
          <p:nvPr/>
        </p:nvGrpSpPr>
        <p:grpSpPr>
          <a:xfrm>
            <a:off x="779347" y="1513972"/>
            <a:ext cx="3449266" cy="3354506"/>
            <a:chOff x="3176" y="1"/>
            <a:chExt cx="5200650" cy="5057775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82642920-7C1A-435D-99B1-85AE014D6E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6" y="3460750"/>
              <a:ext cx="2163763" cy="738188"/>
            </a:xfrm>
            <a:custGeom>
              <a:avLst/>
              <a:gdLst>
                <a:gd name="T0" fmla="*/ 724 w 1817"/>
                <a:gd name="T1" fmla="*/ 619 h 619"/>
                <a:gd name="T2" fmla="*/ 1817 w 1817"/>
                <a:gd name="T3" fmla="*/ 0 h 619"/>
                <a:gd name="T4" fmla="*/ 1726 w 1817"/>
                <a:gd name="T5" fmla="*/ 0 h 619"/>
                <a:gd name="T6" fmla="*/ 0 w 1817"/>
                <a:gd name="T7" fmla="*/ 619 h 619"/>
                <a:gd name="T8" fmla="*/ 724 w 1817"/>
                <a:gd name="T9" fmla="*/ 619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7" h="619">
                  <a:moveTo>
                    <a:pt x="724" y="619"/>
                  </a:moveTo>
                  <a:lnTo>
                    <a:pt x="1817" y="0"/>
                  </a:lnTo>
                  <a:lnTo>
                    <a:pt x="1726" y="0"/>
                  </a:lnTo>
                  <a:lnTo>
                    <a:pt x="0" y="619"/>
                  </a:lnTo>
                  <a:lnTo>
                    <a:pt x="724" y="619"/>
                  </a:lnTo>
                  <a:close/>
                </a:path>
              </a:pathLst>
            </a:custGeom>
            <a:solidFill>
              <a:srgbClr val="158481"/>
            </a:solidFill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endParaRPr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D7A2B6BC-7449-4D0D-8246-E256614A8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0189" y="3460750"/>
              <a:ext cx="1347787" cy="738188"/>
            </a:xfrm>
            <a:custGeom>
              <a:avLst/>
              <a:gdLst>
                <a:gd name="T0" fmla="*/ 410 w 1133"/>
                <a:gd name="T1" fmla="*/ 619 h 619"/>
                <a:gd name="T2" fmla="*/ 0 w 1133"/>
                <a:gd name="T3" fmla="*/ 0 h 619"/>
                <a:gd name="T4" fmla="*/ 92 w 1133"/>
                <a:gd name="T5" fmla="*/ 0 h 619"/>
                <a:gd name="T6" fmla="*/ 1133 w 1133"/>
                <a:gd name="T7" fmla="*/ 619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3" h="619">
                  <a:moveTo>
                    <a:pt x="410" y="619"/>
                  </a:moveTo>
                  <a:lnTo>
                    <a:pt x="0" y="0"/>
                  </a:lnTo>
                  <a:lnTo>
                    <a:pt x="92" y="0"/>
                  </a:lnTo>
                  <a:lnTo>
                    <a:pt x="1133" y="619"/>
                  </a:lnTo>
                </a:path>
              </a:pathLst>
            </a:custGeom>
            <a:noFill/>
            <a:ln>
              <a:noFill/>
            </a:ln>
          </p:spPr>
          <p:txBody>
            <a:bodyPr lIns="68580" tIns="34290" rIns="68580" bIns="3429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1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491976C-91AA-4D9B-99E8-247390CC2B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73289" y="1"/>
              <a:ext cx="1982787" cy="5057775"/>
              <a:chOff x="2897188" y="0"/>
              <a:chExt cx="2643187" cy="6743700"/>
            </a:xfrm>
          </p:grpSpPr>
          <p:grpSp>
            <p:nvGrpSpPr>
              <p:cNvPr id="19488" name="Group 25">
                <a:extLst>
                  <a:ext uri="{FF2B5EF4-FFF2-40B4-BE49-F238E27FC236}">
                    <a16:creationId xmlns:a16="http://schemas.microsoft.com/office/drawing/2014/main" id="{DD619686-F8BF-4C71-AE19-1141531F42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97188" y="0"/>
                <a:ext cx="2643187" cy="6743700"/>
                <a:chOff x="2897188" y="0"/>
                <a:chExt cx="2643187" cy="6743700"/>
              </a:xfrm>
            </p:grpSpPr>
            <p:sp>
              <p:nvSpPr>
                <p:cNvPr id="7" name="Rectangle 7">
                  <a:extLst>
                    <a:ext uri="{FF2B5EF4-FFF2-40B4-BE49-F238E27FC236}">
                      <a16:creationId xmlns:a16="http://schemas.microsoft.com/office/drawing/2014/main" id="{2F3CA49C-6ECC-40F5-B06B-FA40242574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97188" y="5598584"/>
                  <a:ext cx="1147004" cy="1145116"/>
                </a:xfrm>
                <a:prstGeom prst="rect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13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lart Standard Light" pitchFamily="5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Freeform 13">
                  <a:extLst>
                    <a:ext uri="{FF2B5EF4-FFF2-40B4-BE49-F238E27FC236}">
                      <a16:creationId xmlns:a16="http://schemas.microsoft.com/office/drawing/2014/main" id="{0913E94A-2526-4427-B21B-E2A8312A5B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7188" y="4614333"/>
                  <a:ext cx="1147004" cy="984251"/>
                </a:xfrm>
                <a:custGeom>
                  <a:avLst/>
                  <a:gdLst>
                    <a:gd name="T0" fmla="*/ 309 w 722"/>
                    <a:gd name="T1" fmla="*/ 0 h 619"/>
                    <a:gd name="T2" fmla="*/ 399 w 722"/>
                    <a:gd name="T3" fmla="*/ 0 h 619"/>
                    <a:gd name="T4" fmla="*/ 722 w 722"/>
                    <a:gd name="T5" fmla="*/ 619 h 619"/>
                    <a:gd name="T6" fmla="*/ 0 w 722"/>
                    <a:gd name="T7" fmla="*/ 619 h 619"/>
                    <a:gd name="T8" fmla="*/ 309 w 722"/>
                    <a:gd name="T9" fmla="*/ 0 h 6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2" h="619">
                      <a:moveTo>
                        <a:pt x="309" y="0"/>
                      </a:moveTo>
                      <a:lnTo>
                        <a:pt x="399" y="0"/>
                      </a:lnTo>
                      <a:lnTo>
                        <a:pt x="722" y="619"/>
                      </a:lnTo>
                      <a:lnTo>
                        <a:pt x="0" y="619"/>
                      </a:lnTo>
                      <a:lnTo>
                        <a:pt x="309" y="0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13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lart Standard Light" pitchFamily="5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" name="Freeform 21">
                  <a:extLst>
                    <a:ext uri="{FF2B5EF4-FFF2-40B4-BE49-F238E27FC236}">
                      <a16:creationId xmlns:a16="http://schemas.microsoft.com/office/drawing/2014/main" id="{8A9D7717-F538-4C22-9B51-17693DF81A2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388156" y="0"/>
                  <a:ext cx="2152219" cy="4614333"/>
                </a:xfrm>
                <a:custGeom>
                  <a:avLst/>
                  <a:gdLst>
                    <a:gd name="T0" fmla="*/ 1356 w 1356"/>
                    <a:gd name="T1" fmla="*/ 0 h 2907"/>
                    <a:gd name="T2" fmla="*/ 0 w 1356"/>
                    <a:gd name="T3" fmla="*/ 0 h 2907"/>
                    <a:gd name="T4" fmla="*/ 0 w 1356"/>
                    <a:gd name="T5" fmla="*/ 832 h 2907"/>
                    <a:gd name="T6" fmla="*/ 0 w 1356"/>
                    <a:gd name="T7" fmla="*/ 832 h 2907"/>
                    <a:gd name="T8" fmla="*/ 0 w 1356"/>
                    <a:gd name="T9" fmla="*/ 2907 h 2907"/>
                    <a:gd name="T10" fmla="*/ 90 w 1356"/>
                    <a:gd name="T11" fmla="*/ 2907 h 2907"/>
                    <a:gd name="T12" fmla="*/ 90 w 1356"/>
                    <a:gd name="T13" fmla="*/ 832 h 2907"/>
                    <a:gd name="T14" fmla="*/ 1356 w 1356"/>
                    <a:gd name="T15" fmla="*/ 832 h 2907"/>
                    <a:gd name="T16" fmla="*/ 1356 w 1356"/>
                    <a:gd name="T17" fmla="*/ 0 h 2907"/>
                    <a:gd name="T18" fmla="*/ 1262 w 1356"/>
                    <a:gd name="T19" fmla="*/ 738 h 2907"/>
                    <a:gd name="T20" fmla="*/ 92 w 1356"/>
                    <a:gd name="T21" fmla="*/ 738 h 2907"/>
                    <a:gd name="T22" fmla="*/ 92 w 1356"/>
                    <a:gd name="T23" fmla="*/ 92 h 2907"/>
                    <a:gd name="T24" fmla="*/ 1262 w 1356"/>
                    <a:gd name="T25" fmla="*/ 92 h 2907"/>
                    <a:gd name="T26" fmla="*/ 1262 w 1356"/>
                    <a:gd name="T27" fmla="*/ 738 h 29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356" h="2907">
                      <a:moveTo>
                        <a:pt x="1356" y="0"/>
                      </a:moveTo>
                      <a:lnTo>
                        <a:pt x="0" y="0"/>
                      </a:lnTo>
                      <a:lnTo>
                        <a:pt x="0" y="832"/>
                      </a:lnTo>
                      <a:lnTo>
                        <a:pt x="0" y="832"/>
                      </a:lnTo>
                      <a:lnTo>
                        <a:pt x="0" y="2907"/>
                      </a:lnTo>
                      <a:lnTo>
                        <a:pt x="90" y="2907"/>
                      </a:lnTo>
                      <a:lnTo>
                        <a:pt x="90" y="832"/>
                      </a:lnTo>
                      <a:lnTo>
                        <a:pt x="1356" y="832"/>
                      </a:lnTo>
                      <a:lnTo>
                        <a:pt x="1356" y="0"/>
                      </a:lnTo>
                      <a:close/>
                      <a:moveTo>
                        <a:pt x="1262" y="738"/>
                      </a:moveTo>
                      <a:lnTo>
                        <a:pt x="92" y="738"/>
                      </a:lnTo>
                      <a:lnTo>
                        <a:pt x="92" y="92"/>
                      </a:lnTo>
                      <a:lnTo>
                        <a:pt x="1262" y="92"/>
                      </a:lnTo>
                      <a:lnTo>
                        <a:pt x="1262" y="738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13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lart Standard Light" pitchFamily="50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8" name="Freeform 11">
                <a:extLst>
                  <a:ext uri="{FF2B5EF4-FFF2-40B4-BE49-F238E27FC236}">
                    <a16:creationId xmlns:a16="http://schemas.microsoft.com/office/drawing/2014/main" id="{855D81FB-C4FF-41C1-9FA5-CD2DCE0BB3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3864" y="387351"/>
                <a:ext cx="630640" cy="514349"/>
              </a:xfrm>
              <a:custGeom>
                <a:avLst/>
                <a:gdLst>
                  <a:gd name="T0" fmla="*/ 0 w 297"/>
                  <a:gd name="T1" fmla="*/ 214 h 241"/>
                  <a:gd name="T2" fmla="*/ 93 w 297"/>
                  <a:gd name="T3" fmla="*/ 241 h 241"/>
                  <a:gd name="T4" fmla="*/ 266 w 297"/>
                  <a:gd name="T5" fmla="*/ 60 h 241"/>
                  <a:gd name="T6" fmla="*/ 297 w 297"/>
                  <a:gd name="T7" fmla="*/ 28 h 241"/>
                  <a:gd name="T8" fmla="*/ 262 w 297"/>
                  <a:gd name="T9" fmla="*/ 38 h 241"/>
                  <a:gd name="T10" fmla="*/ 289 w 297"/>
                  <a:gd name="T11" fmla="*/ 4 h 241"/>
                  <a:gd name="T12" fmla="*/ 250 w 297"/>
                  <a:gd name="T13" fmla="*/ 19 h 241"/>
                  <a:gd name="T14" fmla="*/ 205 w 297"/>
                  <a:gd name="T15" fmla="*/ 0 h 241"/>
                  <a:gd name="T16" fmla="*/ 146 w 297"/>
                  <a:gd name="T17" fmla="*/ 74 h 241"/>
                  <a:gd name="T18" fmla="*/ 20 w 297"/>
                  <a:gd name="T19" fmla="*/ 11 h 241"/>
                  <a:gd name="T20" fmla="*/ 39 w 297"/>
                  <a:gd name="T21" fmla="*/ 92 h 241"/>
                  <a:gd name="T22" fmla="*/ 12 w 297"/>
                  <a:gd name="T23" fmla="*/ 84 h 241"/>
                  <a:gd name="T24" fmla="*/ 61 w 297"/>
                  <a:gd name="T25" fmla="*/ 145 h 241"/>
                  <a:gd name="T26" fmla="*/ 33 w 297"/>
                  <a:gd name="T27" fmla="*/ 146 h 241"/>
                  <a:gd name="T28" fmla="*/ 90 w 297"/>
                  <a:gd name="T29" fmla="*/ 188 h 241"/>
                  <a:gd name="T30" fmla="*/ 0 w 297"/>
                  <a:gd name="T31" fmla="*/ 214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97" h="241">
                    <a:moveTo>
                      <a:pt x="0" y="214"/>
                    </a:moveTo>
                    <a:cubicBezTo>
                      <a:pt x="27" y="231"/>
                      <a:pt x="59" y="241"/>
                      <a:pt x="93" y="241"/>
                    </a:cubicBezTo>
                    <a:cubicBezTo>
                      <a:pt x="206" y="241"/>
                      <a:pt x="270" y="145"/>
                      <a:pt x="266" y="60"/>
                    </a:cubicBezTo>
                    <a:cubicBezTo>
                      <a:pt x="278" y="51"/>
                      <a:pt x="289" y="40"/>
                      <a:pt x="297" y="28"/>
                    </a:cubicBezTo>
                    <a:cubicBezTo>
                      <a:pt x="286" y="33"/>
                      <a:pt x="274" y="36"/>
                      <a:pt x="262" y="38"/>
                    </a:cubicBezTo>
                    <a:cubicBezTo>
                      <a:pt x="274" y="30"/>
                      <a:pt x="284" y="18"/>
                      <a:pt x="289" y="4"/>
                    </a:cubicBezTo>
                    <a:cubicBezTo>
                      <a:pt x="277" y="11"/>
                      <a:pt x="264" y="16"/>
                      <a:pt x="250" y="19"/>
                    </a:cubicBezTo>
                    <a:cubicBezTo>
                      <a:pt x="239" y="7"/>
                      <a:pt x="223" y="0"/>
                      <a:pt x="205" y="0"/>
                    </a:cubicBezTo>
                    <a:cubicBezTo>
                      <a:pt x="166" y="0"/>
                      <a:pt x="137" y="36"/>
                      <a:pt x="146" y="74"/>
                    </a:cubicBezTo>
                    <a:cubicBezTo>
                      <a:pt x="95" y="72"/>
                      <a:pt x="51" y="48"/>
                      <a:pt x="20" y="11"/>
                    </a:cubicBezTo>
                    <a:cubicBezTo>
                      <a:pt x="5" y="38"/>
                      <a:pt x="12" y="74"/>
                      <a:pt x="39" y="92"/>
                    </a:cubicBezTo>
                    <a:cubicBezTo>
                      <a:pt x="29" y="92"/>
                      <a:pt x="20" y="89"/>
                      <a:pt x="12" y="84"/>
                    </a:cubicBezTo>
                    <a:cubicBezTo>
                      <a:pt x="11" y="113"/>
                      <a:pt x="31" y="139"/>
                      <a:pt x="61" y="145"/>
                    </a:cubicBezTo>
                    <a:cubicBezTo>
                      <a:pt x="52" y="147"/>
                      <a:pt x="43" y="148"/>
                      <a:pt x="33" y="146"/>
                    </a:cubicBezTo>
                    <a:cubicBezTo>
                      <a:pt x="41" y="170"/>
                      <a:pt x="63" y="188"/>
                      <a:pt x="90" y="188"/>
                    </a:cubicBezTo>
                    <a:cubicBezTo>
                      <a:pt x="64" y="208"/>
                      <a:pt x="32" y="217"/>
                      <a:pt x="0" y="214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lIns="68580" tIns="34290" rIns="68580" bIns="3429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lart Standard Light" pitchFamily="50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A0E70E6-D487-4B6A-B485-BE9F2C0931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70189" y="1216026"/>
              <a:ext cx="1614487" cy="3841750"/>
              <a:chOff x="3692525" y="1620838"/>
              <a:chExt cx="2152650" cy="5122862"/>
            </a:xfrm>
          </p:grpSpPr>
          <p:grpSp>
            <p:nvGrpSpPr>
              <p:cNvPr id="19483" name="Group 24">
                <a:extLst>
                  <a:ext uri="{FF2B5EF4-FFF2-40B4-BE49-F238E27FC236}">
                    <a16:creationId xmlns:a16="http://schemas.microsoft.com/office/drawing/2014/main" id="{25599070-814E-4187-AA3C-50789E69DC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2525" y="1620838"/>
                <a:ext cx="2152650" cy="5122862"/>
                <a:chOff x="3692525" y="1620838"/>
                <a:chExt cx="2152650" cy="5122862"/>
              </a:xfrm>
            </p:grpSpPr>
            <p:sp>
              <p:nvSpPr>
                <p:cNvPr id="8" name="Rectangle 8">
                  <a:extLst>
                    <a:ext uri="{FF2B5EF4-FFF2-40B4-BE49-F238E27FC236}">
                      <a16:creationId xmlns:a16="http://schemas.microsoft.com/office/drawing/2014/main" id="{EE21BDF0-4329-45FD-B579-A22C9C67D3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44459" y="5598466"/>
                  <a:ext cx="1147234" cy="1145234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13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lart Standard Light" pitchFamily="5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Freeform 14">
                  <a:extLst>
                    <a:ext uri="{FF2B5EF4-FFF2-40B4-BE49-F238E27FC236}">
                      <a16:creationId xmlns:a16="http://schemas.microsoft.com/office/drawing/2014/main" id="{4D751776-2712-4A96-B004-EC62BCE490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92525" y="4614114"/>
                  <a:ext cx="1799167" cy="984352"/>
                </a:xfrm>
                <a:custGeom>
                  <a:avLst/>
                  <a:gdLst>
                    <a:gd name="T0" fmla="*/ 410 w 1133"/>
                    <a:gd name="T1" fmla="*/ 619 h 619"/>
                    <a:gd name="T2" fmla="*/ 0 w 1133"/>
                    <a:gd name="T3" fmla="*/ 0 h 619"/>
                    <a:gd name="T4" fmla="*/ 92 w 1133"/>
                    <a:gd name="T5" fmla="*/ 0 h 619"/>
                    <a:gd name="T6" fmla="*/ 1133 w 1133"/>
                    <a:gd name="T7" fmla="*/ 619 h 619"/>
                    <a:gd name="T8" fmla="*/ 410 w 1133"/>
                    <a:gd name="T9" fmla="*/ 619 h 6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33" h="619">
                      <a:moveTo>
                        <a:pt x="410" y="619"/>
                      </a:moveTo>
                      <a:lnTo>
                        <a:pt x="0" y="0"/>
                      </a:lnTo>
                      <a:lnTo>
                        <a:pt x="92" y="0"/>
                      </a:lnTo>
                      <a:lnTo>
                        <a:pt x="1133" y="619"/>
                      </a:lnTo>
                      <a:lnTo>
                        <a:pt x="410" y="619"/>
                      </a:ln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13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lart Standard Light" pitchFamily="5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Freeform 19">
                  <a:extLst>
                    <a:ext uri="{FF2B5EF4-FFF2-40B4-BE49-F238E27FC236}">
                      <a16:creationId xmlns:a16="http://schemas.microsoft.com/office/drawing/2014/main" id="{6201D34B-A4FF-4ACD-AAA4-ED131A8A6D9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692525" y="1620838"/>
                  <a:ext cx="2152650" cy="2993276"/>
                </a:xfrm>
                <a:custGeom>
                  <a:avLst/>
                  <a:gdLst>
                    <a:gd name="T0" fmla="*/ 1356 w 1356"/>
                    <a:gd name="T1" fmla="*/ 0 h 1886"/>
                    <a:gd name="T2" fmla="*/ 0 w 1356"/>
                    <a:gd name="T3" fmla="*/ 0 h 1886"/>
                    <a:gd name="T4" fmla="*/ 0 w 1356"/>
                    <a:gd name="T5" fmla="*/ 830 h 1886"/>
                    <a:gd name="T6" fmla="*/ 0 w 1356"/>
                    <a:gd name="T7" fmla="*/ 830 h 1886"/>
                    <a:gd name="T8" fmla="*/ 0 w 1356"/>
                    <a:gd name="T9" fmla="*/ 1886 h 1886"/>
                    <a:gd name="T10" fmla="*/ 92 w 1356"/>
                    <a:gd name="T11" fmla="*/ 1886 h 1886"/>
                    <a:gd name="T12" fmla="*/ 92 w 1356"/>
                    <a:gd name="T13" fmla="*/ 830 h 1886"/>
                    <a:gd name="T14" fmla="*/ 1356 w 1356"/>
                    <a:gd name="T15" fmla="*/ 830 h 1886"/>
                    <a:gd name="T16" fmla="*/ 1356 w 1356"/>
                    <a:gd name="T17" fmla="*/ 0 h 1886"/>
                    <a:gd name="T18" fmla="*/ 1262 w 1356"/>
                    <a:gd name="T19" fmla="*/ 738 h 1886"/>
                    <a:gd name="T20" fmla="*/ 92 w 1356"/>
                    <a:gd name="T21" fmla="*/ 738 h 1886"/>
                    <a:gd name="T22" fmla="*/ 92 w 1356"/>
                    <a:gd name="T23" fmla="*/ 92 h 1886"/>
                    <a:gd name="T24" fmla="*/ 1262 w 1356"/>
                    <a:gd name="T25" fmla="*/ 92 h 1886"/>
                    <a:gd name="T26" fmla="*/ 1262 w 1356"/>
                    <a:gd name="T27" fmla="*/ 738 h 18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356" h="1886">
                      <a:moveTo>
                        <a:pt x="1356" y="0"/>
                      </a:moveTo>
                      <a:lnTo>
                        <a:pt x="0" y="0"/>
                      </a:lnTo>
                      <a:lnTo>
                        <a:pt x="0" y="830"/>
                      </a:lnTo>
                      <a:lnTo>
                        <a:pt x="0" y="830"/>
                      </a:lnTo>
                      <a:lnTo>
                        <a:pt x="0" y="1886"/>
                      </a:lnTo>
                      <a:lnTo>
                        <a:pt x="92" y="1886"/>
                      </a:lnTo>
                      <a:lnTo>
                        <a:pt x="92" y="830"/>
                      </a:lnTo>
                      <a:lnTo>
                        <a:pt x="1356" y="830"/>
                      </a:lnTo>
                      <a:lnTo>
                        <a:pt x="1356" y="0"/>
                      </a:lnTo>
                      <a:close/>
                      <a:moveTo>
                        <a:pt x="1262" y="738"/>
                      </a:moveTo>
                      <a:lnTo>
                        <a:pt x="92" y="738"/>
                      </a:lnTo>
                      <a:lnTo>
                        <a:pt x="92" y="92"/>
                      </a:lnTo>
                      <a:lnTo>
                        <a:pt x="1262" y="92"/>
                      </a:lnTo>
                      <a:lnTo>
                        <a:pt x="1262" y="738"/>
                      </a:ln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13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lart Standard Light" pitchFamily="50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A9BE28CB-2EEE-479D-A822-7A31F0F7110A}"/>
                  </a:ext>
                </a:extLst>
              </p:cNvPr>
              <p:cNvGrpSpPr/>
              <p:nvPr/>
            </p:nvGrpSpPr>
            <p:grpSpPr>
              <a:xfrm>
                <a:off x="4430401" y="1959763"/>
                <a:ext cx="652041" cy="650166"/>
                <a:chOff x="2026185" y="2371903"/>
                <a:chExt cx="199597" cy="199023"/>
              </a:xfrm>
              <a:solidFill>
                <a:schemeClr val="bg1">
                  <a:lumMod val="65000"/>
                </a:schemeClr>
              </a:solidFill>
            </p:grpSpPr>
            <p:sp>
              <p:nvSpPr>
                <p:cNvPr id="50" name="Freeform 13">
                  <a:extLst>
                    <a:ext uri="{FF2B5EF4-FFF2-40B4-BE49-F238E27FC236}">
                      <a16:creationId xmlns:a16="http://schemas.microsoft.com/office/drawing/2014/main" id="{73C85D10-A309-4248-B4D9-A64D48E8F8F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026185" y="2371903"/>
                  <a:ext cx="199597" cy="199023"/>
                </a:xfrm>
                <a:custGeom>
                  <a:avLst/>
                  <a:gdLst>
                    <a:gd name="T0" fmla="*/ 153 w 306"/>
                    <a:gd name="T1" fmla="*/ 28 h 306"/>
                    <a:gd name="T2" fmla="*/ 215 w 306"/>
                    <a:gd name="T3" fmla="*/ 29 h 306"/>
                    <a:gd name="T4" fmla="*/ 243 w 306"/>
                    <a:gd name="T5" fmla="*/ 34 h 306"/>
                    <a:gd name="T6" fmla="*/ 261 w 306"/>
                    <a:gd name="T7" fmla="*/ 45 h 306"/>
                    <a:gd name="T8" fmla="*/ 272 w 306"/>
                    <a:gd name="T9" fmla="*/ 63 h 306"/>
                    <a:gd name="T10" fmla="*/ 277 w 306"/>
                    <a:gd name="T11" fmla="*/ 91 h 306"/>
                    <a:gd name="T12" fmla="*/ 278 w 306"/>
                    <a:gd name="T13" fmla="*/ 153 h 306"/>
                    <a:gd name="T14" fmla="*/ 277 w 306"/>
                    <a:gd name="T15" fmla="*/ 215 h 306"/>
                    <a:gd name="T16" fmla="*/ 272 w 306"/>
                    <a:gd name="T17" fmla="*/ 243 h 306"/>
                    <a:gd name="T18" fmla="*/ 261 w 306"/>
                    <a:gd name="T19" fmla="*/ 261 h 306"/>
                    <a:gd name="T20" fmla="*/ 243 w 306"/>
                    <a:gd name="T21" fmla="*/ 272 h 306"/>
                    <a:gd name="T22" fmla="*/ 215 w 306"/>
                    <a:gd name="T23" fmla="*/ 277 h 306"/>
                    <a:gd name="T24" fmla="*/ 153 w 306"/>
                    <a:gd name="T25" fmla="*/ 278 h 306"/>
                    <a:gd name="T26" fmla="*/ 91 w 306"/>
                    <a:gd name="T27" fmla="*/ 277 h 306"/>
                    <a:gd name="T28" fmla="*/ 63 w 306"/>
                    <a:gd name="T29" fmla="*/ 272 h 306"/>
                    <a:gd name="T30" fmla="*/ 45 w 306"/>
                    <a:gd name="T31" fmla="*/ 261 h 306"/>
                    <a:gd name="T32" fmla="*/ 34 w 306"/>
                    <a:gd name="T33" fmla="*/ 243 h 306"/>
                    <a:gd name="T34" fmla="*/ 29 w 306"/>
                    <a:gd name="T35" fmla="*/ 215 h 306"/>
                    <a:gd name="T36" fmla="*/ 28 w 306"/>
                    <a:gd name="T37" fmla="*/ 153 h 306"/>
                    <a:gd name="T38" fmla="*/ 29 w 306"/>
                    <a:gd name="T39" fmla="*/ 91 h 306"/>
                    <a:gd name="T40" fmla="*/ 34 w 306"/>
                    <a:gd name="T41" fmla="*/ 63 h 306"/>
                    <a:gd name="T42" fmla="*/ 45 w 306"/>
                    <a:gd name="T43" fmla="*/ 45 h 306"/>
                    <a:gd name="T44" fmla="*/ 63 w 306"/>
                    <a:gd name="T45" fmla="*/ 34 h 306"/>
                    <a:gd name="T46" fmla="*/ 91 w 306"/>
                    <a:gd name="T47" fmla="*/ 29 h 306"/>
                    <a:gd name="T48" fmla="*/ 153 w 306"/>
                    <a:gd name="T49" fmla="*/ 28 h 306"/>
                    <a:gd name="T50" fmla="*/ 153 w 306"/>
                    <a:gd name="T51" fmla="*/ 0 h 306"/>
                    <a:gd name="T52" fmla="*/ 90 w 306"/>
                    <a:gd name="T53" fmla="*/ 1 h 306"/>
                    <a:gd name="T54" fmla="*/ 53 w 306"/>
                    <a:gd name="T55" fmla="*/ 8 h 306"/>
                    <a:gd name="T56" fmla="*/ 26 w 306"/>
                    <a:gd name="T57" fmla="*/ 26 h 306"/>
                    <a:gd name="T58" fmla="*/ 8 w 306"/>
                    <a:gd name="T59" fmla="*/ 53 h 306"/>
                    <a:gd name="T60" fmla="*/ 1 w 306"/>
                    <a:gd name="T61" fmla="*/ 90 h 306"/>
                    <a:gd name="T62" fmla="*/ 0 w 306"/>
                    <a:gd name="T63" fmla="*/ 153 h 306"/>
                    <a:gd name="T64" fmla="*/ 1 w 306"/>
                    <a:gd name="T65" fmla="*/ 216 h 306"/>
                    <a:gd name="T66" fmla="*/ 8 w 306"/>
                    <a:gd name="T67" fmla="*/ 253 h 306"/>
                    <a:gd name="T68" fmla="*/ 26 w 306"/>
                    <a:gd name="T69" fmla="*/ 280 h 306"/>
                    <a:gd name="T70" fmla="*/ 53 w 306"/>
                    <a:gd name="T71" fmla="*/ 298 h 306"/>
                    <a:gd name="T72" fmla="*/ 90 w 306"/>
                    <a:gd name="T73" fmla="*/ 305 h 306"/>
                    <a:gd name="T74" fmla="*/ 153 w 306"/>
                    <a:gd name="T75" fmla="*/ 306 h 306"/>
                    <a:gd name="T76" fmla="*/ 216 w 306"/>
                    <a:gd name="T77" fmla="*/ 305 h 306"/>
                    <a:gd name="T78" fmla="*/ 253 w 306"/>
                    <a:gd name="T79" fmla="*/ 298 h 306"/>
                    <a:gd name="T80" fmla="*/ 280 w 306"/>
                    <a:gd name="T81" fmla="*/ 280 h 306"/>
                    <a:gd name="T82" fmla="*/ 298 w 306"/>
                    <a:gd name="T83" fmla="*/ 253 h 306"/>
                    <a:gd name="T84" fmla="*/ 305 w 306"/>
                    <a:gd name="T85" fmla="*/ 216 h 306"/>
                    <a:gd name="T86" fmla="*/ 306 w 306"/>
                    <a:gd name="T87" fmla="*/ 153 h 306"/>
                    <a:gd name="T88" fmla="*/ 305 w 306"/>
                    <a:gd name="T89" fmla="*/ 90 h 306"/>
                    <a:gd name="T90" fmla="*/ 298 w 306"/>
                    <a:gd name="T91" fmla="*/ 53 h 306"/>
                    <a:gd name="T92" fmla="*/ 280 w 306"/>
                    <a:gd name="T93" fmla="*/ 26 h 306"/>
                    <a:gd name="T94" fmla="*/ 253 w 306"/>
                    <a:gd name="T95" fmla="*/ 8 h 306"/>
                    <a:gd name="T96" fmla="*/ 216 w 306"/>
                    <a:gd name="T97" fmla="*/ 1 h 306"/>
                    <a:gd name="T98" fmla="*/ 153 w 306"/>
                    <a:gd name="T99" fmla="*/ 0 h 3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306" h="306">
                      <a:moveTo>
                        <a:pt x="153" y="28"/>
                      </a:moveTo>
                      <a:cubicBezTo>
                        <a:pt x="194" y="28"/>
                        <a:pt x="199" y="28"/>
                        <a:pt x="215" y="29"/>
                      </a:cubicBezTo>
                      <a:cubicBezTo>
                        <a:pt x="230" y="29"/>
                        <a:pt x="238" y="32"/>
                        <a:pt x="243" y="34"/>
                      </a:cubicBezTo>
                      <a:cubicBezTo>
                        <a:pt x="250" y="37"/>
                        <a:pt x="255" y="40"/>
                        <a:pt x="261" y="45"/>
                      </a:cubicBezTo>
                      <a:cubicBezTo>
                        <a:pt x="266" y="51"/>
                        <a:pt x="269" y="56"/>
                        <a:pt x="272" y="63"/>
                      </a:cubicBezTo>
                      <a:cubicBezTo>
                        <a:pt x="274" y="68"/>
                        <a:pt x="277" y="76"/>
                        <a:pt x="277" y="91"/>
                      </a:cubicBezTo>
                      <a:cubicBezTo>
                        <a:pt x="278" y="107"/>
                        <a:pt x="278" y="112"/>
                        <a:pt x="278" y="153"/>
                      </a:cubicBezTo>
                      <a:cubicBezTo>
                        <a:pt x="278" y="194"/>
                        <a:pt x="278" y="199"/>
                        <a:pt x="277" y="215"/>
                      </a:cubicBezTo>
                      <a:cubicBezTo>
                        <a:pt x="277" y="230"/>
                        <a:pt x="274" y="238"/>
                        <a:pt x="272" y="243"/>
                      </a:cubicBezTo>
                      <a:cubicBezTo>
                        <a:pt x="269" y="250"/>
                        <a:pt x="266" y="255"/>
                        <a:pt x="261" y="261"/>
                      </a:cubicBezTo>
                      <a:cubicBezTo>
                        <a:pt x="255" y="266"/>
                        <a:pt x="250" y="269"/>
                        <a:pt x="243" y="272"/>
                      </a:cubicBezTo>
                      <a:cubicBezTo>
                        <a:pt x="238" y="274"/>
                        <a:pt x="230" y="277"/>
                        <a:pt x="215" y="277"/>
                      </a:cubicBezTo>
                      <a:cubicBezTo>
                        <a:pt x="199" y="278"/>
                        <a:pt x="194" y="278"/>
                        <a:pt x="153" y="278"/>
                      </a:cubicBezTo>
                      <a:cubicBezTo>
                        <a:pt x="112" y="278"/>
                        <a:pt x="107" y="278"/>
                        <a:pt x="91" y="277"/>
                      </a:cubicBezTo>
                      <a:cubicBezTo>
                        <a:pt x="76" y="277"/>
                        <a:pt x="68" y="274"/>
                        <a:pt x="63" y="272"/>
                      </a:cubicBezTo>
                      <a:cubicBezTo>
                        <a:pt x="56" y="269"/>
                        <a:pt x="51" y="266"/>
                        <a:pt x="45" y="261"/>
                      </a:cubicBezTo>
                      <a:cubicBezTo>
                        <a:pt x="40" y="255"/>
                        <a:pt x="37" y="250"/>
                        <a:pt x="34" y="243"/>
                      </a:cubicBezTo>
                      <a:cubicBezTo>
                        <a:pt x="32" y="238"/>
                        <a:pt x="29" y="230"/>
                        <a:pt x="29" y="215"/>
                      </a:cubicBezTo>
                      <a:cubicBezTo>
                        <a:pt x="28" y="199"/>
                        <a:pt x="28" y="194"/>
                        <a:pt x="28" y="153"/>
                      </a:cubicBezTo>
                      <a:cubicBezTo>
                        <a:pt x="28" y="112"/>
                        <a:pt x="28" y="107"/>
                        <a:pt x="29" y="91"/>
                      </a:cubicBezTo>
                      <a:cubicBezTo>
                        <a:pt x="29" y="76"/>
                        <a:pt x="32" y="68"/>
                        <a:pt x="34" y="63"/>
                      </a:cubicBezTo>
                      <a:cubicBezTo>
                        <a:pt x="37" y="56"/>
                        <a:pt x="40" y="51"/>
                        <a:pt x="45" y="45"/>
                      </a:cubicBezTo>
                      <a:cubicBezTo>
                        <a:pt x="51" y="40"/>
                        <a:pt x="56" y="37"/>
                        <a:pt x="63" y="34"/>
                      </a:cubicBezTo>
                      <a:cubicBezTo>
                        <a:pt x="68" y="32"/>
                        <a:pt x="76" y="29"/>
                        <a:pt x="91" y="29"/>
                      </a:cubicBezTo>
                      <a:cubicBezTo>
                        <a:pt x="107" y="28"/>
                        <a:pt x="112" y="28"/>
                        <a:pt x="153" y="28"/>
                      </a:cubicBezTo>
                      <a:moveTo>
                        <a:pt x="153" y="0"/>
                      </a:moveTo>
                      <a:cubicBezTo>
                        <a:pt x="111" y="0"/>
                        <a:pt x="106" y="0"/>
                        <a:pt x="90" y="1"/>
                      </a:cubicBezTo>
                      <a:cubicBezTo>
                        <a:pt x="74" y="2"/>
                        <a:pt x="63" y="5"/>
                        <a:pt x="53" y="8"/>
                      </a:cubicBezTo>
                      <a:cubicBezTo>
                        <a:pt x="43" y="12"/>
                        <a:pt x="34" y="17"/>
                        <a:pt x="26" y="26"/>
                      </a:cubicBezTo>
                      <a:cubicBezTo>
                        <a:pt x="17" y="34"/>
                        <a:pt x="12" y="43"/>
                        <a:pt x="8" y="53"/>
                      </a:cubicBezTo>
                      <a:cubicBezTo>
                        <a:pt x="4" y="63"/>
                        <a:pt x="2" y="74"/>
                        <a:pt x="1" y="90"/>
                      </a:cubicBezTo>
                      <a:cubicBezTo>
                        <a:pt x="0" y="106"/>
                        <a:pt x="0" y="112"/>
                        <a:pt x="0" y="153"/>
                      </a:cubicBezTo>
                      <a:cubicBezTo>
                        <a:pt x="0" y="195"/>
                        <a:pt x="0" y="200"/>
                        <a:pt x="1" y="216"/>
                      </a:cubicBezTo>
                      <a:cubicBezTo>
                        <a:pt x="2" y="232"/>
                        <a:pt x="4" y="243"/>
                        <a:pt x="8" y="253"/>
                      </a:cubicBezTo>
                      <a:cubicBezTo>
                        <a:pt x="12" y="263"/>
                        <a:pt x="17" y="272"/>
                        <a:pt x="26" y="280"/>
                      </a:cubicBezTo>
                      <a:cubicBezTo>
                        <a:pt x="34" y="289"/>
                        <a:pt x="43" y="294"/>
                        <a:pt x="53" y="298"/>
                      </a:cubicBezTo>
                      <a:cubicBezTo>
                        <a:pt x="63" y="302"/>
                        <a:pt x="74" y="304"/>
                        <a:pt x="90" y="305"/>
                      </a:cubicBezTo>
                      <a:cubicBezTo>
                        <a:pt x="106" y="306"/>
                        <a:pt x="111" y="306"/>
                        <a:pt x="153" y="306"/>
                      </a:cubicBezTo>
                      <a:cubicBezTo>
                        <a:pt x="194" y="306"/>
                        <a:pt x="200" y="306"/>
                        <a:pt x="216" y="305"/>
                      </a:cubicBezTo>
                      <a:cubicBezTo>
                        <a:pt x="232" y="304"/>
                        <a:pt x="243" y="302"/>
                        <a:pt x="253" y="298"/>
                      </a:cubicBezTo>
                      <a:cubicBezTo>
                        <a:pt x="263" y="294"/>
                        <a:pt x="272" y="289"/>
                        <a:pt x="280" y="280"/>
                      </a:cubicBezTo>
                      <a:cubicBezTo>
                        <a:pt x="289" y="272"/>
                        <a:pt x="294" y="263"/>
                        <a:pt x="298" y="253"/>
                      </a:cubicBezTo>
                      <a:cubicBezTo>
                        <a:pt x="302" y="243"/>
                        <a:pt x="304" y="232"/>
                        <a:pt x="305" y="216"/>
                      </a:cubicBezTo>
                      <a:cubicBezTo>
                        <a:pt x="306" y="200"/>
                        <a:pt x="306" y="195"/>
                        <a:pt x="306" y="153"/>
                      </a:cubicBezTo>
                      <a:cubicBezTo>
                        <a:pt x="306" y="112"/>
                        <a:pt x="306" y="106"/>
                        <a:pt x="305" y="90"/>
                      </a:cubicBezTo>
                      <a:cubicBezTo>
                        <a:pt x="304" y="74"/>
                        <a:pt x="302" y="63"/>
                        <a:pt x="298" y="53"/>
                      </a:cubicBezTo>
                      <a:cubicBezTo>
                        <a:pt x="294" y="43"/>
                        <a:pt x="289" y="34"/>
                        <a:pt x="280" y="26"/>
                      </a:cubicBezTo>
                      <a:cubicBezTo>
                        <a:pt x="272" y="17"/>
                        <a:pt x="263" y="12"/>
                        <a:pt x="253" y="8"/>
                      </a:cubicBezTo>
                      <a:cubicBezTo>
                        <a:pt x="243" y="5"/>
                        <a:pt x="232" y="2"/>
                        <a:pt x="216" y="1"/>
                      </a:cubicBezTo>
                      <a:cubicBezTo>
                        <a:pt x="200" y="0"/>
                        <a:pt x="194" y="0"/>
                        <a:pt x="153" y="0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13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lart Standard Light" pitchFamily="5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1" name="Freeform 14">
                  <a:extLst>
                    <a:ext uri="{FF2B5EF4-FFF2-40B4-BE49-F238E27FC236}">
                      <a16:creationId xmlns:a16="http://schemas.microsoft.com/office/drawing/2014/main" id="{EE151358-8FA8-4E91-B9FD-D41CEF7EADB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075294" y="2420725"/>
                  <a:ext cx="101665" cy="101953"/>
                </a:xfrm>
                <a:custGeom>
                  <a:avLst/>
                  <a:gdLst>
                    <a:gd name="T0" fmla="*/ 78 w 156"/>
                    <a:gd name="T1" fmla="*/ 0 h 157"/>
                    <a:gd name="T2" fmla="*/ 0 w 156"/>
                    <a:gd name="T3" fmla="*/ 78 h 157"/>
                    <a:gd name="T4" fmla="*/ 78 w 156"/>
                    <a:gd name="T5" fmla="*/ 157 h 157"/>
                    <a:gd name="T6" fmla="*/ 156 w 156"/>
                    <a:gd name="T7" fmla="*/ 78 h 157"/>
                    <a:gd name="T8" fmla="*/ 78 w 156"/>
                    <a:gd name="T9" fmla="*/ 0 h 157"/>
                    <a:gd name="T10" fmla="*/ 78 w 156"/>
                    <a:gd name="T11" fmla="*/ 129 h 157"/>
                    <a:gd name="T12" fmla="*/ 27 w 156"/>
                    <a:gd name="T13" fmla="*/ 78 h 157"/>
                    <a:gd name="T14" fmla="*/ 78 w 156"/>
                    <a:gd name="T15" fmla="*/ 27 h 157"/>
                    <a:gd name="T16" fmla="*/ 129 w 156"/>
                    <a:gd name="T17" fmla="*/ 78 h 157"/>
                    <a:gd name="T18" fmla="*/ 78 w 156"/>
                    <a:gd name="T19" fmla="*/ 129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56" h="157">
                      <a:moveTo>
                        <a:pt x="78" y="0"/>
                      </a:moveTo>
                      <a:cubicBezTo>
                        <a:pt x="35" y="0"/>
                        <a:pt x="0" y="35"/>
                        <a:pt x="0" y="78"/>
                      </a:cubicBezTo>
                      <a:cubicBezTo>
                        <a:pt x="0" y="121"/>
                        <a:pt x="35" y="157"/>
                        <a:pt x="78" y="157"/>
                      </a:cubicBezTo>
                      <a:cubicBezTo>
                        <a:pt x="121" y="157"/>
                        <a:pt x="156" y="121"/>
                        <a:pt x="156" y="78"/>
                      </a:cubicBezTo>
                      <a:cubicBezTo>
                        <a:pt x="156" y="35"/>
                        <a:pt x="121" y="0"/>
                        <a:pt x="78" y="0"/>
                      </a:cubicBezTo>
                      <a:moveTo>
                        <a:pt x="78" y="129"/>
                      </a:moveTo>
                      <a:cubicBezTo>
                        <a:pt x="50" y="129"/>
                        <a:pt x="27" y="106"/>
                        <a:pt x="27" y="78"/>
                      </a:cubicBezTo>
                      <a:cubicBezTo>
                        <a:pt x="27" y="50"/>
                        <a:pt x="50" y="27"/>
                        <a:pt x="78" y="27"/>
                      </a:cubicBezTo>
                      <a:cubicBezTo>
                        <a:pt x="106" y="27"/>
                        <a:pt x="129" y="50"/>
                        <a:pt x="129" y="78"/>
                      </a:cubicBezTo>
                      <a:cubicBezTo>
                        <a:pt x="129" y="106"/>
                        <a:pt x="106" y="129"/>
                        <a:pt x="78" y="129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13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lart Standard Light" pitchFamily="5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Oval 15">
                  <a:extLst>
                    <a:ext uri="{FF2B5EF4-FFF2-40B4-BE49-F238E27FC236}">
                      <a16:creationId xmlns:a16="http://schemas.microsoft.com/office/drawing/2014/main" id="{5A9CC3CB-7AFE-438D-BD3D-02B280CE9F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67195" y="2406365"/>
                  <a:ext cx="24124" cy="2412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13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lart Standard Light" pitchFamily="50" charset="0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DFF66B5-9D87-471F-89ED-877DA9EF8F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76" y="2093913"/>
              <a:ext cx="2163763" cy="2963862"/>
              <a:chOff x="4763" y="2792413"/>
              <a:chExt cx="2884488" cy="3951287"/>
            </a:xfrm>
          </p:grpSpPr>
          <p:grpSp>
            <p:nvGrpSpPr>
              <p:cNvPr id="19478" name="Group 27">
                <a:extLst>
                  <a:ext uri="{FF2B5EF4-FFF2-40B4-BE49-F238E27FC236}">
                    <a16:creationId xmlns:a16="http://schemas.microsoft.com/office/drawing/2014/main" id="{BFEACC5E-200A-414B-8DC0-1745432675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63" y="2792413"/>
                <a:ext cx="2884488" cy="3951287"/>
                <a:chOff x="4763" y="2792413"/>
                <a:chExt cx="2884488" cy="3951287"/>
              </a:xfrm>
            </p:grpSpPr>
            <p:sp>
              <p:nvSpPr>
                <p:cNvPr id="5" name="Rectangle 5">
                  <a:extLst>
                    <a:ext uri="{FF2B5EF4-FFF2-40B4-BE49-F238E27FC236}">
                      <a16:creationId xmlns:a16="http://schemas.microsoft.com/office/drawing/2014/main" id="{1985A3C5-5385-4190-98F1-B63F934BE4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63" y="5596620"/>
                  <a:ext cx="1149140" cy="114708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13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lart Standard Light" pitchFamily="5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" name="Freeform 11">
                  <a:extLst>
                    <a:ext uri="{FF2B5EF4-FFF2-40B4-BE49-F238E27FC236}">
                      <a16:creationId xmlns:a16="http://schemas.microsoft.com/office/drawing/2014/main" id="{FB9CC8CC-523E-4701-8B4A-F7EE01F550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63" y="4614618"/>
                  <a:ext cx="2884488" cy="982002"/>
                </a:xfrm>
                <a:custGeom>
                  <a:avLst/>
                  <a:gdLst>
                    <a:gd name="T0" fmla="*/ 724 w 1817"/>
                    <a:gd name="T1" fmla="*/ 619 h 619"/>
                    <a:gd name="T2" fmla="*/ 1817 w 1817"/>
                    <a:gd name="T3" fmla="*/ 0 h 619"/>
                    <a:gd name="T4" fmla="*/ 1726 w 1817"/>
                    <a:gd name="T5" fmla="*/ 0 h 619"/>
                    <a:gd name="T6" fmla="*/ 0 w 1817"/>
                    <a:gd name="T7" fmla="*/ 619 h 6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17" h="619">
                      <a:moveTo>
                        <a:pt x="724" y="619"/>
                      </a:moveTo>
                      <a:lnTo>
                        <a:pt x="1817" y="0"/>
                      </a:lnTo>
                      <a:lnTo>
                        <a:pt x="1726" y="0"/>
                      </a:lnTo>
                      <a:lnTo>
                        <a:pt x="0" y="619"/>
                      </a:ln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13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lart Standard Light" pitchFamily="5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Freeform 18">
                  <a:extLst>
                    <a:ext uri="{FF2B5EF4-FFF2-40B4-BE49-F238E27FC236}">
                      <a16:creationId xmlns:a16="http://schemas.microsoft.com/office/drawing/2014/main" id="{58E34D85-FA23-41F6-830F-FCBDD79CFE0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36995" y="2792413"/>
                  <a:ext cx="2152256" cy="1822205"/>
                </a:xfrm>
                <a:custGeom>
                  <a:avLst/>
                  <a:gdLst>
                    <a:gd name="T0" fmla="*/ 0 w 1356"/>
                    <a:gd name="T1" fmla="*/ 0 h 1148"/>
                    <a:gd name="T2" fmla="*/ 0 w 1356"/>
                    <a:gd name="T3" fmla="*/ 831 h 1148"/>
                    <a:gd name="T4" fmla="*/ 1265 w 1356"/>
                    <a:gd name="T5" fmla="*/ 831 h 1148"/>
                    <a:gd name="T6" fmla="*/ 1265 w 1356"/>
                    <a:gd name="T7" fmla="*/ 1148 h 1148"/>
                    <a:gd name="T8" fmla="*/ 1356 w 1356"/>
                    <a:gd name="T9" fmla="*/ 1148 h 1148"/>
                    <a:gd name="T10" fmla="*/ 1356 w 1356"/>
                    <a:gd name="T11" fmla="*/ 831 h 1148"/>
                    <a:gd name="T12" fmla="*/ 1356 w 1356"/>
                    <a:gd name="T13" fmla="*/ 423 h 1148"/>
                    <a:gd name="T14" fmla="*/ 1356 w 1356"/>
                    <a:gd name="T15" fmla="*/ 0 h 1148"/>
                    <a:gd name="T16" fmla="*/ 0 w 1356"/>
                    <a:gd name="T17" fmla="*/ 0 h 1148"/>
                    <a:gd name="T18" fmla="*/ 1264 w 1356"/>
                    <a:gd name="T19" fmla="*/ 739 h 1148"/>
                    <a:gd name="T20" fmla="*/ 94 w 1356"/>
                    <a:gd name="T21" fmla="*/ 739 h 1148"/>
                    <a:gd name="T22" fmla="*/ 94 w 1356"/>
                    <a:gd name="T23" fmla="*/ 92 h 1148"/>
                    <a:gd name="T24" fmla="*/ 1264 w 1356"/>
                    <a:gd name="T25" fmla="*/ 92 h 1148"/>
                    <a:gd name="T26" fmla="*/ 1264 w 1356"/>
                    <a:gd name="T27" fmla="*/ 739 h 1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356" h="1148">
                      <a:moveTo>
                        <a:pt x="0" y="0"/>
                      </a:moveTo>
                      <a:lnTo>
                        <a:pt x="0" y="831"/>
                      </a:lnTo>
                      <a:lnTo>
                        <a:pt x="1265" y="831"/>
                      </a:lnTo>
                      <a:lnTo>
                        <a:pt x="1265" y="1148"/>
                      </a:lnTo>
                      <a:lnTo>
                        <a:pt x="1356" y="1148"/>
                      </a:lnTo>
                      <a:lnTo>
                        <a:pt x="1356" y="831"/>
                      </a:lnTo>
                      <a:lnTo>
                        <a:pt x="1356" y="423"/>
                      </a:lnTo>
                      <a:lnTo>
                        <a:pt x="1356" y="0"/>
                      </a:lnTo>
                      <a:lnTo>
                        <a:pt x="0" y="0"/>
                      </a:lnTo>
                      <a:close/>
                      <a:moveTo>
                        <a:pt x="1264" y="739"/>
                      </a:moveTo>
                      <a:lnTo>
                        <a:pt x="94" y="739"/>
                      </a:lnTo>
                      <a:lnTo>
                        <a:pt x="94" y="92"/>
                      </a:lnTo>
                      <a:lnTo>
                        <a:pt x="1264" y="92"/>
                      </a:lnTo>
                      <a:lnTo>
                        <a:pt x="1264" y="739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13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lart Standard Light" pitchFamily="50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3" name="Freeform 17">
                <a:extLst>
                  <a:ext uri="{FF2B5EF4-FFF2-40B4-BE49-F238E27FC236}">
                    <a16:creationId xmlns:a16="http://schemas.microsoft.com/office/drawing/2014/main" id="{1B1839D7-366B-4469-8424-C956BE72467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13670" y="3175478"/>
                <a:ext cx="636999" cy="440208"/>
              </a:xfrm>
              <a:custGeom>
                <a:avLst/>
                <a:gdLst>
                  <a:gd name="T0" fmla="*/ 35 w 298"/>
                  <a:gd name="T1" fmla="*/ 199 h 207"/>
                  <a:gd name="T2" fmla="*/ 12 w 298"/>
                  <a:gd name="T3" fmla="*/ 177 h 207"/>
                  <a:gd name="T4" fmla="*/ 18 w 298"/>
                  <a:gd name="T5" fmla="*/ 18 h 207"/>
                  <a:gd name="T6" fmla="*/ 43 w 298"/>
                  <a:gd name="T7" fmla="*/ 5 h 207"/>
                  <a:gd name="T8" fmla="*/ 265 w 298"/>
                  <a:gd name="T9" fmla="*/ 7 h 207"/>
                  <a:gd name="T10" fmla="*/ 287 w 298"/>
                  <a:gd name="T11" fmla="*/ 28 h 207"/>
                  <a:gd name="T12" fmla="*/ 285 w 298"/>
                  <a:gd name="T13" fmla="*/ 181 h 207"/>
                  <a:gd name="T14" fmla="*/ 270 w 298"/>
                  <a:gd name="T15" fmla="*/ 197 h 207"/>
                  <a:gd name="T16" fmla="*/ 35 w 298"/>
                  <a:gd name="T17" fmla="*/ 199 h 207"/>
                  <a:gd name="T18" fmla="*/ 114 w 298"/>
                  <a:gd name="T19" fmla="*/ 147 h 207"/>
                  <a:gd name="T20" fmla="*/ 204 w 298"/>
                  <a:gd name="T21" fmla="*/ 100 h 207"/>
                  <a:gd name="T22" fmla="*/ 114 w 298"/>
                  <a:gd name="T23" fmla="*/ 53 h 207"/>
                  <a:gd name="T24" fmla="*/ 114 w 298"/>
                  <a:gd name="T25" fmla="*/ 147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8" h="207">
                    <a:moveTo>
                      <a:pt x="35" y="199"/>
                    </a:moveTo>
                    <a:cubicBezTo>
                      <a:pt x="24" y="195"/>
                      <a:pt x="16" y="188"/>
                      <a:pt x="12" y="177"/>
                    </a:cubicBezTo>
                    <a:cubicBezTo>
                      <a:pt x="3" y="150"/>
                      <a:pt x="0" y="40"/>
                      <a:pt x="18" y="18"/>
                    </a:cubicBezTo>
                    <a:cubicBezTo>
                      <a:pt x="25" y="10"/>
                      <a:pt x="33" y="6"/>
                      <a:pt x="43" y="5"/>
                    </a:cubicBezTo>
                    <a:cubicBezTo>
                      <a:pt x="93" y="0"/>
                      <a:pt x="247" y="0"/>
                      <a:pt x="265" y="7"/>
                    </a:cubicBezTo>
                    <a:cubicBezTo>
                      <a:pt x="275" y="11"/>
                      <a:pt x="283" y="17"/>
                      <a:pt x="287" y="28"/>
                    </a:cubicBezTo>
                    <a:cubicBezTo>
                      <a:pt x="297" y="55"/>
                      <a:pt x="298" y="155"/>
                      <a:pt x="285" y="181"/>
                    </a:cubicBezTo>
                    <a:cubicBezTo>
                      <a:pt x="282" y="188"/>
                      <a:pt x="277" y="193"/>
                      <a:pt x="270" y="197"/>
                    </a:cubicBezTo>
                    <a:cubicBezTo>
                      <a:pt x="251" y="207"/>
                      <a:pt x="59" y="207"/>
                      <a:pt x="35" y="199"/>
                    </a:cubicBezTo>
                    <a:close/>
                    <a:moveTo>
                      <a:pt x="114" y="147"/>
                    </a:moveTo>
                    <a:cubicBezTo>
                      <a:pt x="144" y="131"/>
                      <a:pt x="174" y="116"/>
                      <a:pt x="204" y="100"/>
                    </a:cubicBezTo>
                    <a:cubicBezTo>
                      <a:pt x="174" y="84"/>
                      <a:pt x="144" y="69"/>
                      <a:pt x="114" y="53"/>
                    </a:cubicBezTo>
                    <a:cubicBezTo>
                      <a:pt x="114" y="84"/>
                      <a:pt x="114" y="115"/>
                      <a:pt x="114" y="147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lIns="68580" tIns="34290" rIns="68580" bIns="3429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lart Standard Light" pitchFamily="50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1511E698-EBA2-485A-AB84-D670E02838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3750" y="1017589"/>
              <a:ext cx="1614488" cy="4040187"/>
              <a:chOff x="1058863" y="1357313"/>
              <a:chExt cx="2152650" cy="5386387"/>
            </a:xfrm>
          </p:grpSpPr>
          <p:grpSp>
            <p:nvGrpSpPr>
              <p:cNvPr id="19473" name="Group 26">
                <a:extLst>
                  <a:ext uri="{FF2B5EF4-FFF2-40B4-BE49-F238E27FC236}">
                    <a16:creationId xmlns:a16="http://schemas.microsoft.com/office/drawing/2014/main" id="{C03B2376-84A9-409A-908C-A7EFDE81FC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58863" y="1357313"/>
                <a:ext cx="2152650" cy="5386387"/>
                <a:chOff x="1058863" y="1357313"/>
                <a:chExt cx="2152650" cy="5386387"/>
              </a:xfrm>
            </p:grpSpPr>
            <p:sp>
              <p:nvSpPr>
                <p:cNvPr id="6" name="Rectangle 6">
                  <a:extLst>
                    <a:ext uri="{FF2B5EF4-FFF2-40B4-BE49-F238E27FC236}">
                      <a16:creationId xmlns:a16="http://schemas.microsoft.com/office/drawing/2014/main" id="{5C05D6F2-8C06-4A27-BD48-6D8759847A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50447" y="5596579"/>
                  <a:ext cx="1149349" cy="1147121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13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lart Standard Light" pitchFamily="5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9481CCEC-6DBD-4C4D-949A-F05B8C048A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50447" y="4614542"/>
                  <a:ext cx="1761066" cy="982037"/>
                </a:xfrm>
                <a:custGeom>
                  <a:avLst/>
                  <a:gdLst>
                    <a:gd name="T0" fmla="*/ 1109 w 1109"/>
                    <a:gd name="T1" fmla="*/ 0 h 619"/>
                    <a:gd name="T2" fmla="*/ 723 w 1109"/>
                    <a:gd name="T3" fmla="*/ 619 h 619"/>
                    <a:gd name="T4" fmla="*/ 0 w 1109"/>
                    <a:gd name="T5" fmla="*/ 619 h 619"/>
                    <a:gd name="T6" fmla="*/ 1018 w 1109"/>
                    <a:gd name="T7" fmla="*/ 0 h 619"/>
                    <a:gd name="T8" fmla="*/ 1109 w 1109"/>
                    <a:gd name="T9" fmla="*/ 0 h 6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9" h="619">
                      <a:moveTo>
                        <a:pt x="1109" y="0"/>
                      </a:moveTo>
                      <a:lnTo>
                        <a:pt x="723" y="619"/>
                      </a:lnTo>
                      <a:lnTo>
                        <a:pt x="0" y="619"/>
                      </a:lnTo>
                      <a:lnTo>
                        <a:pt x="1018" y="0"/>
                      </a:lnTo>
                      <a:lnTo>
                        <a:pt x="1109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13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lart Standard Light" pitchFamily="5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Freeform 20">
                  <a:extLst>
                    <a:ext uri="{FF2B5EF4-FFF2-40B4-BE49-F238E27FC236}">
                      <a16:creationId xmlns:a16="http://schemas.microsoft.com/office/drawing/2014/main" id="{17EF38B5-DD67-4BDB-9877-2FFEF211CE0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058863" y="1357313"/>
                  <a:ext cx="2152650" cy="3257229"/>
                </a:xfrm>
                <a:custGeom>
                  <a:avLst/>
                  <a:gdLst>
                    <a:gd name="T0" fmla="*/ 0 w 1356"/>
                    <a:gd name="T1" fmla="*/ 0 h 2052"/>
                    <a:gd name="T2" fmla="*/ 0 w 1356"/>
                    <a:gd name="T3" fmla="*/ 832 h 2052"/>
                    <a:gd name="T4" fmla="*/ 1265 w 1356"/>
                    <a:gd name="T5" fmla="*/ 832 h 2052"/>
                    <a:gd name="T6" fmla="*/ 1265 w 1356"/>
                    <a:gd name="T7" fmla="*/ 2052 h 2052"/>
                    <a:gd name="T8" fmla="*/ 1356 w 1356"/>
                    <a:gd name="T9" fmla="*/ 2052 h 2052"/>
                    <a:gd name="T10" fmla="*/ 1356 w 1356"/>
                    <a:gd name="T11" fmla="*/ 832 h 2052"/>
                    <a:gd name="T12" fmla="*/ 1356 w 1356"/>
                    <a:gd name="T13" fmla="*/ 603 h 2052"/>
                    <a:gd name="T14" fmla="*/ 1356 w 1356"/>
                    <a:gd name="T15" fmla="*/ 0 h 2052"/>
                    <a:gd name="T16" fmla="*/ 0 w 1356"/>
                    <a:gd name="T17" fmla="*/ 0 h 2052"/>
                    <a:gd name="T18" fmla="*/ 1262 w 1356"/>
                    <a:gd name="T19" fmla="*/ 738 h 2052"/>
                    <a:gd name="T20" fmla="*/ 92 w 1356"/>
                    <a:gd name="T21" fmla="*/ 738 h 2052"/>
                    <a:gd name="T22" fmla="*/ 92 w 1356"/>
                    <a:gd name="T23" fmla="*/ 92 h 2052"/>
                    <a:gd name="T24" fmla="*/ 1262 w 1356"/>
                    <a:gd name="T25" fmla="*/ 92 h 2052"/>
                    <a:gd name="T26" fmla="*/ 1262 w 1356"/>
                    <a:gd name="T27" fmla="*/ 738 h 20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356" h="2052">
                      <a:moveTo>
                        <a:pt x="0" y="0"/>
                      </a:moveTo>
                      <a:lnTo>
                        <a:pt x="0" y="832"/>
                      </a:lnTo>
                      <a:lnTo>
                        <a:pt x="1265" y="832"/>
                      </a:lnTo>
                      <a:lnTo>
                        <a:pt x="1265" y="2052"/>
                      </a:lnTo>
                      <a:lnTo>
                        <a:pt x="1356" y="2052"/>
                      </a:lnTo>
                      <a:lnTo>
                        <a:pt x="1356" y="832"/>
                      </a:lnTo>
                      <a:lnTo>
                        <a:pt x="1356" y="603"/>
                      </a:lnTo>
                      <a:lnTo>
                        <a:pt x="1356" y="0"/>
                      </a:lnTo>
                      <a:lnTo>
                        <a:pt x="0" y="0"/>
                      </a:lnTo>
                      <a:close/>
                      <a:moveTo>
                        <a:pt x="1262" y="738"/>
                      </a:moveTo>
                      <a:lnTo>
                        <a:pt x="92" y="738"/>
                      </a:lnTo>
                      <a:lnTo>
                        <a:pt x="92" y="92"/>
                      </a:lnTo>
                      <a:lnTo>
                        <a:pt x="1262" y="92"/>
                      </a:lnTo>
                      <a:lnTo>
                        <a:pt x="1262" y="738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13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lart Standard Light" pitchFamily="50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4" name="Freeform 22">
                <a:extLst>
                  <a:ext uri="{FF2B5EF4-FFF2-40B4-BE49-F238E27FC236}">
                    <a16:creationId xmlns:a16="http://schemas.microsoft.com/office/drawing/2014/main" id="{86B19617-1F27-4486-92D5-3515A5C2EC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9" y="1693829"/>
                <a:ext cx="332317" cy="715363"/>
              </a:xfrm>
              <a:custGeom>
                <a:avLst/>
                <a:gdLst>
                  <a:gd name="T0" fmla="*/ 35 w 156"/>
                  <a:gd name="T1" fmla="*/ 336 h 336"/>
                  <a:gd name="T2" fmla="*/ 103 w 156"/>
                  <a:gd name="T3" fmla="*/ 336 h 336"/>
                  <a:gd name="T4" fmla="*/ 103 w 156"/>
                  <a:gd name="T5" fmla="*/ 167 h 336"/>
                  <a:gd name="T6" fmla="*/ 151 w 156"/>
                  <a:gd name="T7" fmla="*/ 167 h 336"/>
                  <a:gd name="T8" fmla="*/ 156 w 156"/>
                  <a:gd name="T9" fmla="*/ 110 h 336"/>
                  <a:gd name="T10" fmla="*/ 103 w 156"/>
                  <a:gd name="T11" fmla="*/ 110 h 336"/>
                  <a:gd name="T12" fmla="*/ 103 w 156"/>
                  <a:gd name="T13" fmla="*/ 77 h 336"/>
                  <a:gd name="T14" fmla="*/ 119 w 156"/>
                  <a:gd name="T15" fmla="*/ 59 h 336"/>
                  <a:gd name="T16" fmla="*/ 156 w 156"/>
                  <a:gd name="T17" fmla="*/ 59 h 336"/>
                  <a:gd name="T18" fmla="*/ 156 w 156"/>
                  <a:gd name="T19" fmla="*/ 0 h 336"/>
                  <a:gd name="T20" fmla="*/ 109 w 156"/>
                  <a:gd name="T21" fmla="*/ 0 h 336"/>
                  <a:gd name="T22" fmla="*/ 35 w 156"/>
                  <a:gd name="T23" fmla="*/ 64 h 336"/>
                  <a:gd name="T24" fmla="*/ 35 w 156"/>
                  <a:gd name="T25" fmla="*/ 110 h 336"/>
                  <a:gd name="T26" fmla="*/ 0 w 156"/>
                  <a:gd name="T27" fmla="*/ 110 h 336"/>
                  <a:gd name="T28" fmla="*/ 0 w 156"/>
                  <a:gd name="T29" fmla="*/ 167 h 336"/>
                  <a:gd name="T30" fmla="*/ 35 w 156"/>
                  <a:gd name="T31" fmla="*/ 167 h 336"/>
                  <a:gd name="T32" fmla="*/ 35 w 156"/>
                  <a:gd name="T33" fmla="*/ 336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6" h="336">
                    <a:moveTo>
                      <a:pt x="35" y="336"/>
                    </a:moveTo>
                    <a:cubicBezTo>
                      <a:pt x="103" y="336"/>
                      <a:pt x="103" y="336"/>
                      <a:pt x="103" y="336"/>
                    </a:cubicBezTo>
                    <a:cubicBezTo>
                      <a:pt x="103" y="167"/>
                      <a:pt x="103" y="167"/>
                      <a:pt x="103" y="167"/>
                    </a:cubicBezTo>
                    <a:cubicBezTo>
                      <a:pt x="151" y="167"/>
                      <a:pt x="151" y="167"/>
                      <a:pt x="151" y="167"/>
                    </a:cubicBezTo>
                    <a:cubicBezTo>
                      <a:pt x="156" y="110"/>
                      <a:pt x="156" y="110"/>
                      <a:pt x="156" y="110"/>
                    </a:cubicBezTo>
                    <a:cubicBezTo>
                      <a:pt x="103" y="110"/>
                      <a:pt x="103" y="110"/>
                      <a:pt x="103" y="110"/>
                    </a:cubicBezTo>
                    <a:cubicBezTo>
                      <a:pt x="103" y="110"/>
                      <a:pt x="103" y="88"/>
                      <a:pt x="103" y="77"/>
                    </a:cubicBezTo>
                    <a:cubicBezTo>
                      <a:pt x="103" y="64"/>
                      <a:pt x="106" y="59"/>
                      <a:pt x="119" y="59"/>
                    </a:cubicBezTo>
                    <a:cubicBezTo>
                      <a:pt x="129" y="59"/>
                      <a:pt x="156" y="59"/>
                      <a:pt x="156" y="59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56" y="0"/>
                      <a:pt x="117" y="0"/>
                      <a:pt x="109" y="0"/>
                    </a:cubicBezTo>
                    <a:cubicBezTo>
                      <a:pt x="58" y="0"/>
                      <a:pt x="35" y="22"/>
                      <a:pt x="35" y="64"/>
                    </a:cubicBezTo>
                    <a:cubicBezTo>
                      <a:pt x="35" y="101"/>
                      <a:pt x="35" y="110"/>
                      <a:pt x="35" y="110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0" y="167"/>
                      <a:pt x="0" y="167"/>
                      <a:pt x="0" y="167"/>
                    </a:cubicBezTo>
                    <a:cubicBezTo>
                      <a:pt x="35" y="167"/>
                      <a:pt x="35" y="167"/>
                      <a:pt x="35" y="167"/>
                    </a:cubicBezTo>
                    <a:lnTo>
                      <a:pt x="35" y="336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lIns="68580" tIns="34290" rIns="68580" bIns="3429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lart Standard Light" pitchFamily="50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2C311F10-B593-4563-AF5D-A7A57F107C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22601" y="2370139"/>
              <a:ext cx="2181225" cy="2687637"/>
              <a:chOff x="4029075" y="3160713"/>
              <a:chExt cx="2908301" cy="3582987"/>
            </a:xfrm>
          </p:grpSpPr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84BEF4FA-1BA3-4B75-AEBE-E29999F56E45}"/>
                  </a:ext>
                </a:extLst>
              </p:cNvPr>
              <p:cNvGrpSpPr/>
              <p:nvPr/>
            </p:nvGrpSpPr>
            <p:grpSpPr>
              <a:xfrm>
                <a:off x="4849813" y="3534714"/>
                <a:ext cx="561975" cy="539461"/>
                <a:chOff x="1609472" y="3261044"/>
                <a:chExt cx="172027" cy="165135"/>
              </a:xfrm>
              <a:solidFill>
                <a:schemeClr val="bg1">
                  <a:lumMod val="65000"/>
                </a:schemeClr>
              </a:solidFill>
            </p:grpSpPr>
            <p:sp>
              <p:nvSpPr>
                <p:cNvPr id="56" name="Rectangle 26">
                  <a:extLst>
                    <a:ext uri="{FF2B5EF4-FFF2-40B4-BE49-F238E27FC236}">
                      <a16:creationId xmlns:a16="http://schemas.microsoft.com/office/drawing/2014/main" id="{B3EB398C-1C19-40A0-A3D6-8B2913E913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13205" y="3316185"/>
                  <a:ext cx="35324" cy="109994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13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lart Standard Light" pitchFamily="5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Oval 27">
                  <a:extLst>
                    <a:ext uri="{FF2B5EF4-FFF2-40B4-BE49-F238E27FC236}">
                      <a16:creationId xmlns:a16="http://schemas.microsoft.com/office/drawing/2014/main" id="{04F2EF6A-35A5-43D4-A343-A32C332FA7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09472" y="3261044"/>
                  <a:ext cx="42217" cy="40781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13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lart Standard Light" pitchFamily="5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Freeform 28">
                  <a:extLst>
                    <a:ext uri="{FF2B5EF4-FFF2-40B4-BE49-F238E27FC236}">
                      <a16:creationId xmlns:a16="http://schemas.microsoft.com/office/drawing/2014/main" id="{DB8DF6F1-5E26-4CFC-8120-F80EFB565E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1505" y="3313026"/>
                  <a:ext cx="109994" cy="113153"/>
                </a:xfrm>
                <a:custGeom>
                  <a:avLst/>
                  <a:gdLst>
                    <a:gd name="T0" fmla="*/ 52 w 169"/>
                    <a:gd name="T1" fmla="*/ 85 h 174"/>
                    <a:gd name="T2" fmla="*/ 85 w 169"/>
                    <a:gd name="T3" fmla="*/ 47 h 174"/>
                    <a:gd name="T4" fmla="*/ 115 w 169"/>
                    <a:gd name="T5" fmla="*/ 85 h 174"/>
                    <a:gd name="T6" fmla="*/ 115 w 169"/>
                    <a:gd name="T7" fmla="*/ 174 h 174"/>
                    <a:gd name="T8" fmla="*/ 169 w 169"/>
                    <a:gd name="T9" fmla="*/ 174 h 174"/>
                    <a:gd name="T10" fmla="*/ 169 w 169"/>
                    <a:gd name="T11" fmla="*/ 67 h 174"/>
                    <a:gd name="T12" fmla="*/ 105 w 169"/>
                    <a:gd name="T13" fmla="*/ 0 h 174"/>
                    <a:gd name="T14" fmla="*/ 52 w 169"/>
                    <a:gd name="T15" fmla="*/ 28 h 174"/>
                    <a:gd name="T16" fmla="*/ 52 w 169"/>
                    <a:gd name="T17" fmla="*/ 5 h 174"/>
                    <a:gd name="T18" fmla="*/ 0 w 169"/>
                    <a:gd name="T19" fmla="*/ 5 h 174"/>
                    <a:gd name="T20" fmla="*/ 0 w 169"/>
                    <a:gd name="T21" fmla="*/ 174 h 174"/>
                    <a:gd name="T22" fmla="*/ 52 w 169"/>
                    <a:gd name="T23" fmla="*/ 174 h 174"/>
                    <a:gd name="T24" fmla="*/ 52 w 169"/>
                    <a:gd name="T25" fmla="*/ 85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69" h="174">
                      <a:moveTo>
                        <a:pt x="52" y="85"/>
                      </a:moveTo>
                      <a:cubicBezTo>
                        <a:pt x="52" y="62"/>
                        <a:pt x="64" y="47"/>
                        <a:pt x="85" y="47"/>
                      </a:cubicBezTo>
                      <a:cubicBezTo>
                        <a:pt x="105" y="47"/>
                        <a:pt x="115" y="61"/>
                        <a:pt x="115" y="85"/>
                      </a:cubicBezTo>
                      <a:cubicBezTo>
                        <a:pt x="115" y="110"/>
                        <a:pt x="115" y="174"/>
                        <a:pt x="115" y="174"/>
                      </a:cubicBezTo>
                      <a:cubicBezTo>
                        <a:pt x="169" y="174"/>
                        <a:pt x="169" y="174"/>
                        <a:pt x="169" y="174"/>
                      </a:cubicBezTo>
                      <a:cubicBezTo>
                        <a:pt x="169" y="174"/>
                        <a:pt x="169" y="113"/>
                        <a:pt x="169" y="67"/>
                      </a:cubicBezTo>
                      <a:cubicBezTo>
                        <a:pt x="169" y="22"/>
                        <a:pt x="143" y="0"/>
                        <a:pt x="105" y="0"/>
                      </a:cubicBezTo>
                      <a:cubicBezTo>
                        <a:pt x="68" y="0"/>
                        <a:pt x="52" y="28"/>
                        <a:pt x="52" y="28"/>
                      </a:cubicBezTo>
                      <a:cubicBezTo>
                        <a:pt x="52" y="5"/>
                        <a:pt x="52" y="5"/>
                        <a:pt x="52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174"/>
                        <a:pt x="0" y="174"/>
                        <a:pt x="0" y="174"/>
                      </a:cubicBezTo>
                      <a:cubicBezTo>
                        <a:pt x="52" y="174"/>
                        <a:pt x="52" y="174"/>
                        <a:pt x="52" y="174"/>
                      </a:cubicBezTo>
                      <a:cubicBezTo>
                        <a:pt x="52" y="174"/>
                        <a:pt x="52" y="112"/>
                        <a:pt x="52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13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lart Standard Light" pitchFamily="50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469" name="Group 43">
                <a:extLst>
                  <a:ext uri="{FF2B5EF4-FFF2-40B4-BE49-F238E27FC236}">
                    <a16:creationId xmlns:a16="http://schemas.microsoft.com/office/drawing/2014/main" id="{CD4FE91B-499F-4A62-A5EA-EAE2458FF5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29075" y="3160713"/>
                <a:ext cx="2908301" cy="3582987"/>
                <a:chOff x="4029075" y="3160713"/>
                <a:chExt cx="2908301" cy="3582987"/>
              </a:xfrm>
            </p:grpSpPr>
            <p:sp>
              <p:nvSpPr>
                <p:cNvPr id="45" name="Freeform 17">
                  <a:extLst>
                    <a:ext uri="{FF2B5EF4-FFF2-40B4-BE49-F238E27FC236}">
                      <a16:creationId xmlns:a16="http://schemas.microsoft.com/office/drawing/2014/main" id="{5296A8F1-AAED-434F-A2A6-5D7397077D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29075" y="4614648"/>
                  <a:ext cx="2908301" cy="981988"/>
                </a:xfrm>
                <a:custGeom>
                  <a:avLst/>
                  <a:gdLst>
                    <a:gd name="T0" fmla="*/ 1109 w 1832"/>
                    <a:gd name="T1" fmla="*/ 619 h 619"/>
                    <a:gd name="T2" fmla="*/ 0 w 1832"/>
                    <a:gd name="T3" fmla="*/ 0 h 619"/>
                    <a:gd name="T4" fmla="*/ 92 w 1832"/>
                    <a:gd name="T5" fmla="*/ 0 h 619"/>
                    <a:gd name="T6" fmla="*/ 1832 w 1832"/>
                    <a:gd name="T7" fmla="*/ 619 h 6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32" h="619">
                      <a:moveTo>
                        <a:pt x="1109" y="619"/>
                      </a:moveTo>
                      <a:lnTo>
                        <a:pt x="0" y="0"/>
                      </a:lnTo>
                      <a:lnTo>
                        <a:pt x="92" y="0"/>
                      </a:lnTo>
                      <a:lnTo>
                        <a:pt x="1832" y="619"/>
                      </a:lnTo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13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lart Standard Light" pitchFamily="5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Rectangle 9">
                  <a:extLst>
                    <a:ext uri="{FF2B5EF4-FFF2-40B4-BE49-F238E27FC236}">
                      <a16:creationId xmlns:a16="http://schemas.microsoft.com/office/drawing/2014/main" id="{0727D05C-CCC0-49C0-A8FE-090EE16D30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90142" y="5596636"/>
                  <a:ext cx="1147234" cy="1147064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13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lart Standard Light" pitchFamily="50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7" name="Freeform 22">
                  <a:extLst>
                    <a:ext uri="{FF2B5EF4-FFF2-40B4-BE49-F238E27FC236}">
                      <a16:creationId xmlns:a16="http://schemas.microsoft.com/office/drawing/2014/main" id="{4DCE2D26-B8BC-4124-A1D1-1E4FA38603F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029075" y="3160713"/>
                  <a:ext cx="2152651" cy="1453935"/>
                </a:xfrm>
                <a:custGeom>
                  <a:avLst/>
                  <a:gdLst>
                    <a:gd name="T0" fmla="*/ 1356 w 1356"/>
                    <a:gd name="T1" fmla="*/ 0 h 916"/>
                    <a:gd name="T2" fmla="*/ 0 w 1356"/>
                    <a:gd name="T3" fmla="*/ 0 h 916"/>
                    <a:gd name="T4" fmla="*/ 0 w 1356"/>
                    <a:gd name="T5" fmla="*/ 831 h 916"/>
                    <a:gd name="T6" fmla="*/ 0 w 1356"/>
                    <a:gd name="T7" fmla="*/ 831 h 916"/>
                    <a:gd name="T8" fmla="*/ 0 w 1356"/>
                    <a:gd name="T9" fmla="*/ 916 h 916"/>
                    <a:gd name="T10" fmla="*/ 92 w 1356"/>
                    <a:gd name="T11" fmla="*/ 916 h 916"/>
                    <a:gd name="T12" fmla="*/ 92 w 1356"/>
                    <a:gd name="T13" fmla="*/ 831 h 916"/>
                    <a:gd name="T14" fmla="*/ 1356 w 1356"/>
                    <a:gd name="T15" fmla="*/ 831 h 916"/>
                    <a:gd name="T16" fmla="*/ 1356 w 1356"/>
                    <a:gd name="T17" fmla="*/ 0 h 916"/>
                    <a:gd name="T18" fmla="*/ 1264 w 1356"/>
                    <a:gd name="T19" fmla="*/ 739 h 916"/>
                    <a:gd name="T20" fmla="*/ 92 w 1356"/>
                    <a:gd name="T21" fmla="*/ 739 h 916"/>
                    <a:gd name="T22" fmla="*/ 92 w 1356"/>
                    <a:gd name="T23" fmla="*/ 92 h 916"/>
                    <a:gd name="T24" fmla="*/ 1264 w 1356"/>
                    <a:gd name="T25" fmla="*/ 92 h 916"/>
                    <a:gd name="T26" fmla="*/ 1264 w 1356"/>
                    <a:gd name="T27" fmla="*/ 739 h 9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356" h="916">
                      <a:moveTo>
                        <a:pt x="1356" y="0"/>
                      </a:moveTo>
                      <a:lnTo>
                        <a:pt x="0" y="0"/>
                      </a:lnTo>
                      <a:lnTo>
                        <a:pt x="0" y="831"/>
                      </a:lnTo>
                      <a:lnTo>
                        <a:pt x="0" y="831"/>
                      </a:lnTo>
                      <a:lnTo>
                        <a:pt x="0" y="916"/>
                      </a:lnTo>
                      <a:lnTo>
                        <a:pt x="92" y="916"/>
                      </a:lnTo>
                      <a:lnTo>
                        <a:pt x="92" y="831"/>
                      </a:lnTo>
                      <a:lnTo>
                        <a:pt x="1356" y="831"/>
                      </a:lnTo>
                      <a:lnTo>
                        <a:pt x="1356" y="0"/>
                      </a:lnTo>
                      <a:close/>
                      <a:moveTo>
                        <a:pt x="1264" y="739"/>
                      </a:moveTo>
                      <a:lnTo>
                        <a:pt x="92" y="739"/>
                      </a:lnTo>
                      <a:lnTo>
                        <a:pt x="92" y="92"/>
                      </a:lnTo>
                      <a:lnTo>
                        <a:pt x="1264" y="92"/>
                      </a:lnTo>
                      <a:lnTo>
                        <a:pt x="1264" y="739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txBody>
                <a:bodyPr lIns="68580" tIns="34290" rIns="68580" bIns="34290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13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lart Standard Light" pitchFamily="50" charset="0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17" name="Title 16">
            <a:extLst>
              <a:ext uri="{FF2B5EF4-FFF2-40B4-BE49-F238E27FC236}">
                <a16:creationId xmlns:a16="http://schemas.microsoft.com/office/drawing/2014/main" id="{EBFE8183-BF1E-4CBD-A829-CDFB5F4BC4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1" y="366232"/>
            <a:ext cx="4742560" cy="927148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en-GB">
                <a:solidFill>
                  <a:schemeClr val="accent2"/>
                </a:solidFill>
              </a:rPr>
              <a:t>Social Media </a:t>
            </a:r>
            <a:br>
              <a:rPr lang="en-GB">
                <a:solidFill>
                  <a:schemeClr val="accent2"/>
                </a:solidFill>
              </a:rPr>
            </a:br>
            <a:r>
              <a:rPr lang="en-GB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24FE606-FF12-4DC5-935C-F19C0F42D88B}"/>
              </a:ext>
            </a:extLst>
          </p:cNvPr>
          <p:cNvSpPr/>
          <p:nvPr/>
        </p:nvSpPr>
        <p:spPr>
          <a:xfrm>
            <a:off x="5554205" y="3062494"/>
            <a:ext cx="1785600" cy="18059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lart Standard Light"/>
              <a:ea typeface="+mn-ea"/>
              <a:cs typeface="+mn-cs"/>
            </a:endParaRPr>
          </a:p>
        </p:txBody>
      </p:sp>
      <p:sp>
        <p:nvSpPr>
          <p:cNvPr id="59" name="Freeform 123">
            <a:extLst>
              <a:ext uri="{FF2B5EF4-FFF2-40B4-BE49-F238E27FC236}">
                <a16:creationId xmlns:a16="http://schemas.microsoft.com/office/drawing/2014/main" id="{3BC3B3D7-428F-4B14-89A0-44CBA5D6F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3826" y="3257676"/>
            <a:ext cx="579392" cy="593122"/>
          </a:xfrm>
          <a:custGeom>
            <a:avLst/>
            <a:gdLst>
              <a:gd name="T0" fmla="*/ 275 w 452"/>
              <a:gd name="T1" fmla="*/ 301 h 462"/>
              <a:gd name="T2" fmla="*/ 275 w 452"/>
              <a:gd name="T3" fmla="*/ 301 h 462"/>
              <a:gd name="T4" fmla="*/ 434 w 452"/>
              <a:gd name="T5" fmla="*/ 26 h 462"/>
              <a:gd name="T6" fmla="*/ 434 w 452"/>
              <a:gd name="T7" fmla="*/ 18 h 462"/>
              <a:gd name="T8" fmla="*/ 425 w 452"/>
              <a:gd name="T9" fmla="*/ 18 h 462"/>
              <a:gd name="T10" fmla="*/ 159 w 452"/>
              <a:gd name="T11" fmla="*/ 178 h 462"/>
              <a:gd name="T12" fmla="*/ 9 w 452"/>
              <a:gd name="T13" fmla="*/ 301 h 462"/>
              <a:gd name="T14" fmla="*/ 35 w 452"/>
              <a:gd name="T15" fmla="*/ 328 h 462"/>
              <a:gd name="T16" fmla="*/ 88 w 452"/>
              <a:gd name="T17" fmla="*/ 310 h 462"/>
              <a:gd name="T18" fmla="*/ 151 w 452"/>
              <a:gd name="T19" fmla="*/ 372 h 462"/>
              <a:gd name="T20" fmla="*/ 133 w 452"/>
              <a:gd name="T21" fmla="*/ 425 h 462"/>
              <a:gd name="T22" fmla="*/ 151 w 452"/>
              <a:gd name="T23" fmla="*/ 452 h 462"/>
              <a:gd name="T24" fmla="*/ 275 w 452"/>
              <a:gd name="T25" fmla="*/ 301 h 462"/>
              <a:gd name="T26" fmla="*/ 301 w 452"/>
              <a:gd name="T27" fmla="*/ 150 h 462"/>
              <a:gd name="T28" fmla="*/ 301 w 452"/>
              <a:gd name="T29" fmla="*/ 150 h 462"/>
              <a:gd name="T30" fmla="*/ 301 w 452"/>
              <a:gd name="T31" fmla="*/ 97 h 462"/>
              <a:gd name="T32" fmla="*/ 354 w 452"/>
              <a:gd name="T33" fmla="*/ 97 h 462"/>
              <a:gd name="T34" fmla="*/ 354 w 452"/>
              <a:gd name="T35" fmla="*/ 150 h 462"/>
              <a:gd name="T36" fmla="*/ 301 w 452"/>
              <a:gd name="T37" fmla="*/ 15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52" h="462">
                <a:moveTo>
                  <a:pt x="275" y="301"/>
                </a:moveTo>
                <a:lnTo>
                  <a:pt x="275" y="301"/>
                </a:lnTo>
                <a:cubicBezTo>
                  <a:pt x="275" y="301"/>
                  <a:pt x="451" y="169"/>
                  <a:pt x="434" y="26"/>
                </a:cubicBezTo>
                <a:lnTo>
                  <a:pt x="434" y="18"/>
                </a:lnTo>
                <a:cubicBezTo>
                  <a:pt x="425" y="18"/>
                  <a:pt x="425" y="18"/>
                  <a:pt x="425" y="18"/>
                </a:cubicBezTo>
                <a:cubicBezTo>
                  <a:pt x="284" y="0"/>
                  <a:pt x="159" y="178"/>
                  <a:pt x="159" y="178"/>
                </a:cubicBezTo>
                <a:cubicBezTo>
                  <a:pt x="53" y="159"/>
                  <a:pt x="62" y="186"/>
                  <a:pt x="9" y="301"/>
                </a:cubicBezTo>
                <a:cubicBezTo>
                  <a:pt x="0" y="328"/>
                  <a:pt x="18" y="328"/>
                  <a:pt x="35" y="328"/>
                </a:cubicBezTo>
                <a:cubicBezTo>
                  <a:pt x="53" y="319"/>
                  <a:pt x="88" y="310"/>
                  <a:pt x="88" y="310"/>
                </a:cubicBezTo>
                <a:cubicBezTo>
                  <a:pt x="151" y="372"/>
                  <a:pt x="151" y="372"/>
                  <a:pt x="151" y="372"/>
                </a:cubicBezTo>
                <a:cubicBezTo>
                  <a:pt x="151" y="372"/>
                  <a:pt x="141" y="407"/>
                  <a:pt x="133" y="425"/>
                </a:cubicBezTo>
                <a:cubicBezTo>
                  <a:pt x="124" y="443"/>
                  <a:pt x="133" y="461"/>
                  <a:pt x="151" y="452"/>
                </a:cubicBezTo>
                <a:cubicBezTo>
                  <a:pt x="266" y="398"/>
                  <a:pt x="292" y="407"/>
                  <a:pt x="275" y="301"/>
                </a:cubicBezTo>
                <a:close/>
                <a:moveTo>
                  <a:pt x="301" y="150"/>
                </a:moveTo>
                <a:lnTo>
                  <a:pt x="301" y="150"/>
                </a:lnTo>
                <a:cubicBezTo>
                  <a:pt x="284" y="133"/>
                  <a:pt x="284" y="115"/>
                  <a:pt x="301" y="97"/>
                </a:cubicBezTo>
                <a:cubicBezTo>
                  <a:pt x="319" y="80"/>
                  <a:pt x="345" y="80"/>
                  <a:pt x="354" y="97"/>
                </a:cubicBezTo>
                <a:cubicBezTo>
                  <a:pt x="372" y="115"/>
                  <a:pt x="372" y="133"/>
                  <a:pt x="354" y="150"/>
                </a:cubicBezTo>
                <a:cubicBezTo>
                  <a:pt x="345" y="169"/>
                  <a:pt x="319" y="169"/>
                  <a:pt x="301" y="1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5D3246C-359A-45EF-8CDC-766BDD0AAC09}"/>
              </a:ext>
            </a:extLst>
          </p:cNvPr>
          <p:cNvSpPr txBox="1"/>
          <p:nvPr/>
        </p:nvSpPr>
        <p:spPr>
          <a:xfrm>
            <a:off x="5299169" y="3892310"/>
            <a:ext cx="23147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lart Standard Light"/>
                <a:ea typeface="+mn-ea"/>
                <a:cs typeface="+mn-cs"/>
              </a:rPr>
              <a:t>Wrap up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070CE3A-EF1F-4D78-B4AA-DE9C46FEFDBA}"/>
              </a:ext>
            </a:extLst>
          </p:cNvPr>
          <p:cNvSpPr txBox="1"/>
          <p:nvPr/>
        </p:nvSpPr>
        <p:spPr>
          <a:xfrm>
            <a:off x="5716003" y="4227340"/>
            <a:ext cx="1481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lart Standard Light"/>
                <a:ea typeface="+mn-ea"/>
                <a:cs typeface="+mn-cs"/>
              </a:rPr>
              <a:t>some closing message text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2CE742E-3B9A-40BF-8A8F-A407964BCC71}"/>
              </a:ext>
            </a:extLst>
          </p:cNvPr>
          <p:cNvSpPr/>
          <p:nvPr/>
        </p:nvSpPr>
        <p:spPr>
          <a:xfrm>
            <a:off x="7346656" y="3062494"/>
            <a:ext cx="1789970" cy="18059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lart Standard Light"/>
              <a:ea typeface="+mn-ea"/>
              <a:cs typeface="+mn-cs"/>
            </a:endParaRPr>
          </a:p>
        </p:txBody>
      </p:sp>
      <p:sp>
        <p:nvSpPr>
          <p:cNvPr id="74" name="Freeform 123">
            <a:extLst>
              <a:ext uri="{FF2B5EF4-FFF2-40B4-BE49-F238E27FC236}">
                <a16:creationId xmlns:a16="http://schemas.microsoft.com/office/drawing/2014/main" id="{B50DBAE8-1D2B-47EA-94CB-92E3A313E0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0353" y="3272002"/>
            <a:ext cx="579392" cy="593122"/>
          </a:xfrm>
          <a:custGeom>
            <a:avLst/>
            <a:gdLst>
              <a:gd name="T0" fmla="*/ 275 w 452"/>
              <a:gd name="T1" fmla="*/ 301 h 462"/>
              <a:gd name="T2" fmla="*/ 275 w 452"/>
              <a:gd name="T3" fmla="*/ 301 h 462"/>
              <a:gd name="T4" fmla="*/ 434 w 452"/>
              <a:gd name="T5" fmla="*/ 26 h 462"/>
              <a:gd name="T6" fmla="*/ 434 w 452"/>
              <a:gd name="T7" fmla="*/ 18 h 462"/>
              <a:gd name="T8" fmla="*/ 425 w 452"/>
              <a:gd name="T9" fmla="*/ 18 h 462"/>
              <a:gd name="T10" fmla="*/ 159 w 452"/>
              <a:gd name="T11" fmla="*/ 178 h 462"/>
              <a:gd name="T12" fmla="*/ 9 w 452"/>
              <a:gd name="T13" fmla="*/ 301 h 462"/>
              <a:gd name="T14" fmla="*/ 35 w 452"/>
              <a:gd name="T15" fmla="*/ 328 h 462"/>
              <a:gd name="T16" fmla="*/ 88 w 452"/>
              <a:gd name="T17" fmla="*/ 310 h 462"/>
              <a:gd name="T18" fmla="*/ 151 w 452"/>
              <a:gd name="T19" fmla="*/ 372 h 462"/>
              <a:gd name="T20" fmla="*/ 133 w 452"/>
              <a:gd name="T21" fmla="*/ 425 h 462"/>
              <a:gd name="T22" fmla="*/ 151 w 452"/>
              <a:gd name="T23" fmla="*/ 452 h 462"/>
              <a:gd name="T24" fmla="*/ 275 w 452"/>
              <a:gd name="T25" fmla="*/ 301 h 462"/>
              <a:gd name="T26" fmla="*/ 301 w 452"/>
              <a:gd name="T27" fmla="*/ 150 h 462"/>
              <a:gd name="T28" fmla="*/ 301 w 452"/>
              <a:gd name="T29" fmla="*/ 150 h 462"/>
              <a:gd name="T30" fmla="*/ 301 w 452"/>
              <a:gd name="T31" fmla="*/ 97 h 462"/>
              <a:gd name="T32" fmla="*/ 354 w 452"/>
              <a:gd name="T33" fmla="*/ 97 h 462"/>
              <a:gd name="T34" fmla="*/ 354 w 452"/>
              <a:gd name="T35" fmla="*/ 150 h 462"/>
              <a:gd name="T36" fmla="*/ 301 w 452"/>
              <a:gd name="T37" fmla="*/ 15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52" h="462">
                <a:moveTo>
                  <a:pt x="275" y="301"/>
                </a:moveTo>
                <a:lnTo>
                  <a:pt x="275" y="301"/>
                </a:lnTo>
                <a:cubicBezTo>
                  <a:pt x="275" y="301"/>
                  <a:pt x="451" y="169"/>
                  <a:pt x="434" y="26"/>
                </a:cubicBezTo>
                <a:lnTo>
                  <a:pt x="434" y="18"/>
                </a:lnTo>
                <a:cubicBezTo>
                  <a:pt x="425" y="18"/>
                  <a:pt x="425" y="18"/>
                  <a:pt x="425" y="18"/>
                </a:cubicBezTo>
                <a:cubicBezTo>
                  <a:pt x="284" y="0"/>
                  <a:pt x="159" y="178"/>
                  <a:pt x="159" y="178"/>
                </a:cubicBezTo>
                <a:cubicBezTo>
                  <a:pt x="53" y="159"/>
                  <a:pt x="62" y="186"/>
                  <a:pt x="9" y="301"/>
                </a:cubicBezTo>
                <a:cubicBezTo>
                  <a:pt x="0" y="328"/>
                  <a:pt x="18" y="328"/>
                  <a:pt x="35" y="328"/>
                </a:cubicBezTo>
                <a:cubicBezTo>
                  <a:pt x="53" y="319"/>
                  <a:pt x="88" y="310"/>
                  <a:pt x="88" y="310"/>
                </a:cubicBezTo>
                <a:cubicBezTo>
                  <a:pt x="151" y="372"/>
                  <a:pt x="151" y="372"/>
                  <a:pt x="151" y="372"/>
                </a:cubicBezTo>
                <a:cubicBezTo>
                  <a:pt x="151" y="372"/>
                  <a:pt x="141" y="407"/>
                  <a:pt x="133" y="425"/>
                </a:cubicBezTo>
                <a:cubicBezTo>
                  <a:pt x="124" y="443"/>
                  <a:pt x="133" y="461"/>
                  <a:pt x="151" y="452"/>
                </a:cubicBezTo>
                <a:cubicBezTo>
                  <a:pt x="266" y="398"/>
                  <a:pt x="292" y="407"/>
                  <a:pt x="275" y="301"/>
                </a:cubicBezTo>
                <a:close/>
                <a:moveTo>
                  <a:pt x="301" y="150"/>
                </a:moveTo>
                <a:lnTo>
                  <a:pt x="301" y="150"/>
                </a:lnTo>
                <a:cubicBezTo>
                  <a:pt x="284" y="133"/>
                  <a:pt x="284" y="115"/>
                  <a:pt x="301" y="97"/>
                </a:cubicBezTo>
                <a:cubicBezTo>
                  <a:pt x="319" y="80"/>
                  <a:pt x="345" y="80"/>
                  <a:pt x="354" y="97"/>
                </a:cubicBezTo>
                <a:cubicBezTo>
                  <a:pt x="372" y="115"/>
                  <a:pt x="372" y="133"/>
                  <a:pt x="354" y="150"/>
                </a:cubicBezTo>
                <a:cubicBezTo>
                  <a:pt x="345" y="169"/>
                  <a:pt x="319" y="169"/>
                  <a:pt x="301" y="15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lIns="68586" tIns="34293" rIns="68586" bIns="34293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B34DD2F-5796-4D6B-B1AD-0F108B4405AD}"/>
              </a:ext>
            </a:extLst>
          </p:cNvPr>
          <p:cNvSpPr txBox="1"/>
          <p:nvPr/>
        </p:nvSpPr>
        <p:spPr>
          <a:xfrm>
            <a:off x="7125696" y="3906636"/>
            <a:ext cx="23147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>
                <a:ln>
                  <a:noFill/>
                </a:ln>
                <a:solidFill>
                  <a:srgbClr val="FF8674"/>
                </a:solidFill>
                <a:effectLst/>
                <a:uLnTx/>
                <a:uFillTx/>
                <a:latin typeface="Colart Standard Light"/>
                <a:ea typeface="+mn-ea"/>
                <a:cs typeface="+mn-cs"/>
              </a:rPr>
              <a:t>Wrap up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E4146893-FF42-4C92-9FB7-5219C065DFF0}"/>
              </a:ext>
            </a:extLst>
          </p:cNvPr>
          <p:cNvSpPr txBox="1"/>
          <p:nvPr/>
        </p:nvSpPr>
        <p:spPr>
          <a:xfrm>
            <a:off x="7542530" y="4241666"/>
            <a:ext cx="1481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8674"/>
                </a:solidFill>
                <a:effectLst/>
                <a:uLnTx/>
                <a:uFillTx/>
                <a:latin typeface="Colart Standard Light"/>
                <a:ea typeface="+mn-ea"/>
                <a:cs typeface="+mn-cs"/>
              </a:rPr>
              <a:t>some closing message text</a:t>
            </a:r>
          </a:p>
        </p:txBody>
      </p: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53AD5024-3006-4416-AA08-0127DA7928D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87CAE3-3070-4420-8D72-D3099B547CD2}" type="datetime3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lart Standard 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 February, 2021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lart Standard Light"/>
              <a:ea typeface="+mn-ea"/>
              <a:cs typeface="+mn-cs"/>
            </a:endParaRPr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D81FBAB3-DEF9-4D91-9952-A18FABB883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olart Standard"/>
              <a:ea typeface="+mn-ea"/>
              <a:cs typeface="+mn-cs"/>
            </a:endParaRP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7263D902-FD58-40CF-BFFC-EB760C648F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A0A07-47CC-DB44-A11B-D8673270CCE0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olart Standard Light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olart Standard Light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ED4287E-3257-4E60-93F5-F141071DE1EF}"/>
              </a:ext>
            </a:extLst>
          </p:cNvPr>
          <p:cNvSpPr/>
          <p:nvPr/>
        </p:nvSpPr>
        <p:spPr>
          <a:xfrm>
            <a:off x="3103003" y="1441559"/>
            <a:ext cx="532225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Light" pitchFamily="50" charset="0"/>
                <a:ea typeface="+mn-ea"/>
                <a:cs typeface="+mn-cs"/>
              </a:rPr>
              <a:t>Lorem Ipsum is simply dummy text of the printing and typesetting industry. Lorem Ipsum has been the industry's standard dummy text ever since the 1500s, when an unknown printer took a galley of type and scrambled it to make a type specimen book. It has survived not only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9CA321-3408-44CB-8053-AD4AF0593D00}"/>
              </a:ext>
            </a:extLst>
          </p:cNvPr>
          <p:cNvSpPr txBox="1"/>
          <p:nvPr/>
        </p:nvSpPr>
        <p:spPr>
          <a:xfrm>
            <a:off x="3103003" y="982459"/>
            <a:ext cx="55164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" pitchFamily="50" charset="0"/>
                <a:ea typeface="+mn-ea"/>
                <a:cs typeface="+mn-cs"/>
              </a:rPr>
              <a:t>YOUR TEXT HERE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94A36AF-0E05-4204-9774-D0F0BD88304A}"/>
              </a:ext>
            </a:extLst>
          </p:cNvPr>
          <p:cNvGrpSpPr/>
          <p:nvPr/>
        </p:nvGrpSpPr>
        <p:grpSpPr>
          <a:xfrm>
            <a:off x="482301" y="1068344"/>
            <a:ext cx="2032299" cy="3507264"/>
            <a:chOff x="863601" y="848615"/>
            <a:chExt cx="2292350" cy="395605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172BE87-99A3-42F6-8DEB-56014870FD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3601" y="848615"/>
              <a:ext cx="2292350" cy="3956050"/>
              <a:chOff x="1306079" y="2179114"/>
              <a:chExt cx="2451054" cy="4226610"/>
            </a:xfrm>
          </p:grpSpPr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64C7F17D-3F8D-48DD-A14F-DAAB99BEAC4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06079" y="2179114"/>
                <a:ext cx="2451054" cy="4226610"/>
              </a:xfrm>
              <a:custGeom>
                <a:avLst/>
                <a:gdLst>
                  <a:gd name="T0" fmla="*/ 1383 w 1565"/>
                  <a:gd name="T1" fmla="*/ 0 h 2706"/>
                  <a:gd name="T2" fmla="*/ 182 w 1565"/>
                  <a:gd name="T3" fmla="*/ 0 h 2706"/>
                  <a:gd name="T4" fmla="*/ 0 w 1565"/>
                  <a:gd name="T5" fmla="*/ 182 h 2706"/>
                  <a:gd name="T6" fmla="*/ 0 w 1565"/>
                  <a:gd name="T7" fmla="*/ 2524 h 2706"/>
                  <a:gd name="T8" fmla="*/ 182 w 1565"/>
                  <a:gd name="T9" fmla="*/ 2706 h 2706"/>
                  <a:gd name="T10" fmla="*/ 1383 w 1565"/>
                  <a:gd name="T11" fmla="*/ 2706 h 2706"/>
                  <a:gd name="T12" fmla="*/ 1565 w 1565"/>
                  <a:gd name="T13" fmla="*/ 2524 h 2706"/>
                  <a:gd name="T14" fmla="*/ 1565 w 1565"/>
                  <a:gd name="T15" fmla="*/ 182 h 2706"/>
                  <a:gd name="T16" fmla="*/ 1383 w 1565"/>
                  <a:gd name="T17" fmla="*/ 0 h 2706"/>
                  <a:gd name="T18" fmla="*/ 469 w 1565"/>
                  <a:gd name="T19" fmla="*/ 190 h 2706"/>
                  <a:gd name="T20" fmla="*/ 517 w 1565"/>
                  <a:gd name="T21" fmla="*/ 142 h 2706"/>
                  <a:gd name="T22" fmla="*/ 1017 w 1565"/>
                  <a:gd name="T23" fmla="*/ 142 h 2706"/>
                  <a:gd name="T24" fmla="*/ 1065 w 1565"/>
                  <a:gd name="T25" fmla="*/ 190 h 2706"/>
                  <a:gd name="T26" fmla="*/ 1065 w 1565"/>
                  <a:gd name="T27" fmla="*/ 194 h 2706"/>
                  <a:gd name="T28" fmla="*/ 1017 w 1565"/>
                  <a:gd name="T29" fmla="*/ 242 h 2706"/>
                  <a:gd name="T30" fmla="*/ 517 w 1565"/>
                  <a:gd name="T31" fmla="*/ 242 h 2706"/>
                  <a:gd name="T32" fmla="*/ 469 w 1565"/>
                  <a:gd name="T33" fmla="*/ 194 h 2706"/>
                  <a:gd name="T34" fmla="*/ 469 w 1565"/>
                  <a:gd name="T35" fmla="*/ 190 h 2706"/>
                  <a:gd name="T36" fmla="*/ 782 w 1565"/>
                  <a:gd name="T37" fmla="*/ 2638 h 2706"/>
                  <a:gd name="T38" fmla="*/ 618 w 1565"/>
                  <a:gd name="T39" fmla="*/ 2474 h 2706"/>
                  <a:gd name="T40" fmla="*/ 782 w 1565"/>
                  <a:gd name="T41" fmla="*/ 2310 h 2706"/>
                  <a:gd name="T42" fmla="*/ 946 w 1565"/>
                  <a:gd name="T43" fmla="*/ 2474 h 2706"/>
                  <a:gd name="T44" fmla="*/ 782 w 1565"/>
                  <a:gd name="T45" fmla="*/ 2638 h 2706"/>
                  <a:gd name="T46" fmla="*/ 1472 w 1565"/>
                  <a:gd name="T47" fmla="*/ 2250 h 2706"/>
                  <a:gd name="T48" fmla="*/ 93 w 1565"/>
                  <a:gd name="T49" fmla="*/ 2250 h 2706"/>
                  <a:gd name="T50" fmla="*/ 93 w 1565"/>
                  <a:gd name="T51" fmla="*/ 378 h 2706"/>
                  <a:gd name="T52" fmla="*/ 1472 w 1565"/>
                  <a:gd name="T53" fmla="*/ 378 h 2706"/>
                  <a:gd name="T54" fmla="*/ 1472 w 1565"/>
                  <a:gd name="T55" fmla="*/ 2250 h 2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65" h="2706">
                    <a:moveTo>
                      <a:pt x="1383" y="0"/>
                    </a:moveTo>
                    <a:cubicBezTo>
                      <a:pt x="182" y="0"/>
                      <a:pt x="182" y="0"/>
                      <a:pt x="182" y="0"/>
                    </a:cubicBezTo>
                    <a:cubicBezTo>
                      <a:pt x="82" y="0"/>
                      <a:pt x="0" y="82"/>
                      <a:pt x="0" y="182"/>
                    </a:cubicBezTo>
                    <a:cubicBezTo>
                      <a:pt x="0" y="2524"/>
                      <a:pt x="0" y="2524"/>
                      <a:pt x="0" y="2524"/>
                    </a:cubicBezTo>
                    <a:cubicBezTo>
                      <a:pt x="0" y="2624"/>
                      <a:pt x="82" y="2706"/>
                      <a:pt x="182" y="2706"/>
                    </a:cubicBezTo>
                    <a:cubicBezTo>
                      <a:pt x="1383" y="2706"/>
                      <a:pt x="1383" y="2706"/>
                      <a:pt x="1383" y="2706"/>
                    </a:cubicBezTo>
                    <a:cubicBezTo>
                      <a:pt x="1483" y="2706"/>
                      <a:pt x="1565" y="2624"/>
                      <a:pt x="1565" y="2524"/>
                    </a:cubicBezTo>
                    <a:cubicBezTo>
                      <a:pt x="1565" y="182"/>
                      <a:pt x="1565" y="182"/>
                      <a:pt x="1565" y="182"/>
                    </a:cubicBezTo>
                    <a:cubicBezTo>
                      <a:pt x="1565" y="82"/>
                      <a:pt x="1483" y="0"/>
                      <a:pt x="1383" y="0"/>
                    </a:cubicBezTo>
                    <a:close/>
                    <a:moveTo>
                      <a:pt x="469" y="190"/>
                    </a:moveTo>
                    <a:cubicBezTo>
                      <a:pt x="469" y="163"/>
                      <a:pt x="491" y="142"/>
                      <a:pt x="517" y="142"/>
                    </a:cubicBezTo>
                    <a:cubicBezTo>
                      <a:pt x="1017" y="142"/>
                      <a:pt x="1017" y="142"/>
                      <a:pt x="1017" y="142"/>
                    </a:cubicBezTo>
                    <a:cubicBezTo>
                      <a:pt x="1044" y="142"/>
                      <a:pt x="1065" y="163"/>
                      <a:pt x="1065" y="190"/>
                    </a:cubicBezTo>
                    <a:cubicBezTo>
                      <a:pt x="1065" y="194"/>
                      <a:pt x="1065" y="194"/>
                      <a:pt x="1065" y="194"/>
                    </a:cubicBezTo>
                    <a:cubicBezTo>
                      <a:pt x="1065" y="220"/>
                      <a:pt x="1044" y="242"/>
                      <a:pt x="1017" y="242"/>
                    </a:cubicBezTo>
                    <a:cubicBezTo>
                      <a:pt x="517" y="242"/>
                      <a:pt x="517" y="242"/>
                      <a:pt x="517" y="242"/>
                    </a:cubicBezTo>
                    <a:cubicBezTo>
                      <a:pt x="491" y="242"/>
                      <a:pt x="469" y="220"/>
                      <a:pt x="469" y="194"/>
                    </a:cubicBezTo>
                    <a:lnTo>
                      <a:pt x="469" y="190"/>
                    </a:lnTo>
                    <a:close/>
                    <a:moveTo>
                      <a:pt x="782" y="2638"/>
                    </a:moveTo>
                    <a:cubicBezTo>
                      <a:pt x="692" y="2638"/>
                      <a:pt x="618" y="2564"/>
                      <a:pt x="618" y="2474"/>
                    </a:cubicBezTo>
                    <a:cubicBezTo>
                      <a:pt x="618" y="2383"/>
                      <a:pt x="692" y="2310"/>
                      <a:pt x="782" y="2310"/>
                    </a:cubicBezTo>
                    <a:cubicBezTo>
                      <a:pt x="873" y="2310"/>
                      <a:pt x="946" y="2383"/>
                      <a:pt x="946" y="2474"/>
                    </a:cubicBezTo>
                    <a:cubicBezTo>
                      <a:pt x="946" y="2564"/>
                      <a:pt x="873" y="2638"/>
                      <a:pt x="782" y="2638"/>
                    </a:cubicBezTo>
                    <a:close/>
                    <a:moveTo>
                      <a:pt x="1472" y="2250"/>
                    </a:moveTo>
                    <a:cubicBezTo>
                      <a:pt x="93" y="2250"/>
                      <a:pt x="93" y="2250"/>
                      <a:pt x="93" y="2250"/>
                    </a:cubicBezTo>
                    <a:cubicBezTo>
                      <a:pt x="93" y="378"/>
                      <a:pt x="93" y="378"/>
                      <a:pt x="93" y="378"/>
                    </a:cubicBezTo>
                    <a:cubicBezTo>
                      <a:pt x="1472" y="378"/>
                      <a:pt x="1472" y="378"/>
                      <a:pt x="1472" y="378"/>
                    </a:cubicBezTo>
                    <a:lnTo>
                      <a:pt x="1472" y="225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lIns="68580" tIns="34290" rIns="68580" bIns="3429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lart Standard Light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6" name="Rectangle 6">
                <a:extLst>
                  <a:ext uri="{FF2B5EF4-FFF2-40B4-BE49-F238E27FC236}">
                    <a16:creationId xmlns:a16="http://schemas.microsoft.com/office/drawing/2014/main" id="{B02A74BB-AFF8-46BB-AA7A-2CEC4791F1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3456" y="3369756"/>
                <a:ext cx="695936" cy="2323618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lIns="68580" tIns="34290" rIns="68580" bIns="3429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lart Standard Light" pitchFamily="50" charset="0"/>
                  <a:ea typeface="+mn-ea"/>
                  <a:cs typeface="+mn-cs"/>
                </a:endParaRPr>
              </a:p>
            </p:txBody>
          </p:sp>
          <p:sp>
            <p:nvSpPr>
              <p:cNvPr id="7" name="Rectangle 7">
                <a:extLst>
                  <a:ext uri="{FF2B5EF4-FFF2-40B4-BE49-F238E27FC236}">
                    <a16:creationId xmlns:a16="http://schemas.microsoft.com/office/drawing/2014/main" id="{27A2D1F0-CAD9-458F-8B12-E0AADD0988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8912" y="4363654"/>
                <a:ext cx="695936" cy="13297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lIns="68580" tIns="34290" rIns="68580" bIns="3429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1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lart Standard Light" pitchFamily="50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1270" name="TextBox 11">
              <a:extLst>
                <a:ext uri="{FF2B5EF4-FFF2-40B4-BE49-F238E27FC236}">
                  <a16:creationId xmlns:a16="http://schemas.microsoft.com/office/drawing/2014/main" id="{7D69A57A-942C-460F-991C-30F2EEF4D7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0302" y="2201164"/>
              <a:ext cx="89693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Poppin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oppin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oppin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oppin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oppins" pitchFamily="2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oppins" pitchFamily="2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oppins" pitchFamily="2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oppins" pitchFamily="2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oppins" pitchFamily="2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500" b="1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lart Standard Light" pitchFamily="50" charset="0"/>
                  <a:ea typeface="+mn-ea"/>
                  <a:cs typeface="+mn-cs"/>
                </a:rPr>
                <a:t>85%</a:t>
              </a:r>
            </a:p>
          </p:txBody>
        </p:sp>
        <p:sp>
          <p:nvSpPr>
            <p:cNvPr id="11271" name="TextBox 12">
              <a:extLst>
                <a:ext uri="{FF2B5EF4-FFF2-40B4-BE49-F238E27FC236}">
                  <a16:creationId xmlns:a16="http://schemas.microsoft.com/office/drawing/2014/main" id="{24AC5F96-0C1A-4392-9369-95CC24FB26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8190" y="3160014"/>
              <a:ext cx="86518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Poppin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oppin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oppin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oppin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oppins" pitchFamily="2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oppins" pitchFamily="2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oppins" pitchFamily="2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oppins" pitchFamily="2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oppins" pitchFamily="2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500" b="1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lart Standard Light" pitchFamily="50" charset="0"/>
                  <a:ea typeface="+mn-ea"/>
                  <a:cs typeface="+mn-cs"/>
                </a:rPr>
                <a:t>60%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64B2D61-7DD7-4188-AFE2-92F4DBA22E64}"/>
              </a:ext>
            </a:extLst>
          </p:cNvPr>
          <p:cNvSpPr txBox="1"/>
          <p:nvPr/>
        </p:nvSpPr>
        <p:spPr>
          <a:xfrm>
            <a:off x="3476759" y="3883656"/>
            <a:ext cx="28807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Medium" pitchFamily="50" charset="0"/>
                <a:ea typeface="+mn-ea"/>
                <a:cs typeface="+mn-cs"/>
              </a:rPr>
              <a:t>Market Place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CEF49F9-DE02-4E9B-B793-3E20E9BE8A51}"/>
              </a:ext>
            </a:extLst>
          </p:cNvPr>
          <p:cNvSpPr/>
          <p:nvPr/>
        </p:nvSpPr>
        <p:spPr>
          <a:xfrm>
            <a:off x="3175136" y="3921756"/>
            <a:ext cx="155575" cy="1555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lart Standard Light" pitchFamily="50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29C820-E84A-41E8-BC91-7039E56A6571}"/>
              </a:ext>
            </a:extLst>
          </p:cNvPr>
          <p:cNvSpPr txBox="1"/>
          <p:nvPr/>
        </p:nvSpPr>
        <p:spPr>
          <a:xfrm>
            <a:off x="3476759" y="4267831"/>
            <a:ext cx="28807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lart Standard Medium" pitchFamily="50" charset="0"/>
                <a:ea typeface="+mn-ea"/>
                <a:cs typeface="+mn-cs"/>
              </a:rPr>
              <a:t>Sales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D3E9294-38C9-41A6-B44A-F5BC3E29846D}"/>
              </a:ext>
            </a:extLst>
          </p:cNvPr>
          <p:cNvSpPr/>
          <p:nvPr/>
        </p:nvSpPr>
        <p:spPr>
          <a:xfrm>
            <a:off x="3175136" y="4305931"/>
            <a:ext cx="155575" cy="1555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lart Standard Light" pitchFamily="50" charset="0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B54EEFB-2EBE-454D-8324-7DAC7D1A32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Page Title</a:t>
            </a:r>
          </a:p>
        </p:txBody>
      </p:sp>
      <p:sp>
        <p:nvSpPr>
          <p:cNvPr id="19" name="Date Placeholder 1">
            <a:extLst>
              <a:ext uri="{FF2B5EF4-FFF2-40B4-BE49-F238E27FC236}">
                <a16:creationId xmlns:a16="http://schemas.microsoft.com/office/drawing/2014/main" id="{34F80D20-0361-4620-AB01-FBF70AF5B1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5301" y="4896000"/>
            <a:ext cx="2057400" cy="241200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B7814B-E472-4653-AC12-539A1523A8AD}" type="datetime3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olart Standard 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 February, 2021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olart Standard Light"/>
              <a:ea typeface="+mn-ea"/>
              <a:cs typeface="+mn-cs"/>
            </a:endParaRPr>
          </a:p>
        </p:txBody>
      </p:sp>
      <p:sp>
        <p:nvSpPr>
          <p:cNvPr id="21" name="Footer Placeholder 3">
            <a:extLst>
              <a:ext uri="{FF2B5EF4-FFF2-40B4-BE49-F238E27FC236}">
                <a16:creationId xmlns:a16="http://schemas.microsoft.com/office/drawing/2014/main" id="{FE924CC8-93A2-4B92-885A-28F8A3CC0B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44054" y="4897424"/>
            <a:ext cx="4776716" cy="239252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olart Standard"/>
              <a:ea typeface="+mn-ea"/>
              <a:cs typeface="+mn-cs"/>
            </a:endParaRPr>
          </a:p>
        </p:txBody>
      </p:sp>
      <p:sp>
        <p:nvSpPr>
          <p:cNvPr id="22" name="Slide Number Placeholder 12">
            <a:extLst>
              <a:ext uri="{FF2B5EF4-FFF2-40B4-BE49-F238E27FC236}">
                <a16:creationId xmlns:a16="http://schemas.microsoft.com/office/drawing/2014/main" id="{E6A9DA44-C95E-4F9E-8D0B-F2AD5A611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599" y="4896332"/>
            <a:ext cx="338328" cy="241200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A0A07-47CC-DB44-A11B-D8673270CCE0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olart Standard Light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olart Standard Light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5" grpId="0" animBg="1"/>
      <p:bldP spid="16" grpId="0"/>
      <p:bldP spid="17" grpId="0" animBg="1"/>
    </p:bldLst>
  </p:timing>
</p:sld>
</file>

<file path=ppt/theme/theme1.xml><?xml version="1.0" encoding="utf-8"?>
<a:theme xmlns:a="http://schemas.openxmlformats.org/drawingml/2006/main" name="Title Slides">
  <a:themeElements>
    <a:clrScheme name="Colart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2DCCD3"/>
      </a:accent1>
      <a:accent2>
        <a:srgbClr val="FF8674"/>
      </a:accent2>
      <a:accent3>
        <a:srgbClr val="FFB81C"/>
      </a:accent3>
      <a:accent4>
        <a:srgbClr val="115E67"/>
      </a:accent4>
      <a:accent5>
        <a:srgbClr val="CE0037"/>
      </a:accent5>
      <a:accent6>
        <a:srgbClr val="D7C4B7"/>
      </a:accent6>
      <a:hlink>
        <a:srgbClr val="00C7B1"/>
      </a:hlink>
      <a:folHlink>
        <a:srgbClr val="2DCCD3"/>
      </a:folHlink>
    </a:clrScheme>
    <a:fontScheme name="Colart">
      <a:majorFont>
        <a:latin typeface="Colart Standard"/>
        <a:ea typeface=""/>
        <a:cs typeface=""/>
      </a:majorFont>
      <a:minorFont>
        <a:latin typeface="Colart Standar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-Presentation-16-9.pptx" id="{090A8D99-CF93-442A-87A4-977A729FB279}" vid="{4986D5E2-3163-4DFA-860C-DD8DDA2A898D}"/>
    </a:ext>
  </a:extLst>
</a:theme>
</file>

<file path=ppt/theme/theme2.xml><?xml version="1.0" encoding="utf-8"?>
<a:theme xmlns:a="http://schemas.openxmlformats.org/drawingml/2006/main" name="Text Slides">
  <a:themeElements>
    <a:clrScheme name="COLART COLOUR PALETTE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2DCCD3"/>
      </a:accent1>
      <a:accent2>
        <a:srgbClr val="FF8674"/>
      </a:accent2>
      <a:accent3>
        <a:srgbClr val="FFB81C"/>
      </a:accent3>
      <a:accent4>
        <a:srgbClr val="115E67"/>
      </a:accent4>
      <a:accent5>
        <a:srgbClr val="305597"/>
      </a:accent5>
      <a:accent6>
        <a:srgbClr val="D7C4B7"/>
      </a:accent6>
      <a:hlink>
        <a:srgbClr val="00C7B1"/>
      </a:hlink>
      <a:folHlink>
        <a:srgbClr val="CE0037"/>
      </a:folHlink>
    </a:clrScheme>
    <a:fontScheme name="Colart">
      <a:majorFont>
        <a:latin typeface="Colart Standard"/>
        <a:ea typeface=""/>
        <a:cs typeface=""/>
      </a:majorFont>
      <a:minorFont>
        <a:latin typeface="Colart Standar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-Presentation-16-9.pptx" id="{090A8D99-CF93-442A-87A4-977A729FB279}" vid="{E3D991DA-06CF-459A-BCD1-0CB303CFEAE0}"/>
    </a:ext>
  </a:extLst>
</a:theme>
</file>

<file path=ppt/theme/theme3.xml><?xml version="1.0" encoding="utf-8"?>
<a:theme xmlns:a="http://schemas.openxmlformats.org/drawingml/2006/main" name="1_Text Slides">
  <a:themeElements>
    <a:clrScheme name="COLART COLOUR PALETTE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2DCCD3"/>
      </a:accent1>
      <a:accent2>
        <a:srgbClr val="FF8674"/>
      </a:accent2>
      <a:accent3>
        <a:srgbClr val="FFB81C"/>
      </a:accent3>
      <a:accent4>
        <a:srgbClr val="115E67"/>
      </a:accent4>
      <a:accent5>
        <a:srgbClr val="305597"/>
      </a:accent5>
      <a:accent6>
        <a:srgbClr val="D7C4B7"/>
      </a:accent6>
      <a:hlink>
        <a:srgbClr val="00C7B1"/>
      </a:hlink>
      <a:folHlink>
        <a:srgbClr val="CE0037"/>
      </a:folHlink>
    </a:clrScheme>
    <a:fontScheme name="Colart">
      <a:majorFont>
        <a:latin typeface="Colart Standard"/>
        <a:ea typeface=""/>
        <a:cs typeface=""/>
      </a:majorFont>
      <a:minorFont>
        <a:latin typeface="Colart Standar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C1D51881F116419F1D5036E1343B84" ma:contentTypeVersion="13" ma:contentTypeDescription="Create a new document." ma:contentTypeScope="" ma:versionID="4601311fffe483bff80757653d1ae1ca">
  <xsd:schema xmlns:xsd="http://www.w3.org/2001/XMLSchema" xmlns:xs="http://www.w3.org/2001/XMLSchema" xmlns:p="http://schemas.microsoft.com/office/2006/metadata/properties" xmlns:ns3="3aaebb2d-1a7d-442e-8dc8-00e8ac325ffa" xmlns:ns4="9bbef0ca-59b1-44c8-8e83-17f1c96c4d10" targetNamespace="http://schemas.microsoft.com/office/2006/metadata/properties" ma:root="true" ma:fieldsID="5b50fd87d6828757a5fc6bd9a018eabe" ns3:_="" ns4:_="">
    <xsd:import namespace="3aaebb2d-1a7d-442e-8dc8-00e8ac325ffa"/>
    <xsd:import namespace="9bbef0ca-59b1-44c8-8e83-17f1c96c4d1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aebb2d-1a7d-442e-8dc8-00e8ac32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bef0ca-59b1-44c8-8e83-17f1c96c4d1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02B587E-F223-4FF6-A0C8-85BBC71EF37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0FF7AE6-704B-4AE0-8933-3BA29892538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329F8D0-C53D-4486-8289-1197003DDE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aebb2d-1a7d-442e-8dc8-00e8ac325ffa"/>
    <ds:schemaRef ds:uri="9bbef0ca-59b1-44c8-8e83-17f1c96c4d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PowerPoint-Presentation-16-9</Template>
  <TotalTime>1</TotalTime>
  <Words>242</Words>
  <Application>Microsoft Office PowerPoint</Application>
  <PresentationFormat>On-screen Show (16:9)</PresentationFormat>
  <Paragraphs>40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Calibri</vt:lpstr>
      <vt:lpstr>Colart Standard</vt:lpstr>
      <vt:lpstr>Colart Standard Light</vt:lpstr>
      <vt:lpstr>Colart Standard Medium</vt:lpstr>
      <vt:lpstr>Title Slides</vt:lpstr>
      <vt:lpstr>Text Slides</vt:lpstr>
      <vt:lpstr>1_Text Slides</vt:lpstr>
      <vt:lpstr>PowerPoint Presentation</vt:lpstr>
      <vt:lpstr>Website Statistics</vt:lpstr>
      <vt:lpstr>Social Media  Summary</vt:lpstr>
      <vt:lpstr>Page Title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Toby Russell</dc:creator>
  <cp:lastModifiedBy>Toby Russell</cp:lastModifiedBy>
  <cp:revision>1</cp:revision>
  <dcterms:created xsi:type="dcterms:W3CDTF">2021-02-18T18:22:11Z</dcterms:created>
  <dcterms:modified xsi:type="dcterms:W3CDTF">2021-02-18T18:23:44Z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0x010100C8C1D51881F116419F1D5036E1343B84</vt:lpwstr>
  </property>
</Properties>
</file>