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  <p:sldMasterId id="2147483837" r:id="rId6"/>
  </p:sldMasterIdLst>
  <p:notesMasterIdLst>
    <p:notesMasterId r:id="rId15"/>
  </p:notesMasterIdLst>
  <p:handoutMasterIdLst>
    <p:handoutMasterId r:id="rId16"/>
  </p:handoutMasterIdLst>
  <p:sldIdLst>
    <p:sldId id="282" r:id="rId7"/>
    <p:sldId id="289" r:id="rId8"/>
    <p:sldId id="798" r:id="rId9"/>
    <p:sldId id="799" r:id="rId10"/>
    <p:sldId id="800" r:id="rId11"/>
    <p:sldId id="801" r:id="rId12"/>
    <p:sldId id="262" r:id="rId13"/>
    <p:sldId id="39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8B24B-4BD1-4696-9E58-902A521B487B}" v="6" dt="2021-02-18T18:25:54.9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00" d="100"/>
          <a:sy n="100" d="100"/>
        </p:scale>
        <p:origin x="67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 Russell" userId="0d3e3635-ec96-4dfe-84bc-de4149b678ab" providerId="ADAL" clId="{9F38B24B-4BD1-4696-9E58-902A521B487B}"/>
    <pc:docChg chg="undo custSel addSld delSld modSld">
      <pc:chgData name="Toby Russell" userId="0d3e3635-ec96-4dfe-84bc-de4149b678ab" providerId="ADAL" clId="{9F38B24B-4BD1-4696-9E58-902A521B487B}" dt="2021-02-18T18:25:54.985" v="14"/>
      <pc:docMkLst>
        <pc:docMk/>
      </pc:docMkLst>
      <pc:sldChg chg="add del">
        <pc:chgData name="Toby Russell" userId="0d3e3635-ec96-4dfe-84bc-de4149b678ab" providerId="ADAL" clId="{9F38B24B-4BD1-4696-9E58-902A521B487B}" dt="2021-02-18T18:21:32.161" v="8"/>
        <pc:sldMkLst>
          <pc:docMk/>
          <pc:sldMk cId="0" sldId="262"/>
        </pc:sldMkLst>
      </pc:sldChg>
      <pc:sldChg chg="modSp add del mod">
        <pc:chgData name="Toby Russell" userId="0d3e3635-ec96-4dfe-84bc-de4149b678ab" providerId="ADAL" clId="{9F38B24B-4BD1-4696-9E58-902A521B487B}" dt="2021-02-18T18:25:41.250" v="10" actId="47"/>
        <pc:sldMkLst>
          <pc:docMk/>
          <pc:sldMk cId="1591549127" sldId="282"/>
        </pc:sldMkLst>
        <pc:spChg chg="mod">
          <ac:chgData name="Toby Russell" userId="0d3e3635-ec96-4dfe-84bc-de4149b678ab" providerId="ADAL" clId="{9F38B24B-4BD1-4696-9E58-902A521B487B}" dt="2021-02-18T18:21:32.047" v="7"/>
          <ac:spMkLst>
            <pc:docMk/>
            <pc:sldMk cId="1591549127" sldId="282"/>
            <ac:spMk id="5" creationId="{156584A2-0F1F-064A-BFE5-417BC0196DC7}"/>
          </ac:spMkLst>
        </pc:spChg>
      </pc:sldChg>
      <pc:sldChg chg="add del">
        <pc:chgData name="Toby Russell" userId="0d3e3635-ec96-4dfe-84bc-de4149b678ab" providerId="ADAL" clId="{9F38B24B-4BD1-4696-9E58-902A521B487B}" dt="2021-02-18T18:25:41.250" v="10" actId="47"/>
        <pc:sldMkLst>
          <pc:docMk/>
          <pc:sldMk cId="0" sldId="289"/>
        </pc:sldMkLst>
      </pc:sldChg>
      <pc:sldChg chg="del">
        <pc:chgData name="Toby Russell" userId="0d3e3635-ec96-4dfe-84bc-de4149b678ab" providerId="ADAL" clId="{9F38B24B-4BD1-4696-9E58-902A521B487B}" dt="2021-02-18T18:21:27.695" v="0" actId="47"/>
        <pc:sldMkLst>
          <pc:docMk/>
          <pc:sldMk cId="2856514242" sldId="291"/>
        </pc:sldMkLst>
      </pc:sldChg>
      <pc:sldChg chg="del">
        <pc:chgData name="Toby Russell" userId="0d3e3635-ec96-4dfe-84bc-de4149b678ab" providerId="ADAL" clId="{9F38B24B-4BD1-4696-9E58-902A521B487B}" dt="2021-02-18T18:21:27.695" v="0" actId="47"/>
        <pc:sldMkLst>
          <pc:docMk/>
          <pc:sldMk cId="3542908230" sldId="356"/>
        </pc:sldMkLst>
      </pc:sldChg>
      <pc:sldChg chg="modSp add del mod">
        <pc:chgData name="Toby Russell" userId="0d3e3635-ec96-4dfe-84bc-de4149b678ab" providerId="ADAL" clId="{9F38B24B-4BD1-4696-9E58-902A521B487B}" dt="2021-02-18T18:25:45.285" v="11" actId="47"/>
        <pc:sldMkLst>
          <pc:docMk/>
          <pc:sldMk cId="144697830" sldId="375"/>
        </pc:sldMkLst>
        <pc:spChg chg="mod">
          <ac:chgData name="Toby Russell" userId="0d3e3635-ec96-4dfe-84bc-de4149b678ab" providerId="ADAL" clId="{9F38B24B-4BD1-4696-9E58-902A521B487B}" dt="2021-02-18T18:21:32.047" v="7"/>
          <ac:spMkLst>
            <pc:docMk/>
            <pc:sldMk cId="144697830" sldId="375"/>
            <ac:spMk id="20" creationId="{924C342B-860F-4E55-B882-1AB4F03C8AB9}"/>
          </ac:spMkLst>
        </pc:spChg>
      </pc:sldChg>
      <pc:sldChg chg="add del">
        <pc:chgData name="Toby Russell" userId="0d3e3635-ec96-4dfe-84bc-de4149b678ab" providerId="ADAL" clId="{9F38B24B-4BD1-4696-9E58-902A521B487B}" dt="2021-02-18T18:25:54.985" v="14"/>
        <pc:sldMkLst>
          <pc:docMk/>
          <pc:sldMk cId="993330990" sldId="394"/>
        </pc:sldMkLst>
      </pc:sldChg>
      <pc:sldChg chg="modSp add del mod">
        <pc:chgData name="Toby Russell" userId="0d3e3635-ec96-4dfe-84bc-de4149b678ab" providerId="ADAL" clId="{9F38B24B-4BD1-4696-9E58-902A521B487B}" dt="2021-02-18T18:25:41.250" v="10" actId="47"/>
        <pc:sldMkLst>
          <pc:docMk/>
          <pc:sldMk cId="0" sldId="798"/>
        </pc:sldMkLst>
        <pc:spChg chg="mod">
          <ac:chgData name="Toby Russell" userId="0d3e3635-ec96-4dfe-84bc-de4149b678ab" providerId="ADAL" clId="{9F38B24B-4BD1-4696-9E58-902A521B487B}" dt="2021-02-18T18:21:32.047" v="7"/>
          <ac:spMkLst>
            <pc:docMk/>
            <pc:sldMk cId="0" sldId="798"/>
            <ac:spMk id="3" creationId="{E06BE1B0-08FD-4074-A3FD-AF9EFB07EDD2}"/>
          </ac:spMkLst>
        </pc:spChg>
      </pc:sldChg>
      <pc:sldChg chg="add del">
        <pc:chgData name="Toby Russell" userId="0d3e3635-ec96-4dfe-84bc-de4149b678ab" providerId="ADAL" clId="{9F38B24B-4BD1-4696-9E58-902A521B487B}" dt="2021-02-18T18:25:41.250" v="10" actId="47"/>
        <pc:sldMkLst>
          <pc:docMk/>
          <pc:sldMk cId="0" sldId="799"/>
        </pc:sldMkLst>
      </pc:sldChg>
      <pc:sldChg chg="modSp add del mod">
        <pc:chgData name="Toby Russell" userId="0d3e3635-ec96-4dfe-84bc-de4149b678ab" providerId="ADAL" clId="{9F38B24B-4BD1-4696-9E58-902A521B487B}" dt="2021-02-18T18:25:41.250" v="10" actId="47"/>
        <pc:sldMkLst>
          <pc:docMk/>
          <pc:sldMk cId="0" sldId="800"/>
        </pc:sldMkLst>
        <pc:spChg chg="mod">
          <ac:chgData name="Toby Russell" userId="0d3e3635-ec96-4dfe-84bc-de4149b678ab" providerId="ADAL" clId="{9F38B24B-4BD1-4696-9E58-902A521B487B}" dt="2021-02-18T18:21:32.047" v="7"/>
          <ac:spMkLst>
            <pc:docMk/>
            <pc:sldMk cId="0" sldId="800"/>
            <ac:spMk id="31" creationId="{6CAD3588-147F-4AB3-B3A9-3171E126AD44}"/>
          </ac:spMkLst>
        </pc:spChg>
      </pc:sldChg>
      <pc:sldChg chg="add del">
        <pc:chgData name="Toby Russell" userId="0d3e3635-ec96-4dfe-84bc-de4149b678ab" providerId="ADAL" clId="{9F38B24B-4BD1-4696-9E58-902A521B487B}" dt="2021-02-18T18:25:41.250" v="10" actId="47"/>
        <pc:sldMkLst>
          <pc:docMk/>
          <pc:sldMk cId="0" sldId="801"/>
        </pc:sldMkLst>
      </pc:sldChg>
      <pc:sldChg chg="add del">
        <pc:chgData name="Toby Russell" userId="0d3e3635-ec96-4dfe-84bc-de4149b678ab" providerId="ADAL" clId="{9F38B24B-4BD1-4696-9E58-902A521B487B}" dt="2021-02-18T18:25:45.285" v="11" actId="47"/>
        <pc:sldMkLst>
          <pc:docMk/>
          <pc:sldMk cId="0" sldId="802"/>
        </pc:sldMkLst>
      </pc:sldChg>
      <pc:sldChg chg="del">
        <pc:chgData name="Toby Russell" userId="0d3e3635-ec96-4dfe-84bc-de4149b678ab" providerId="ADAL" clId="{9F38B24B-4BD1-4696-9E58-902A521B487B}" dt="2021-02-18T18:21:27.695" v="0" actId="47"/>
        <pc:sldMkLst>
          <pc:docMk/>
          <pc:sldMk cId="1067150141" sldId="816"/>
        </pc:sldMkLst>
      </pc:sldChg>
      <pc:sldChg chg="del">
        <pc:chgData name="Toby Russell" userId="0d3e3635-ec96-4dfe-84bc-de4149b678ab" providerId="ADAL" clId="{9F38B24B-4BD1-4696-9E58-902A521B487B}" dt="2021-02-18T18:21:27.695" v="0" actId="47"/>
        <pc:sldMkLst>
          <pc:docMk/>
          <pc:sldMk cId="1398458062" sldId="817"/>
        </pc:sldMkLst>
      </pc:sldChg>
      <pc:sldChg chg="del">
        <pc:chgData name="Toby Russell" userId="0d3e3635-ec96-4dfe-84bc-de4149b678ab" providerId="ADAL" clId="{9F38B24B-4BD1-4696-9E58-902A521B487B}" dt="2021-02-18T18:21:27.695" v="0" actId="47"/>
        <pc:sldMkLst>
          <pc:docMk/>
          <pc:sldMk cId="3406703048" sldId="818"/>
        </pc:sldMkLst>
      </pc:sldChg>
      <pc:sldChg chg="del">
        <pc:chgData name="Toby Russell" userId="0d3e3635-ec96-4dfe-84bc-de4149b678ab" providerId="ADAL" clId="{9F38B24B-4BD1-4696-9E58-902A521B487B}" dt="2021-02-18T18:21:27.695" v="0" actId="47"/>
        <pc:sldMkLst>
          <pc:docMk/>
          <pc:sldMk cId="1952949096" sldId="819"/>
        </pc:sldMkLst>
      </pc:sldChg>
      <pc:sldChg chg="del">
        <pc:chgData name="Toby Russell" userId="0d3e3635-ec96-4dfe-84bc-de4149b678ab" providerId="ADAL" clId="{9F38B24B-4BD1-4696-9E58-902A521B487B}" dt="2021-02-18T18:21:27.695" v="0" actId="47"/>
        <pc:sldMkLst>
          <pc:docMk/>
          <pc:sldMk cId="119100467" sldId="873"/>
        </pc:sldMkLst>
      </pc:sldChg>
      <pc:sldChg chg="del">
        <pc:chgData name="Toby Russell" userId="0d3e3635-ec96-4dfe-84bc-de4149b678ab" providerId="ADAL" clId="{9F38B24B-4BD1-4696-9E58-902A521B487B}" dt="2021-02-18T18:21:27.695" v="0" actId="47"/>
        <pc:sldMkLst>
          <pc:docMk/>
          <pc:sldMk cId="2373146947" sldId="8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56BA7-A51E-6F4A-AC8A-9D5F0D685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2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2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10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03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3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0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90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27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57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CB402DB-F7D8-44E4-8F85-A326A1A70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3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CF50-E4B8-4D72-B18D-FDCCCBCF4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6387-0146-42EB-9728-51EB02B7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28858-3434-4F6D-8696-E6E9FEBD3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1FACA21-47DC-43DA-A5B8-B48DC0282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6F883C6B-8038-4F3B-B9AC-FA995426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AC0B-AA34-4A7D-B0C8-027CFC309124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50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385451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3405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6623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154BE4-0037-44F7-87E4-A2DFEAE9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D01D33D-A93E-432F-8837-E1EFA486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08079CA-CE84-4850-9966-1CBC7F65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0E7527B6-15CE-48F5-AD9C-D79130D4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03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6083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329862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76156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66083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329862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976156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A58377-E6FF-40EA-829A-5E0FB87F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ABEE2EB-A705-4D3F-9460-D436EF95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1EFBF62-87DC-46A0-83D2-EC6E75E6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9CCBB9D2-E524-4E5A-B887-02734DF5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9041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6584A2-0F1F-064A-BFE5-417BC0196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Headline Stats</a:t>
            </a:r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93C0BA81-5618-3B4C-A294-7B307E6EE864}"/>
              </a:ext>
            </a:extLst>
          </p:cNvPr>
          <p:cNvSpPr txBox="1">
            <a:spLocks/>
          </p:cNvSpPr>
          <p:nvPr/>
        </p:nvSpPr>
        <p:spPr>
          <a:xfrm>
            <a:off x="641873" y="2698750"/>
            <a:ext cx="1612394" cy="171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Suspendisse nec magna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leo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malesuada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iaculis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. Nunc non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viverra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sem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purus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Integer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vel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tristique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nisi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efficitur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imperdiet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est.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8F9109B7-F356-3144-933B-8F123F7351F6}"/>
              </a:ext>
            </a:extLst>
          </p:cNvPr>
          <p:cNvSpPr txBox="1">
            <a:spLocks/>
          </p:cNvSpPr>
          <p:nvPr/>
        </p:nvSpPr>
        <p:spPr>
          <a:xfrm>
            <a:off x="2711467" y="2698750"/>
            <a:ext cx="1612394" cy="171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Vivamus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lectus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Aliquam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scelerisque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nibh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id magna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volutpat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, in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dictum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054BBF31-2150-0947-8ED1-CD726282A801}"/>
              </a:ext>
            </a:extLst>
          </p:cNvPr>
          <p:cNvSpPr txBox="1">
            <a:spLocks/>
          </p:cNvSpPr>
          <p:nvPr/>
        </p:nvSpPr>
        <p:spPr>
          <a:xfrm>
            <a:off x="4781060" y="2698750"/>
            <a:ext cx="1612394" cy="171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Pellentesque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elementum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purus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non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rhoncus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congue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Fusce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massa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arcu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ultricies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pretium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vel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pretium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tellus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E23E0CC9-BD4A-5545-8C3D-B70AEAF8D870}"/>
              </a:ext>
            </a:extLst>
          </p:cNvPr>
          <p:cNvSpPr txBox="1">
            <a:spLocks/>
          </p:cNvSpPr>
          <p:nvPr/>
        </p:nvSpPr>
        <p:spPr>
          <a:xfrm>
            <a:off x="6800835" y="2698750"/>
            <a:ext cx="1612394" cy="171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Aliquam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auctor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est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leo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pulvinar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. Nulla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Aenean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mi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lacus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, porta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imperdiet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placerat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 panose="020B0604020202020204" pitchFamily="34" charset="0"/>
              </a:rPr>
              <a:t> eros.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C18B4A-A61E-8641-A6D5-D1AF6D7E1E18}"/>
              </a:ext>
            </a:extLst>
          </p:cNvPr>
          <p:cNvSpPr/>
          <p:nvPr/>
        </p:nvSpPr>
        <p:spPr>
          <a:xfrm>
            <a:off x="641873" y="2216205"/>
            <a:ext cx="1612394" cy="317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68CF1-2B37-6649-A742-0353AF1EF9DA}"/>
              </a:ext>
            </a:extLst>
          </p:cNvPr>
          <p:cNvSpPr/>
          <p:nvPr/>
        </p:nvSpPr>
        <p:spPr>
          <a:xfrm>
            <a:off x="2711467" y="2216205"/>
            <a:ext cx="1612394" cy="31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9F14-7812-8140-B0C6-6B83A8A2B454}"/>
              </a:ext>
            </a:extLst>
          </p:cNvPr>
          <p:cNvSpPr/>
          <p:nvPr/>
        </p:nvSpPr>
        <p:spPr>
          <a:xfrm>
            <a:off x="4781060" y="2216205"/>
            <a:ext cx="1612394" cy="317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59A9A3-91F5-214B-91BE-D16AE4FDFC79}"/>
              </a:ext>
            </a:extLst>
          </p:cNvPr>
          <p:cNvSpPr txBox="1"/>
          <p:nvPr/>
        </p:nvSpPr>
        <p:spPr>
          <a:xfrm>
            <a:off x="619959" y="1379419"/>
            <a:ext cx="16562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>
                <a:ln>
                  <a:noFill/>
                </a:ln>
                <a:solidFill>
                  <a:srgbClr val="2DCCD3"/>
                </a:solidFill>
                <a:effectLst/>
                <a:uLnTx/>
                <a:uFillTx/>
                <a:latin typeface="Colart Standard" pitchFamily="50" charset="0"/>
                <a:ea typeface="Roboto" charset="0"/>
                <a:cs typeface="Arial"/>
              </a:rPr>
              <a:t>50%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3A059-920F-E847-AA89-77DDE22E65D5}"/>
              </a:ext>
            </a:extLst>
          </p:cNvPr>
          <p:cNvSpPr txBox="1"/>
          <p:nvPr/>
        </p:nvSpPr>
        <p:spPr>
          <a:xfrm>
            <a:off x="2740560" y="1379419"/>
            <a:ext cx="15542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>
                <a:ln>
                  <a:noFill/>
                </a:ln>
                <a:solidFill>
                  <a:srgbClr val="FF8674"/>
                </a:solidFill>
                <a:effectLst/>
                <a:uLnTx/>
                <a:uFillTx/>
                <a:latin typeface="Colart Standard" pitchFamily="50" charset="0"/>
                <a:ea typeface="Roboto" charset="0"/>
                <a:cs typeface="Arial"/>
              </a:rPr>
              <a:t>37%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A0099-DD3B-974F-9F60-9AD0B4B9BCAD}"/>
              </a:ext>
            </a:extLst>
          </p:cNvPr>
          <p:cNvSpPr txBox="1"/>
          <p:nvPr/>
        </p:nvSpPr>
        <p:spPr>
          <a:xfrm>
            <a:off x="4785929" y="1379419"/>
            <a:ext cx="16369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>
                <a:ln>
                  <a:noFill/>
                </a:ln>
                <a:solidFill>
                  <a:srgbClr val="FFB81C"/>
                </a:solidFill>
                <a:effectLst/>
                <a:uLnTx/>
                <a:uFillTx/>
                <a:latin typeface="Colart Standard" pitchFamily="50" charset="0"/>
                <a:ea typeface="Roboto" charset="0"/>
                <a:cs typeface="Arial"/>
              </a:rPr>
              <a:t>84%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ED38A-F4A8-6F4D-A1D9-38154B363583}"/>
              </a:ext>
            </a:extLst>
          </p:cNvPr>
          <p:cNvSpPr/>
          <p:nvPr/>
        </p:nvSpPr>
        <p:spPr>
          <a:xfrm>
            <a:off x="6800835" y="2216205"/>
            <a:ext cx="1612394" cy="3174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7E305F-44F7-3F4F-96BB-DC04D84DCD73}"/>
              </a:ext>
            </a:extLst>
          </p:cNvPr>
          <p:cNvSpPr txBox="1"/>
          <p:nvPr/>
        </p:nvSpPr>
        <p:spPr>
          <a:xfrm>
            <a:off x="6819329" y="1379419"/>
            <a:ext cx="16097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>
                <a:ln>
                  <a:noFill/>
                </a:ln>
                <a:solidFill>
                  <a:srgbClr val="115E67"/>
                </a:solidFill>
                <a:effectLst/>
                <a:uLnTx/>
                <a:uFillTx/>
                <a:latin typeface="Colart Standard" pitchFamily="50" charset="0"/>
                <a:ea typeface="Roboto" charset="0"/>
                <a:cs typeface="Arial"/>
              </a:rPr>
              <a:t>65%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2E2C5-7521-4091-A0BD-6D28DEDCBF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77EFC-564E-4CDF-BB9C-9D46F91AECF0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ED466-1C44-4C05-9B53-A58591243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063E6-A023-4FB1-86DE-A91AFC3E3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4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6" name="Group 66">
            <a:extLst>
              <a:ext uri="{FF2B5EF4-FFF2-40B4-BE49-F238E27FC236}">
                <a16:creationId xmlns:a16="http://schemas.microsoft.com/office/drawing/2014/main" id="{6ABF41B3-3BDF-43FD-A928-7D65A638549D}"/>
              </a:ext>
            </a:extLst>
          </p:cNvPr>
          <p:cNvGrpSpPr>
            <a:grpSpLocks/>
          </p:cNvGrpSpPr>
          <p:nvPr/>
        </p:nvGrpSpPr>
        <p:grpSpPr bwMode="auto">
          <a:xfrm>
            <a:off x="-710239" y="969099"/>
            <a:ext cx="3744550" cy="3376297"/>
            <a:chOff x="-163639" y="1491864"/>
            <a:chExt cx="4992005" cy="4501476"/>
          </a:xfrm>
        </p:grpSpPr>
        <p:grpSp>
          <p:nvGrpSpPr>
            <p:cNvPr id="20493" name="Group 5">
              <a:extLst>
                <a:ext uri="{FF2B5EF4-FFF2-40B4-BE49-F238E27FC236}">
                  <a16:creationId xmlns:a16="http://schemas.microsoft.com/office/drawing/2014/main" id="{2A697602-FD45-4874-AA1B-0B611E832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3639" y="1495039"/>
              <a:ext cx="4553919" cy="4460625"/>
              <a:chOff x="3843662" y="1487444"/>
              <a:chExt cx="4553919" cy="4460625"/>
            </a:xfrm>
          </p:grpSpPr>
          <p:grpSp>
            <p:nvGrpSpPr>
              <p:cNvPr id="20506" name="Group 6">
                <a:extLst>
                  <a:ext uri="{FF2B5EF4-FFF2-40B4-BE49-F238E27FC236}">
                    <a16:creationId xmlns:a16="http://schemas.microsoft.com/office/drawing/2014/main" id="{91D5B411-5231-4E4E-9079-C2C0ED68FA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02403" y="1487444"/>
                <a:ext cx="2995178" cy="4460625"/>
                <a:chOff x="5402403" y="1487444"/>
                <a:chExt cx="2995178" cy="4460625"/>
              </a:xfrm>
            </p:grpSpPr>
            <p:grpSp>
              <p:nvGrpSpPr>
                <p:cNvPr id="20544" name="Group 44">
                  <a:extLst>
                    <a:ext uri="{FF2B5EF4-FFF2-40B4-BE49-F238E27FC236}">
                      <a16:creationId xmlns:a16="http://schemas.microsoft.com/office/drawing/2014/main" id="{EDD38A48-78A3-4C89-A45D-A9FCF99733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86520" y="2637997"/>
                  <a:ext cx="2490130" cy="908444"/>
                  <a:chOff x="5083203" y="2597391"/>
                  <a:chExt cx="2490130" cy="908444"/>
                </a:xfrm>
              </p:grpSpPr>
              <p:sp>
                <p:nvSpPr>
                  <p:cNvPr id="20552" name="Rectangle 21">
                    <a:extLst>
                      <a:ext uri="{FF2B5EF4-FFF2-40B4-BE49-F238E27FC236}">
                        <a16:creationId xmlns:a16="http://schemas.microsoft.com/office/drawing/2014/main" id="{C2C2CEEC-6D4C-4642-B656-E6A962E71C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65986" y="2597391"/>
                    <a:ext cx="2007347" cy="908444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 22">
                    <a:extLst>
                      <a:ext uri="{FF2B5EF4-FFF2-40B4-BE49-F238E27FC236}">
                        <a16:creationId xmlns:a16="http://schemas.microsoft.com/office/drawing/2014/main" id="{1ACB0B5F-92E9-4A50-8A32-E5C8125E9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3203" y="2597711"/>
                    <a:ext cx="484118" cy="907999"/>
                  </a:xfrm>
                  <a:custGeom>
                    <a:avLst/>
                    <a:gdLst>
                      <a:gd name="T0" fmla="*/ 386 w 386"/>
                      <a:gd name="T1" fmla="*/ 0 h 725"/>
                      <a:gd name="T2" fmla="*/ 0 w 386"/>
                      <a:gd name="T3" fmla="*/ 314 h 725"/>
                      <a:gd name="T4" fmla="*/ 0 w 386"/>
                      <a:gd name="T5" fmla="*/ 453 h 725"/>
                      <a:gd name="T6" fmla="*/ 386 w 386"/>
                      <a:gd name="T7" fmla="*/ 725 h 725"/>
                      <a:gd name="T8" fmla="*/ 386 w 386"/>
                      <a:gd name="T9" fmla="*/ 0 h 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6" h="725">
                        <a:moveTo>
                          <a:pt x="386" y="0"/>
                        </a:moveTo>
                        <a:lnTo>
                          <a:pt x="0" y="314"/>
                        </a:lnTo>
                        <a:lnTo>
                          <a:pt x="0" y="453"/>
                        </a:lnTo>
                        <a:lnTo>
                          <a:pt x="386" y="725"/>
                        </a:lnTo>
                        <a:lnTo>
                          <a:pt x="3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8005144-765B-466C-99C8-0770DF7E1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3658" y="1487444"/>
                  <a:ext cx="2253923" cy="90958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87D9576E-2EF2-4088-B83A-891E7B95A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5101" y="1487444"/>
                  <a:ext cx="728556" cy="1214369"/>
                </a:xfrm>
                <a:custGeom>
                  <a:avLst/>
                  <a:gdLst>
                    <a:gd name="T0" fmla="*/ 582 w 582"/>
                    <a:gd name="T1" fmla="*/ 0 h 969"/>
                    <a:gd name="T2" fmla="*/ 0 w 582"/>
                    <a:gd name="T3" fmla="*/ 898 h 969"/>
                    <a:gd name="T4" fmla="*/ 76 w 582"/>
                    <a:gd name="T5" fmla="*/ 969 h 969"/>
                    <a:gd name="T6" fmla="*/ 582 w 582"/>
                    <a:gd name="T7" fmla="*/ 726 h 969"/>
                    <a:gd name="T8" fmla="*/ 582 w 582"/>
                    <a:gd name="T9" fmla="*/ 0 h 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969">
                      <a:moveTo>
                        <a:pt x="582" y="0"/>
                      </a:moveTo>
                      <a:lnTo>
                        <a:pt x="0" y="898"/>
                      </a:lnTo>
                      <a:lnTo>
                        <a:pt x="76" y="969"/>
                      </a:lnTo>
                      <a:lnTo>
                        <a:pt x="582" y="726"/>
                      </a:lnTo>
                      <a:lnTo>
                        <a:pt x="582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42A562F-FC9C-4EA1-BCD0-4F46FFCE37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7785" y="5038482"/>
                  <a:ext cx="2255511" cy="90958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5F078DE5-144F-4F9D-8A39-0C2FF660B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2403" y="4733699"/>
                  <a:ext cx="725382" cy="1214370"/>
                </a:xfrm>
                <a:custGeom>
                  <a:avLst/>
                  <a:gdLst>
                    <a:gd name="T0" fmla="*/ 579 w 579"/>
                    <a:gd name="T1" fmla="*/ 969 h 969"/>
                    <a:gd name="T2" fmla="*/ 0 w 579"/>
                    <a:gd name="T3" fmla="*/ 73 h 969"/>
                    <a:gd name="T4" fmla="*/ 73 w 579"/>
                    <a:gd name="T5" fmla="*/ 0 h 969"/>
                    <a:gd name="T6" fmla="*/ 579 w 579"/>
                    <a:gd name="T7" fmla="*/ 243 h 969"/>
                    <a:gd name="T8" fmla="*/ 579 w 579"/>
                    <a:gd name="T9" fmla="*/ 969 h 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9" h="969">
                      <a:moveTo>
                        <a:pt x="579" y="969"/>
                      </a:moveTo>
                      <a:lnTo>
                        <a:pt x="0" y="73"/>
                      </a:lnTo>
                      <a:lnTo>
                        <a:pt x="73" y="0"/>
                      </a:lnTo>
                      <a:lnTo>
                        <a:pt x="579" y="243"/>
                      </a:lnTo>
                      <a:lnTo>
                        <a:pt x="579" y="96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549" name="Group 49">
                  <a:extLst>
                    <a:ext uri="{FF2B5EF4-FFF2-40B4-BE49-F238E27FC236}">
                      <a16:creationId xmlns:a16="http://schemas.microsoft.com/office/drawing/2014/main" id="{3281F06F-A027-4AC5-96F8-6435B15311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29378" y="3831363"/>
                  <a:ext cx="2548737" cy="908686"/>
                  <a:chOff x="5024555" y="3838574"/>
                  <a:chExt cx="2548737" cy="908686"/>
                </a:xfrm>
              </p:grpSpPr>
              <p:sp>
                <p:nvSpPr>
                  <p:cNvPr id="20550" name="Rectangle 21">
                    <a:extLst>
                      <a:ext uri="{FF2B5EF4-FFF2-40B4-BE49-F238E27FC236}">
                        <a16:creationId xmlns:a16="http://schemas.microsoft.com/office/drawing/2014/main" id="{EC9443E0-590A-482E-90B4-D3A324E0A1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07131" y="3838574"/>
                    <a:ext cx="2066161" cy="90844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2">
                    <a:extLst>
                      <a:ext uri="{FF2B5EF4-FFF2-40B4-BE49-F238E27FC236}">
                        <a16:creationId xmlns:a16="http://schemas.microsoft.com/office/drawing/2014/main" id="{00D37176-8A76-4DED-B9D4-6E6ADE1297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4555" y="3839261"/>
                    <a:ext cx="484118" cy="907999"/>
                  </a:xfrm>
                  <a:custGeom>
                    <a:avLst/>
                    <a:gdLst>
                      <a:gd name="T0" fmla="*/ 386 w 386"/>
                      <a:gd name="T1" fmla="*/ 0 h 725"/>
                      <a:gd name="T2" fmla="*/ 0 w 386"/>
                      <a:gd name="T3" fmla="*/ 314 h 725"/>
                      <a:gd name="T4" fmla="*/ 0 w 386"/>
                      <a:gd name="T5" fmla="*/ 453 h 725"/>
                      <a:gd name="T6" fmla="*/ 386 w 386"/>
                      <a:gd name="T7" fmla="*/ 725 h 725"/>
                      <a:gd name="T8" fmla="*/ 386 w 386"/>
                      <a:gd name="T9" fmla="*/ 0 h 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6" h="725">
                        <a:moveTo>
                          <a:pt x="386" y="0"/>
                        </a:moveTo>
                        <a:lnTo>
                          <a:pt x="0" y="314"/>
                        </a:lnTo>
                        <a:lnTo>
                          <a:pt x="0" y="453"/>
                        </a:lnTo>
                        <a:lnTo>
                          <a:pt x="386" y="725"/>
                        </a:lnTo>
                        <a:lnTo>
                          <a:pt x="386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507" name="Group 7">
                <a:extLst>
                  <a:ext uri="{FF2B5EF4-FFF2-40B4-BE49-F238E27FC236}">
                    <a16:creationId xmlns:a16="http://schemas.microsoft.com/office/drawing/2014/main" id="{FD1BB1C3-5B03-49B3-B78B-5B56E75FC8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559613">
                <a:off x="3843662" y="1929428"/>
                <a:ext cx="3708557" cy="3919101"/>
                <a:chOff x="2997200" y="769938"/>
                <a:chExt cx="5232824" cy="5481084"/>
              </a:xfrm>
            </p:grpSpPr>
            <p:sp>
              <p:nvSpPr>
                <p:cNvPr id="20508" name="Freeform 8">
                  <a:extLst>
                    <a:ext uri="{FF2B5EF4-FFF2-40B4-BE49-F238E27FC236}">
                      <a16:creationId xmlns:a16="http://schemas.microsoft.com/office/drawing/2014/main" id="{C9DB3249-1FB2-4D82-9580-5D51E007E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6501" y="769938"/>
                  <a:ext cx="673100" cy="641350"/>
                </a:xfrm>
                <a:custGeom>
                  <a:avLst/>
                  <a:gdLst>
                    <a:gd name="T0" fmla="*/ 33338 w 424"/>
                    <a:gd name="T1" fmla="*/ 301625 h 404"/>
                    <a:gd name="T2" fmla="*/ 0 w 424"/>
                    <a:gd name="T3" fmla="*/ 0 h 404"/>
                    <a:gd name="T4" fmla="*/ 288925 w 424"/>
                    <a:gd name="T5" fmla="*/ 131763 h 404"/>
                    <a:gd name="T6" fmla="*/ 528638 w 424"/>
                    <a:gd name="T7" fmla="*/ 360363 h 404"/>
                    <a:gd name="T8" fmla="*/ 673100 w 424"/>
                    <a:gd name="T9" fmla="*/ 641350 h 404"/>
                    <a:gd name="T10" fmla="*/ 369888 w 424"/>
                    <a:gd name="T11" fmla="*/ 623888 h 404"/>
                    <a:gd name="T12" fmla="*/ 33338 w 424"/>
                    <a:gd name="T13" fmla="*/ 301625 h 4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24" h="404">
                      <a:moveTo>
                        <a:pt x="21" y="190"/>
                      </a:moveTo>
                      <a:lnTo>
                        <a:pt x="0" y="0"/>
                      </a:lnTo>
                      <a:lnTo>
                        <a:pt x="182" y="83"/>
                      </a:lnTo>
                      <a:lnTo>
                        <a:pt x="333" y="227"/>
                      </a:lnTo>
                      <a:lnTo>
                        <a:pt x="424" y="404"/>
                      </a:lnTo>
                      <a:lnTo>
                        <a:pt x="233" y="393"/>
                      </a:lnTo>
                      <a:lnTo>
                        <a:pt x="21" y="190"/>
                      </a:lnTo>
                      <a:close/>
                    </a:path>
                  </a:pathLst>
                </a:custGeom>
                <a:solidFill>
                  <a:srgbClr val="BCA1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09" name="Freeform 9">
                  <a:extLst>
                    <a:ext uri="{FF2B5EF4-FFF2-40B4-BE49-F238E27FC236}">
                      <a16:creationId xmlns:a16="http://schemas.microsoft.com/office/drawing/2014/main" id="{FA9BF566-DFB0-44EC-B23C-5AE5529A5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6501" y="769938"/>
                  <a:ext cx="673100" cy="641350"/>
                </a:xfrm>
                <a:custGeom>
                  <a:avLst/>
                  <a:gdLst>
                    <a:gd name="T0" fmla="*/ 33338 w 424"/>
                    <a:gd name="T1" fmla="*/ 301625 h 404"/>
                    <a:gd name="T2" fmla="*/ 0 w 424"/>
                    <a:gd name="T3" fmla="*/ 0 h 404"/>
                    <a:gd name="T4" fmla="*/ 288925 w 424"/>
                    <a:gd name="T5" fmla="*/ 131763 h 404"/>
                    <a:gd name="T6" fmla="*/ 528638 w 424"/>
                    <a:gd name="T7" fmla="*/ 360363 h 404"/>
                    <a:gd name="T8" fmla="*/ 673100 w 424"/>
                    <a:gd name="T9" fmla="*/ 641350 h 404"/>
                    <a:gd name="T10" fmla="*/ 369888 w 424"/>
                    <a:gd name="T11" fmla="*/ 623888 h 404"/>
                    <a:gd name="T12" fmla="*/ 33338 w 424"/>
                    <a:gd name="T13" fmla="*/ 301625 h 4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24" h="404">
                      <a:moveTo>
                        <a:pt x="21" y="190"/>
                      </a:moveTo>
                      <a:lnTo>
                        <a:pt x="0" y="0"/>
                      </a:lnTo>
                      <a:lnTo>
                        <a:pt x="182" y="83"/>
                      </a:lnTo>
                      <a:lnTo>
                        <a:pt x="333" y="227"/>
                      </a:lnTo>
                      <a:lnTo>
                        <a:pt x="424" y="404"/>
                      </a:lnTo>
                      <a:lnTo>
                        <a:pt x="233" y="393"/>
                      </a:lnTo>
                      <a:lnTo>
                        <a:pt x="21" y="19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10" name="Freeform 10">
                  <a:extLst>
                    <a:ext uri="{FF2B5EF4-FFF2-40B4-BE49-F238E27FC236}">
                      <a16:creationId xmlns:a16="http://schemas.microsoft.com/office/drawing/2014/main" id="{0CD5EF1B-0C79-4BEE-9F0F-8F115FF3B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7200" y="4926013"/>
                  <a:ext cx="1268413" cy="1296988"/>
                </a:xfrm>
                <a:custGeom>
                  <a:avLst/>
                  <a:gdLst>
                    <a:gd name="T0" fmla="*/ 1122363 w 799"/>
                    <a:gd name="T1" fmla="*/ 795338 h 817"/>
                    <a:gd name="T2" fmla="*/ 0 w 799"/>
                    <a:gd name="T3" fmla="*/ 1296988 h 817"/>
                    <a:gd name="T4" fmla="*/ 449263 w 799"/>
                    <a:gd name="T5" fmla="*/ 152400 h 817"/>
                    <a:gd name="T6" fmla="*/ 593725 w 799"/>
                    <a:gd name="T7" fmla="*/ 0 h 817"/>
                    <a:gd name="T8" fmla="*/ 1268413 w 799"/>
                    <a:gd name="T9" fmla="*/ 641350 h 817"/>
                    <a:gd name="T10" fmla="*/ 1122363 w 799"/>
                    <a:gd name="T11" fmla="*/ 795338 h 8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9" h="817">
                      <a:moveTo>
                        <a:pt x="707" y="501"/>
                      </a:moveTo>
                      <a:lnTo>
                        <a:pt x="0" y="817"/>
                      </a:lnTo>
                      <a:lnTo>
                        <a:pt x="283" y="96"/>
                      </a:lnTo>
                      <a:lnTo>
                        <a:pt x="374" y="0"/>
                      </a:lnTo>
                      <a:lnTo>
                        <a:pt x="799" y="404"/>
                      </a:lnTo>
                      <a:lnTo>
                        <a:pt x="707" y="501"/>
                      </a:lnTo>
                      <a:close/>
                    </a:path>
                  </a:pathLst>
                </a:custGeom>
                <a:solidFill>
                  <a:srgbClr val="D3A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11" name="Freeform 11">
                  <a:extLst>
                    <a:ext uri="{FF2B5EF4-FFF2-40B4-BE49-F238E27FC236}">
                      <a16:creationId xmlns:a16="http://schemas.microsoft.com/office/drawing/2014/main" id="{B0595BDA-7E5B-4548-9EE5-814BE52A5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7200" y="4926013"/>
                  <a:ext cx="1268413" cy="1296988"/>
                </a:xfrm>
                <a:custGeom>
                  <a:avLst/>
                  <a:gdLst>
                    <a:gd name="T0" fmla="*/ 1122363 w 799"/>
                    <a:gd name="T1" fmla="*/ 795338 h 817"/>
                    <a:gd name="T2" fmla="*/ 0 w 799"/>
                    <a:gd name="T3" fmla="*/ 1296988 h 817"/>
                    <a:gd name="T4" fmla="*/ 449263 w 799"/>
                    <a:gd name="T5" fmla="*/ 152400 h 817"/>
                    <a:gd name="T6" fmla="*/ 593725 w 799"/>
                    <a:gd name="T7" fmla="*/ 0 h 817"/>
                    <a:gd name="T8" fmla="*/ 1268413 w 799"/>
                    <a:gd name="T9" fmla="*/ 641350 h 817"/>
                    <a:gd name="T10" fmla="*/ 1122363 w 799"/>
                    <a:gd name="T11" fmla="*/ 795338 h 8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9" h="817">
                      <a:moveTo>
                        <a:pt x="707" y="501"/>
                      </a:moveTo>
                      <a:lnTo>
                        <a:pt x="0" y="817"/>
                      </a:lnTo>
                      <a:lnTo>
                        <a:pt x="283" y="96"/>
                      </a:lnTo>
                      <a:lnTo>
                        <a:pt x="374" y="0"/>
                      </a:lnTo>
                      <a:lnTo>
                        <a:pt x="799" y="404"/>
                      </a:lnTo>
                      <a:lnTo>
                        <a:pt x="707" y="50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81299597-733A-4EA6-8D05-06175A7AB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0986" y="4019712"/>
                  <a:ext cx="1249729" cy="1289868"/>
                </a:xfrm>
                <a:custGeom>
                  <a:avLst/>
                  <a:gdLst>
                    <a:gd name="T0" fmla="*/ 554 w 675"/>
                    <a:gd name="T1" fmla="*/ 0 h 697"/>
                    <a:gd name="T2" fmla="*/ 18 w 675"/>
                    <a:gd name="T3" fmla="*/ 562 h 697"/>
                    <a:gd name="T4" fmla="*/ 4 w 675"/>
                    <a:gd name="T5" fmla="*/ 613 h 697"/>
                    <a:gd name="T6" fmla="*/ 14 w 675"/>
                    <a:gd name="T7" fmla="*/ 651 h 697"/>
                    <a:gd name="T8" fmla="*/ 51 w 675"/>
                    <a:gd name="T9" fmla="*/ 686 h 697"/>
                    <a:gd name="T10" fmla="*/ 88 w 675"/>
                    <a:gd name="T11" fmla="*/ 694 h 697"/>
                    <a:gd name="T12" fmla="*/ 139 w 675"/>
                    <a:gd name="T13" fmla="*/ 678 h 697"/>
                    <a:gd name="T14" fmla="*/ 675 w 675"/>
                    <a:gd name="T15" fmla="*/ 116 h 697"/>
                    <a:gd name="T16" fmla="*/ 554 w 675"/>
                    <a:gd name="T17" fmla="*/ 0 h 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5" h="697">
                      <a:moveTo>
                        <a:pt x="554" y="0"/>
                      </a:moveTo>
                      <a:cubicBezTo>
                        <a:pt x="18" y="562"/>
                        <a:pt x="18" y="562"/>
                        <a:pt x="18" y="562"/>
                      </a:cubicBezTo>
                      <a:cubicBezTo>
                        <a:pt x="6" y="574"/>
                        <a:pt x="0" y="597"/>
                        <a:pt x="4" y="613"/>
                      </a:cubicBezTo>
                      <a:cubicBezTo>
                        <a:pt x="14" y="651"/>
                        <a:pt x="14" y="651"/>
                        <a:pt x="14" y="651"/>
                      </a:cubicBezTo>
                      <a:cubicBezTo>
                        <a:pt x="18" y="667"/>
                        <a:pt x="35" y="683"/>
                        <a:pt x="51" y="686"/>
                      </a:cubicBezTo>
                      <a:cubicBezTo>
                        <a:pt x="88" y="694"/>
                        <a:pt x="88" y="694"/>
                        <a:pt x="88" y="694"/>
                      </a:cubicBezTo>
                      <a:cubicBezTo>
                        <a:pt x="105" y="697"/>
                        <a:pt x="128" y="690"/>
                        <a:pt x="139" y="678"/>
                      </a:cubicBezTo>
                      <a:cubicBezTo>
                        <a:pt x="675" y="116"/>
                        <a:pt x="675" y="116"/>
                        <a:pt x="675" y="116"/>
                      </a:cubicBezTo>
                      <a:cubicBezTo>
                        <a:pt x="554" y="0"/>
                        <a:pt x="554" y="0"/>
                        <a:pt x="554" y="0"/>
                      </a:cubicBezTo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9E2C2CF-B97F-45AE-A9B5-AE10F5ADF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5367" y="4233725"/>
                  <a:ext cx="1249729" cy="1289869"/>
                </a:xfrm>
                <a:custGeom>
                  <a:avLst/>
                  <a:gdLst>
                    <a:gd name="T0" fmla="*/ 554 w 675"/>
                    <a:gd name="T1" fmla="*/ 0 h 697"/>
                    <a:gd name="T2" fmla="*/ 18 w 675"/>
                    <a:gd name="T3" fmla="*/ 562 h 697"/>
                    <a:gd name="T4" fmla="*/ 5 w 675"/>
                    <a:gd name="T5" fmla="*/ 613 h 697"/>
                    <a:gd name="T6" fmla="*/ 14 w 675"/>
                    <a:gd name="T7" fmla="*/ 650 h 697"/>
                    <a:gd name="T8" fmla="*/ 51 w 675"/>
                    <a:gd name="T9" fmla="*/ 686 h 697"/>
                    <a:gd name="T10" fmla="*/ 89 w 675"/>
                    <a:gd name="T11" fmla="*/ 693 h 697"/>
                    <a:gd name="T12" fmla="*/ 139 w 675"/>
                    <a:gd name="T13" fmla="*/ 677 h 697"/>
                    <a:gd name="T14" fmla="*/ 675 w 675"/>
                    <a:gd name="T15" fmla="*/ 116 h 697"/>
                    <a:gd name="T16" fmla="*/ 554 w 675"/>
                    <a:gd name="T17" fmla="*/ 0 h 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5" h="697">
                      <a:moveTo>
                        <a:pt x="554" y="0"/>
                      </a:moveTo>
                      <a:cubicBezTo>
                        <a:pt x="18" y="562"/>
                        <a:pt x="18" y="562"/>
                        <a:pt x="18" y="562"/>
                      </a:cubicBezTo>
                      <a:cubicBezTo>
                        <a:pt x="7" y="574"/>
                        <a:pt x="0" y="597"/>
                        <a:pt x="5" y="613"/>
                      </a:cubicBezTo>
                      <a:cubicBezTo>
                        <a:pt x="14" y="650"/>
                        <a:pt x="14" y="650"/>
                        <a:pt x="14" y="650"/>
                      </a:cubicBezTo>
                      <a:cubicBezTo>
                        <a:pt x="18" y="666"/>
                        <a:pt x="35" y="682"/>
                        <a:pt x="51" y="686"/>
                      </a:cubicBezTo>
                      <a:cubicBezTo>
                        <a:pt x="89" y="693"/>
                        <a:pt x="89" y="693"/>
                        <a:pt x="89" y="693"/>
                      </a:cubicBezTo>
                      <a:cubicBezTo>
                        <a:pt x="105" y="697"/>
                        <a:pt x="128" y="689"/>
                        <a:pt x="139" y="677"/>
                      </a:cubicBezTo>
                      <a:cubicBezTo>
                        <a:pt x="675" y="116"/>
                        <a:pt x="675" y="116"/>
                        <a:pt x="675" y="116"/>
                      </a:cubicBezTo>
                      <a:cubicBezTo>
                        <a:pt x="554" y="0"/>
                        <a:pt x="554" y="0"/>
                        <a:pt x="554" y="0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14" name="Freeform 14">
                  <a:extLst>
                    <a:ext uri="{FF2B5EF4-FFF2-40B4-BE49-F238E27FC236}">
                      <a16:creationId xmlns:a16="http://schemas.microsoft.com/office/drawing/2014/main" id="{D104BA13-0101-4A2E-8677-209167B07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9850" y="4449763"/>
                  <a:ext cx="1247775" cy="1287463"/>
                </a:xfrm>
                <a:custGeom>
                  <a:avLst/>
                  <a:gdLst>
                    <a:gd name="T0" fmla="*/ 1023768 w 674"/>
                    <a:gd name="T1" fmla="*/ 0 h 696"/>
                    <a:gd name="T2" fmla="*/ 31472 w 674"/>
                    <a:gd name="T3" fmla="*/ 1037740 h 696"/>
                    <a:gd name="T4" fmla="*/ 7405 w 674"/>
                    <a:gd name="T5" fmla="*/ 1133929 h 696"/>
                    <a:gd name="T6" fmla="*/ 24067 w 674"/>
                    <a:gd name="T7" fmla="*/ 1202372 h 696"/>
                    <a:gd name="T8" fmla="*/ 92565 w 674"/>
                    <a:gd name="T9" fmla="*/ 1267115 h 696"/>
                    <a:gd name="T10" fmla="*/ 162914 w 674"/>
                    <a:gd name="T11" fmla="*/ 1281914 h 696"/>
                    <a:gd name="T12" fmla="*/ 255479 w 674"/>
                    <a:gd name="T13" fmla="*/ 1252317 h 696"/>
                    <a:gd name="T14" fmla="*/ 1247775 w 674"/>
                    <a:gd name="T15" fmla="*/ 212727 h 696"/>
                    <a:gd name="T16" fmla="*/ 1023768 w 674"/>
                    <a:gd name="T17" fmla="*/ 0 h 6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4" h="696">
                      <a:moveTo>
                        <a:pt x="553" y="0"/>
                      </a:moveTo>
                      <a:cubicBezTo>
                        <a:pt x="17" y="561"/>
                        <a:pt x="17" y="561"/>
                        <a:pt x="17" y="561"/>
                      </a:cubicBezTo>
                      <a:cubicBezTo>
                        <a:pt x="6" y="573"/>
                        <a:pt x="0" y="597"/>
                        <a:pt x="4" y="613"/>
                      </a:cubicBezTo>
                      <a:cubicBezTo>
                        <a:pt x="13" y="650"/>
                        <a:pt x="13" y="650"/>
                        <a:pt x="13" y="650"/>
                      </a:cubicBezTo>
                      <a:cubicBezTo>
                        <a:pt x="17" y="666"/>
                        <a:pt x="34" y="682"/>
                        <a:pt x="50" y="685"/>
                      </a:cubicBezTo>
                      <a:cubicBezTo>
                        <a:pt x="88" y="693"/>
                        <a:pt x="88" y="693"/>
                        <a:pt x="88" y="693"/>
                      </a:cubicBezTo>
                      <a:cubicBezTo>
                        <a:pt x="104" y="696"/>
                        <a:pt x="127" y="689"/>
                        <a:pt x="138" y="677"/>
                      </a:cubicBezTo>
                      <a:cubicBezTo>
                        <a:pt x="674" y="115"/>
                        <a:pt x="674" y="115"/>
                        <a:pt x="674" y="115"/>
                      </a:cubicBezTo>
                      <a:cubicBezTo>
                        <a:pt x="553" y="0"/>
                        <a:pt x="553" y="0"/>
                        <a:pt x="553" y="0"/>
                      </a:cubicBezTo>
                    </a:path>
                  </a:pathLst>
                </a:custGeom>
                <a:solidFill>
                  <a:srgbClr val="B23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4818A1D8-2464-4B6D-BA89-98C106289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7209" y="2964898"/>
                  <a:ext cx="1231812" cy="1269888"/>
                </a:xfrm>
                <a:custGeom>
                  <a:avLst/>
                  <a:gdLst>
                    <a:gd name="T0" fmla="*/ 776 w 776"/>
                    <a:gd name="T1" fmla="*/ 135 h 801"/>
                    <a:gd name="T2" fmla="*/ 634 w 776"/>
                    <a:gd name="T3" fmla="*/ 0 h 801"/>
                    <a:gd name="T4" fmla="*/ 0 w 776"/>
                    <a:gd name="T5" fmla="*/ 665 h 801"/>
                    <a:gd name="T6" fmla="*/ 141 w 776"/>
                    <a:gd name="T7" fmla="*/ 801 h 801"/>
                    <a:gd name="T8" fmla="*/ 776 w 776"/>
                    <a:gd name="T9" fmla="*/ 135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6" h="801">
                      <a:moveTo>
                        <a:pt x="776" y="135"/>
                      </a:moveTo>
                      <a:lnTo>
                        <a:pt x="634" y="0"/>
                      </a:lnTo>
                      <a:lnTo>
                        <a:pt x="0" y="665"/>
                      </a:lnTo>
                      <a:lnTo>
                        <a:pt x="141" y="801"/>
                      </a:lnTo>
                      <a:lnTo>
                        <a:pt x="776" y="135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16" name="Freeform 15">
                  <a:extLst>
                    <a:ext uri="{FF2B5EF4-FFF2-40B4-BE49-F238E27FC236}">
                      <a16:creationId xmlns:a16="http://schemas.microsoft.com/office/drawing/2014/main" id="{10C4C09A-0497-4F2A-B48F-3C2EB7AC9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6113" y="2963863"/>
                  <a:ext cx="1231900" cy="1271588"/>
                </a:xfrm>
                <a:custGeom>
                  <a:avLst/>
                  <a:gdLst>
                    <a:gd name="T0" fmla="*/ 1231900 w 776"/>
                    <a:gd name="T1" fmla="*/ 214313 h 801"/>
                    <a:gd name="T2" fmla="*/ 1006475 w 776"/>
                    <a:gd name="T3" fmla="*/ 0 h 801"/>
                    <a:gd name="T4" fmla="*/ 0 w 776"/>
                    <a:gd name="T5" fmla="*/ 1055688 h 801"/>
                    <a:gd name="T6" fmla="*/ 223838 w 776"/>
                    <a:gd name="T7" fmla="*/ 1271588 h 801"/>
                    <a:gd name="T8" fmla="*/ 1231900 w 776"/>
                    <a:gd name="T9" fmla="*/ 214313 h 8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6" h="801">
                      <a:moveTo>
                        <a:pt x="776" y="135"/>
                      </a:moveTo>
                      <a:lnTo>
                        <a:pt x="634" y="0"/>
                      </a:lnTo>
                      <a:lnTo>
                        <a:pt x="0" y="665"/>
                      </a:lnTo>
                      <a:lnTo>
                        <a:pt x="141" y="801"/>
                      </a:lnTo>
                      <a:lnTo>
                        <a:pt x="776" y="13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7B8115AE-3005-4786-BD62-37BFE26FE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2350" y="3176987"/>
                  <a:ext cx="1231812" cy="1272107"/>
                </a:xfrm>
                <a:custGeom>
                  <a:avLst/>
                  <a:gdLst>
                    <a:gd name="T0" fmla="*/ 776 w 776"/>
                    <a:gd name="T1" fmla="*/ 135 h 801"/>
                    <a:gd name="T2" fmla="*/ 635 w 776"/>
                    <a:gd name="T3" fmla="*/ 0 h 801"/>
                    <a:gd name="T4" fmla="*/ 0 w 776"/>
                    <a:gd name="T5" fmla="*/ 666 h 801"/>
                    <a:gd name="T6" fmla="*/ 141 w 776"/>
                    <a:gd name="T7" fmla="*/ 801 h 801"/>
                    <a:gd name="T8" fmla="*/ 776 w 776"/>
                    <a:gd name="T9" fmla="*/ 135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6" h="801">
                      <a:moveTo>
                        <a:pt x="776" y="135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141" y="801"/>
                      </a:lnTo>
                      <a:lnTo>
                        <a:pt x="776" y="13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18" name="Freeform 17">
                  <a:extLst>
                    <a:ext uri="{FF2B5EF4-FFF2-40B4-BE49-F238E27FC236}">
                      <a16:creationId xmlns:a16="http://schemas.microsoft.com/office/drawing/2014/main" id="{C7A3F5E3-942F-433D-AE2D-175179CA3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9950" y="3178175"/>
                  <a:ext cx="1231900" cy="1271588"/>
                </a:xfrm>
                <a:custGeom>
                  <a:avLst/>
                  <a:gdLst>
                    <a:gd name="T0" fmla="*/ 1231900 w 776"/>
                    <a:gd name="T1" fmla="*/ 214313 h 801"/>
                    <a:gd name="T2" fmla="*/ 1008063 w 776"/>
                    <a:gd name="T3" fmla="*/ 0 h 801"/>
                    <a:gd name="T4" fmla="*/ 0 w 776"/>
                    <a:gd name="T5" fmla="*/ 1057275 h 801"/>
                    <a:gd name="T6" fmla="*/ 223838 w 776"/>
                    <a:gd name="T7" fmla="*/ 1271588 h 801"/>
                    <a:gd name="T8" fmla="*/ 1231900 w 776"/>
                    <a:gd name="T9" fmla="*/ 214313 h 8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6" h="801">
                      <a:moveTo>
                        <a:pt x="776" y="135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141" y="801"/>
                      </a:lnTo>
                      <a:lnTo>
                        <a:pt x="776" y="13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19" name="Freeform 18">
                  <a:extLst>
                    <a:ext uri="{FF2B5EF4-FFF2-40B4-BE49-F238E27FC236}">
                      <a16:creationId xmlns:a16="http://schemas.microsoft.com/office/drawing/2014/main" id="{FCB1CD80-97AE-48C1-9ACB-26E2DA0FB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788" y="3392488"/>
                  <a:ext cx="1231900" cy="1270000"/>
                </a:xfrm>
                <a:custGeom>
                  <a:avLst/>
                  <a:gdLst>
                    <a:gd name="T0" fmla="*/ 1231900 w 776"/>
                    <a:gd name="T1" fmla="*/ 212725 h 800"/>
                    <a:gd name="T2" fmla="*/ 1008063 w 776"/>
                    <a:gd name="T3" fmla="*/ 0 h 800"/>
                    <a:gd name="T4" fmla="*/ 0 w 776"/>
                    <a:gd name="T5" fmla="*/ 1057275 h 800"/>
                    <a:gd name="T6" fmla="*/ 223838 w 776"/>
                    <a:gd name="T7" fmla="*/ 1270000 h 800"/>
                    <a:gd name="T8" fmla="*/ 1231900 w 776"/>
                    <a:gd name="T9" fmla="*/ 212725 h 8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6" h="800">
                      <a:moveTo>
                        <a:pt x="776" y="134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141" y="800"/>
                      </a:lnTo>
                      <a:lnTo>
                        <a:pt x="776" y="134"/>
                      </a:lnTo>
                      <a:close/>
                    </a:path>
                  </a:pathLst>
                </a:custGeom>
                <a:solidFill>
                  <a:srgbClr val="013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20" name="Freeform 19">
                  <a:extLst>
                    <a:ext uri="{FF2B5EF4-FFF2-40B4-BE49-F238E27FC236}">
                      <a16:creationId xmlns:a16="http://schemas.microsoft.com/office/drawing/2014/main" id="{44F73649-BD58-4944-9F1F-7C2C0D95B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788" y="3392488"/>
                  <a:ext cx="1231900" cy="1270000"/>
                </a:xfrm>
                <a:custGeom>
                  <a:avLst/>
                  <a:gdLst>
                    <a:gd name="T0" fmla="*/ 1231900 w 776"/>
                    <a:gd name="T1" fmla="*/ 212725 h 800"/>
                    <a:gd name="T2" fmla="*/ 1008063 w 776"/>
                    <a:gd name="T3" fmla="*/ 0 h 800"/>
                    <a:gd name="T4" fmla="*/ 0 w 776"/>
                    <a:gd name="T5" fmla="*/ 1057275 h 800"/>
                    <a:gd name="T6" fmla="*/ 223838 w 776"/>
                    <a:gd name="T7" fmla="*/ 1270000 h 800"/>
                    <a:gd name="T8" fmla="*/ 1231900 w 776"/>
                    <a:gd name="T9" fmla="*/ 212725 h 8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6" h="800">
                      <a:moveTo>
                        <a:pt x="776" y="134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141" y="800"/>
                      </a:lnTo>
                      <a:lnTo>
                        <a:pt x="776" y="13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B96593AB-D881-4093-990A-B5A44127A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3425" y="1910248"/>
                  <a:ext cx="1234052" cy="1267667"/>
                </a:xfrm>
                <a:custGeom>
                  <a:avLst/>
                  <a:gdLst>
                    <a:gd name="T0" fmla="*/ 777 w 777"/>
                    <a:gd name="T1" fmla="*/ 134 h 800"/>
                    <a:gd name="T2" fmla="*/ 635 w 777"/>
                    <a:gd name="T3" fmla="*/ 0 h 800"/>
                    <a:gd name="T4" fmla="*/ 0 w 777"/>
                    <a:gd name="T5" fmla="*/ 665 h 800"/>
                    <a:gd name="T6" fmla="*/ 142 w 777"/>
                    <a:gd name="T7" fmla="*/ 800 h 800"/>
                    <a:gd name="T8" fmla="*/ 777 w 777"/>
                    <a:gd name="T9" fmla="*/ 134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7" h="800">
                      <a:moveTo>
                        <a:pt x="777" y="134"/>
                      </a:moveTo>
                      <a:lnTo>
                        <a:pt x="635" y="0"/>
                      </a:lnTo>
                      <a:lnTo>
                        <a:pt x="0" y="665"/>
                      </a:lnTo>
                      <a:lnTo>
                        <a:pt x="142" y="800"/>
                      </a:lnTo>
                      <a:lnTo>
                        <a:pt x="777" y="134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22" name="Freeform 21">
                  <a:extLst>
                    <a:ext uri="{FF2B5EF4-FFF2-40B4-BE49-F238E27FC236}">
                      <a16:creationId xmlns:a16="http://schemas.microsoft.com/office/drawing/2014/main" id="{13C85646-A5ED-4FE1-978A-05B1B3084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2588" y="1908175"/>
                  <a:ext cx="1233488" cy="1270000"/>
                </a:xfrm>
                <a:custGeom>
                  <a:avLst/>
                  <a:gdLst>
                    <a:gd name="T0" fmla="*/ 1233488 w 777"/>
                    <a:gd name="T1" fmla="*/ 212725 h 800"/>
                    <a:gd name="T2" fmla="*/ 1008063 w 777"/>
                    <a:gd name="T3" fmla="*/ 0 h 800"/>
                    <a:gd name="T4" fmla="*/ 0 w 777"/>
                    <a:gd name="T5" fmla="*/ 1055688 h 800"/>
                    <a:gd name="T6" fmla="*/ 225425 w 777"/>
                    <a:gd name="T7" fmla="*/ 1270000 h 800"/>
                    <a:gd name="T8" fmla="*/ 1233488 w 777"/>
                    <a:gd name="T9" fmla="*/ 212725 h 8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7" h="800">
                      <a:moveTo>
                        <a:pt x="777" y="134"/>
                      </a:moveTo>
                      <a:lnTo>
                        <a:pt x="635" y="0"/>
                      </a:lnTo>
                      <a:lnTo>
                        <a:pt x="0" y="665"/>
                      </a:lnTo>
                      <a:lnTo>
                        <a:pt x="142" y="800"/>
                      </a:lnTo>
                      <a:lnTo>
                        <a:pt x="777" y="13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23" name="Freeform 22">
                  <a:extLst>
                    <a:ext uri="{FF2B5EF4-FFF2-40B4-BE49-F238E27FC236}">
                      <a16:creationId xmlns:a16="http://schemas.microsoft.com/office/drawing/2014/main" id="{29795806-CAD0-43CC-9E83-B305A1775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2120900"/>
                  <a:ext cx="1233488" cy="1271588"/>
                </a:xfrm>
                <a:custGeom>
                  <a:avLst/>
                  <a:gdLst>
                    <a:gd name="T0" fmla="*/ 1233488 w 777"/>
                    <a:gd name="T1" fmla="*/ 214313 h 801"/>
                    <a:gd name="T2" fmla="*/ 1008063 w 777"/>
                    <a:gd name="T3" fmla="*/ 0 h 801"/>
                    <a:gd name="T4" fmla="*/ 0 w 777"/>
                    <a:gd name="T5" fmla="*/ 1057275 h 801"/>
                    <a:gd name="T6" fmla="*/ 223838 w 777"/>
                    <a:gd name="T7" fmla="*/ 1271588 h 801"/>
                    <a:gd name="T8" fmla="*/ 1233488 w 777"/>
                    <a:gd name="T9" fmla="*/ 214313 h 8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7" h="801">
                      <a:moveTo>
                        <a:pt x="777" y="135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141" y="801"/>
                      </a:lnTo>
                      <a:lnTo>
                        <a:pt x="777" y="13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24" name="Freeform 23">
                  <a:extLst>
                    <a:ext uri="{FF2B5EF4-FFF2-40B4-BE49-F238E27FC236}">
                      <a16:creationId xmlns:a16="http://schemas.microsoft.com/office/drawing/2014/main" id="{D3A5B3B8-3A77-49AE-983B-4EE76A0D0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2120900"/>
                  <a:ext cx="1233488" cy="1271588"/>
                </a:xfrm>
                <a:custGeom>
                  <a:avLst/>
                  <a:gdLst>
                    <a:gd name="T0" fmla="*/ 1233488 w 777"/>
                    <a:gd name="T1" fmla="*/ 214313 h 801"/>
                    <a:gd name="T2" fmla="*/ 1008063 w 777"/>
                    <a:gd name="T3" fmla="*/ 0 h 801"/>
                    <a:gd name="T4" fmla="*/ 0 w 777"/>
                    <a:gd name="T5" fmla="*/ 1057275 h 801"/>
                    <a:gd name="T6" fmla="*/ 223838 w 777"/>
                    <a:gd name="T7" fmla="*/ 1271588 h 801"/>
                    <a:gd name="T8" fmla="*/ 1233488 w 777"/>
                    <a:gd name="T9" fmla="*/ 214313 h 8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7" h="801">
                      <a:moveTo>
                        <a:pt x="777" y="135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141" y="801"/>
                      </a:lnTo>
                      <a:lnTo>
                        <a:pt x="777" y="13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25" name="Freeform 24">
                  <a:extLst>
                    <a:ext uri="{FF2B5EF4-FFF2-40B4-BE49-F238E27FC236}">
                      <a16:creationId xmlns:a16="http://schemas.microsoft.com/office/drawing/2014/main" id="{ED612524-505D-4E1C-ADD4-D392475B8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1851" y="2335213"/>
                  <a:ext cx="1233488" cy="1270000"/>
                </a:xfrm>
                <a:custGeom>
                  <a:avLst/>
                  <a:gdLst>
                    <a:gd name="T0" fmla="*/ 1233488 w 777"/>
                    <a:gd name="T1" fmla="*/ 212725 h 800"/>
                    <a:gd name="T2" fmla="*/ 1009650 w 777"/>
                    <a:gd name="T3" fmla="*/ 0 h 800"/>
                    <a:gd name="T4" fmla="*/ 0 w 777"/>
                    <a:gd name="T5" fmla="*/ 1057275 h 800"/>
                    <a:gd name="T6" fmla="*/ 223838 w 777"/>
                    <a:gd name="T7" fmla="*/ 1270000 h 800"/>
                    <a:gd name="T8" fmla="*/ 1233488 w 777"/>
                    <a:gd name="T9" fmla="*/ 212725 h 8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7" h="800">
                      <a:moveTo>
                        <a:pt x="777" y="134"/>
                      </a:moveTo>
                      <a:lnTo>
                        <a:pt x="636" y="0"/>
                      </a:lnTo>
                      <a:lnTo>
                        <a:pt x="0" y="666"/>
                      </a:lnTo>
                      <a:lnTo>
                        <a:pt x="141" y="800"/>
                      </a:lnTo>
                      <a:lnTo>
                        <a:pt x="777" y="134"/>
                      </a:lnTo>
                      <a:close/>
                    </a:path>
                  </a:pathLst>
                </a:custGeom>
                <a:solidFill>
                  <a:srgbClr val="0F8A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26" name="Freeform 25">
                  <a:extLst>
                    <a:ext uri="{FF2B5EF4-FFF2-40B4-BE49-F238E27FC236}">
                      <a16:creationId xmlns:a16="http://schemas.microsoft.com/office/drawing/2014/main" id="{A2DF6871-21BF-492F-914D-B4BD1A71C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1851" y="2335213"/>
                  <a:ext cx="1233488" cy="1270000"/>
                </a:xfrm>
                <a:custGeom>
                  <a:avLst/>
                  <a:gdLst>
                    <a:gd name="T0" fmla="*/ 1233488 w 777"/>
                    <a:gd name="T1" fmla="*/ 212725 h 800"/>
                    <a:gd name="T2" fmla="*/ 1009650 w 777"/>
                    <a:gd name="T3" fmla="*/ 0 h 800"/>
                    <a:gd name="T4" fmla="*/ 0 w 777"/>
                    <a:gd name="T5" fmla="*/ 1057275 h 800"/>
                    <a:gd name="T6" fmla="*/ 223838 w 777"/>
                    <a:gd name="T7" fmla="*/ 1270000 h 800"/>
                    <a:gd name="T8" fmla="*/ 1233488 w 777"/>
                    <a:gd name="T9" fmla="*/ 212725 h 8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7" h="800">
                      <a:moveTo>
                        <a:pt x="777" y="134"/>
                      </a:moveTo>
                      <a:lnTo>
                        <a:pt x="636" y="0"/>
                      </a:lnTo>
                      <a:lnTo>
                        <a:pt x="0" y="666"/>
                      </a:lnTo>
                      <a:lnTo>
                        <a:pt x="141" y="800"/>
                      </a:lnTo>
                      <a:lnTo>
                        <a:pt x="777" y="13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47A5300D-844D-4379-AB28-8A379A4D1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9775" y="770250"/>
                  <a:ext cx="1234051" cy="1349811"/>
                </a:xfrm>
                <a:custGeom>
                  <a:avLst/>
                  <a:gdLst>
                    <a:gd name="T0" fmla="*/ 777 w 777"/>
                    <a:gd name="T1" fmla="*/ 185 h 851"/>
                    <a:gd name="T2" fmla="*/ 684 w 777"/>
                    <a:gd name="T3" fmla="*/ 0 h 851"/>
                    <a:gd name="T4" fmla="*/ 0 w 777"/>
                    <a:gd name="T5" fmla="*/ 717 h 851"/>
                    <a:gd name="T6" fmla="*/ 142 w 777"/>
                    <a:gd name="T7" fmla="*/ 851 h 851"/>
                    <a:gd name="T8" fmla="*/ 777 w 777"/>
                    <a:gd name="T9" fmla="*/ 185 h 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7" h="851">
                      <a:moveTo>
                        <a:pt x="777" y="185"/>
                      </a:moveTo>
                      <a:lnTo>
                        <a:pt x="684" y="0"/>
                      </a:lnTo>
                      <a:lnTo>
                        <a:pt x="0" y="717"/>
                      </a:lnTo>
                      <a:lnTo>
                        <a:pt x="142" y="851"/>
                      </a:lnTo>
                      <a:lnTo>
                        <a:pt x="777" y="185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28" name="Freeform 27">
                  <a:extLst>
                    <a:ext uri="{FF2B5EF4-FFF2-40B4-BE49-F238E27FC236}">
                      <a16:creationId xmlns:a16="http://schemas.microsoft.com/office/drawing/2014/main" id="{D65D3941-4AD5-44E7-9DC7-A5A6AB1A0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0651" y="769938"/>
                  <a:ext cx="1233488" cy="1350963"/>
                </a:xfrm>
                <a:custGeom>
                  <a:avLst/>
                  <a:gdLst>
                    <a:gd name="T0" fmla="*/ 1233488 w 777"/>
                    <a:gd name="T1" fmla="*/ 293688 h 851"/>
                    <a:gd name="T2" fmla="*/ 1085850 w 777"/>
                    <a:gd name="T3" fmla="*/ 0 h 851"/>
                    <a:gd name="T4" fmla="*/ 0 w 777"/>
                    <a:gd name="T5" fmla="*/ 1138238 h 851"/>
                    <a:gd name="T6" fmla="*/ 225425 w 777"/>
                    <a:gd name="T7" fmla="*/ 1350963 h 851"/>
                    <a:gd name="T8" fmla="*/ 1233488 w 777"/>
                    <a:gd name="T9" fmla="*/ 293688 h 8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7" h="851">
                      <a:moveTo>
                        <a:pt x="777" y="185"/>
                      </a:moveTo>
                      <a:lnTo>
                        <a:pt x="684" y="0"/>
                      </a:lnTo>
                      <a:lnTo>
                        <a:pt x="0" y="717"/>
                      </a:lnTo>
                      <a:lnTo>
                        <a:pt x="142" y="851"/>
                      </a:lnTo>
                      <a:lnTo>
                        <a:pt x="777" y="18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A10B15F8-CEAD-4968-92BC-56295522A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021" y="1065466"/>
                  <a:ext cx="1231812" cy="1272109"/>
                </a:xfrm>
                <a:custGeom>
                  <a:avLst/>
                  <a:gdLst>
                    <a:gd name="T0" fmla="*/ 776 w 776"/>
                    <a:gd name="T1" fmla="*/ 136 h 801"/>
                    <a:gd name="T2" fmla="*/ 635 w 776"/>
                    <a:gd name="T3" fmla="*/ 0 h 801"/>
                    <a:gd name="T4" fmla="*/ 0 w 776"/>
                    <a:gd name="T5" fmla="*/ 666 h 801"/>
                    <a:gd name="T6" fmla="*/ 142 w 776"/>
                    <a:gd name="T7" fmla="*/ 801 h 801"/>
                    <a:gd name="T8" fmla="*/ 776 w 776"/>
                    <a:gd name="T9" fmla="*/ 136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6" h="801">
                      <a:moveTo>
                        <a:pt x="776" y="136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142" y="801"/>
                      </a:lnTo>
                      <a:lnTo>
                        <a:pt x="776" y="13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30" name="Freeform 29">
                  <a:extLst>
                    <a:ext uri="{FF2B5EF4-FFF2-40B4-BE49-F238E27FC236}">
                      <a16:creationId xmlns:a16="http://schemas.microsoft.com/office/drawing/2014/main" id="{39095C2E-73FC-4DE2-A853-06AA1FE80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6076" y="1063625"/>
                  <a:ext cx="1231900" cy="1271588"/>
                </a:xfrm>
                <a:custGeom>
                  <a:avLst/>
                  <a:gdLst>
                    <a:gd name="T0" fmla="*/ 1231900 w 776"/>
                    <a:gd name="T1" fmla="*/ 215900 h 801"/>
                    <a:gd name="T2" fmla="*/ 1008063 w 776"/>
                    <a:gd name="T3" fmla="*/ 0 h 801"/>
                    <a:gd name="T4" fmla="*/ 0 w 776"/>
                    <a:gd name="T5" fmla="*/ 1057275 h 801"/>
                    <a:gd name="T6" fmla="*/ 225425 w 776"/>
                    <a:gd name="T7" fmla="*/ 1271588 h 801"/>
                    <a:gd name="T8" fmla="*/ 1231900 w 776"/>
                    <a:gd name="T9" fmla="*/ 215900 h 8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6" h="801">
                      <a:moveTo>
                        <a:pt x="776" y="136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142" y="801"/>
                      </a:lnTo>
                      <a:lnTo>
                        <a:pt x="776" y="13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31" name="Freeform 30">
                  <a:extLst>
                    <a:ext uri="{FF2B5EF4-FFF2-40B4-BE49-F238E27FC236}">
                      <a16:creationId xmlns:a16="http://schemas.microsoft.com/office/drawing/2014/main" id="{2041EDBC-ABBE-4F40-82D4-3637EAFE4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1501" y="1279525"/>
                  <a:ext cx="1308100" cy="1268413"/>
                </a:xfrm>
                <a:custGeom>
                  <a:avLst/>
                  <a:gdLst>
                    <a:gd name="T0" fmla="*/ 1308100 w 824"/>
                    <a:gd name="T1" fmla="*/ 131763 h 799"/>
                    <a:gd name="T2" fmla="*/ 1006475 w 824"/>
                    <a:gd name="T3" fmla="*/ 0 h 799"/>
                    <a:gd name="T4" fmla="*/ 0 w 824"/>
                    <a:gd name="T5" fmla="*/ 1055688 h 799"/>
                    <a:gd name="T6" fmla="*/ 223838 w 824"/>
                    <a:gd name="T7" fmla="*/ 1268413 h 799"/>
                    <a:gd name="T8" fmla="*/ 1308100 w 824"/>
                    <a:gd name="T9" fmla="*/ 131763 h 7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24" h="799">
                      <a:moveTo>
                        <a:pt x="824" y="83"/>
                      </a:moveTo>
                      <a:lnTo>
                        <a:pt x="634" y="0"/>
                      </a:lnTo>
                      <a:lnTo>
                        <a:pt x="0" y="665"/>
                      </a:lnTo>
                      <a:lnTo>
                        <a:pt x="141" y="799"/>
                      </a:lnTo>
                      <a:lnTo>
                        <a:pt x="824" y="83"/>
                      </a:lnTo>
                      <a:close/>
                    </a:path>
                  </a:pathLst>
                </a:custGeom>
                <a:solidFill>
                  <a:srgbClr val="ED97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32" name="Freeform 31">
                  <a:extLst>
                    <a:ext uri="{FF2B5EF4-FFF2-40B4-BE49-F238E27FC236}">
                      <a16:creationId xmlns:a16="http://schemas.microsoft.com/office/drawing/2014/main" id="{132752DA-B085-4E9B-9155-560930A1F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1501" y="1279525"/>
                  <a:ext cx="1308100" cy="1268413"/>
                </a:xfrm>
                <a:custGeom>
                  <a:avLst/>
                  <a:gdLst>
                    <a:gd name="T0" fmla="*/ 1308100 w 824"/>
                    <a:gd name="T1" fmla="*/ 131763 h 799"/>
                    <a:gd name="T2" fmla="*/ 1006475 w 824"/>
                    <a:gd name="T3" fmla="*/ 0 h 799"/>
                    <a:gd name="T4" fmla="*/ 0 w 824"/>
                    <a:gd name="T5" fmla="*/ 1055688 h 799"/>
                    <a:gd name="T6" fmla="*/ 223838 w 824"/>
                    <a:gd name="T7" fmla="*/ 1268413 h 799"/>
                    <a:gd name="T8" fmla="*/ 1308100 w 824"/>
                    <a:gd name="T9" fmla="*/ 131763 h 7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24" h="799">
                      <a:moveTo>
                        <a:pt x="824" y="83"/>
                      </a:moveTo>
                      <a:lnTo>
                        <a:pt x="634" y="0"/>
                      </a:lnTo>
                      <a:lnTo>
                        <a:pt x="0" y="665"/>
                      </a:lnTo>
                      <a:lnTo>
                        <a:pt x="141" y="799"/>
                      </a:lnTo>
                      <a:lnTo>
                        <a:pt x="824" y="8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33" name="Freeform 32">
                  <a:extLst>
                    <a:ext uri="{FF2B5EF4-FFF2-40B4-BE49-F238E27FC236}">
                      <a16:creationId xmlns:a16="http://schemas.microsoft.com/office/drawing/2014/main" id="{29DDFA09-C423-416B-BF64-56046E265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1926" y="984250"/>
                  <a:ext cx="222250" cy="212725"/>
                </a:xfrm>
                <a:custGeom>
                  <a:avLst/>
                  <a:gdLst>
                    <a:gd name="T0" fmla="*/ 207433 w 120"/>
                    <a:gd name="T1" fmla="*/ 197927 h 115"/>
                    <a:gd name="T2" fmla="*/ 85196 w 120"/>
                    <a:gd name="T3" fmla="*/ 135034 h 115"/>
                    <a:gd name="T4" fmla="*/ 14817 w 120"/>
                    <a:gd name="T5" fmla="*/ 14798 h 115"/>
                    <a:gd name="T6" fmla="*/ 137054 w 120"/>
                    <a:gd name="T7" fmla="*/ 79541 h 115"/>
                    <a:gd name="T8" fmla="*/ 207433 w 120"/>
                    <a:gd name="T9" fmla="*/ 197927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0" h="115">
                      <a:moveTo>
                        <a:pt x="112" y="107"/>
                      </a:moveTo>
                      <a:cubicBezTo>
                        <a:pt x="104" y="115"/>
                        <a:pt x="74" y="100"/>
                        <a:pt x="46" y="73"/>
                      </a:cubicBezTo>
                      <a:cubicBezTo>
                        <a:pt x="17" y="45"/>
                        <a:pt x="0" y="17"/>
                        <a:pt x="8" y="8"/>
                      </a:cubicBezTo>
                      <a:cubicBezTo>
                        <a:pt x="16" y="0"/>
                        <a:pt x="46" y="15"/>
                        <a:pt x="74" y="43"/>
                      </a:cubicBezTo>
                      <a:cubicBezTo>
                        <a:pt x="103" y="70"/>
                        <a:pt x="120" y="99"/>
                        <a:pt x="112" y="107"/>
                      </a:cubicBezTo>
                      <a:close/>
                    </a:path>
                  </a:pathLst>
                </a:custGeom>
                <a:solidFill>
                  <a:srgbClr val="32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34" name="Freeform 37">
                  <a:extLst>
                    <a:ext uri="{FF2B5EF4-FFF2-40B4-BE49-F238E27FC236}">
                      <a16:creationId xmlns:a16="http://schemas.microsoft.com/office/drawing/2014/main" id="{F207DB62-4BCD-4A41-AB1F-E1BB27E1A8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81475" y="4449763"/>
                  <a:ext cx="971550" cy="1206500"/>
                </a:xfrm>
                <a:custGeom>
                  <a:avLst/>
                  <a:gdLst>
                    <a:gd name="T0" fmla="*/ 971550 w 525"/>
                    <a:gd name="T1" fmla="*/ 186896 h 652"/>
                    <a:gd name="T2" fmla="*/ 945642 w 525"/>
                    <a:gd name="T3" fmla="*/ 212803 h 652"/>
                    <a:gd name="T4" fmla="*/ 945642 w 525"/>
                    <a:gd name="T5" fmla="*/ 212803 h 652"/>
                    <a:gd name="T6" fmla="*/ 83276 w 525"/>
                    <a:gd name="T7" fmla="*/ 1117678 h 652"/>
                    <a:gd name="T8" fmla="*/ 83276 w 525"/>
                    <a:gd name="T9" fmla="*/ 1117678 h 652"/>
                    <a:gd name="T10" fmla="*/ 53667 w 525"/>
                    <a:gd name="T11" fmla="*/ 1149136 h 652"/>
                    <a:gd name="T12" fmla="*/ 0 w 525"/>
                    <a:gd name="T13" fmla="*/ 1206500 h 652"/>
                    <a:gd name="T14" fmla="*/ 971550 w 525"/>
                    <a:gd name="T15" fmla="*/ 186896 h 652"/>
                    <a:gd name="T16" fmla="*/ 971550 w 525"/>
                    <a:gd name="T17" fmla="*/ 186896 h 652"/>
                    <a:gd name="T18" fmla="*/ 721723 w 525"/>
                    <a:gd name="T19" fmla="*/ 0 h 652"/>
                    <a:gd name="T20" fmla="*/ 721723 w 525"/>
                    <a:gd name="T21" fmla="*/ 0 h 652"/>
                    <a:gd name="T22" fmla="*/ 879021 w 525"/>
                    <a:gd name="T23" fmla="*/ 148037 h 652"/>
                    <a:gd name="T24" fmla="*/ 721723 w 525"/>
                    <a:gd name="T25" fmla="*/ 0 h 65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25" h="652">
                      <a:moveTo>
                        <a:pt x="525" y="101"/>
                      </a:moveTo>
                      <a:cubicBezTo>
                        <a:pt x="511" y="115"/>
                        <a:pt x="511" y="115"/>
                        <a:pt x="511" y="115"/>
                      </a:cubicBezTo>
                      <a:cubicBezTo>
                        <a:pt x="511" y="115"/>
                        <a:pt x="511" y="115"/>
                        <a:pt x="511" y="115"/>
                      </a:cubicBezTo>
                      <a:cubicBezTo>
                        <a:pt x="45" y="604"/>
                        <a:pt x="45" y="604"/>
                        <a:pt x="45" y="604"/>
                      </a:cubicBezTo>
                      <a:cubicBezTo>
                        <a:pt x="45" y="604"/>
                        <a:pt x="45" y="604"/>
                        <a:pt x="45" y="604"/>
                      </a:cubicBezTo>
                      <a:cubicBezTo>
                        <a:pt x="29" y="621"/>
                        <a:pt x="29" y="621"/>
                        <a:pt x="29" y="621"/>
                      </a:cubicBezTo>
                      <a:cubicBezTo>
                        <a:pt x="19" y="631"/>
                        <a:pt x="10" y="641"/>
                        <a:pt x="0" y="652"/>
                      </a:cubicBezTo>
                      <a:cubicBezTo>
                        <a:pt x="525" y="101"/>
                        <a:pt x="525" y="101"/>
                        <a:pt x="525" y="101"/>
                      </a:cubicBezTo>
                      <a:cubicBezTo>
                        <a:pt x="525" y="101"/>
                        <a:pt x="525" y="101"/>
                        <a:pt x="525" y="101"/>
                      </a:cubicBezTo>
                      <a:moveTo>
                        <a:pt x="390" y="0"/>
                      </a:moveTo>
                      <a:cubicBezTo>
                        <a:pt x="390" y="0"/>
                        <a:pt x="390" y="0"/>
                        <a:pt x="390" y="0"/>
                      </a:cubicBezTo>
                      <a:cubicBezTo>
                        <a:pt x="475" y="80"/>
                        <a:pt x="475" y="80"/>
                        <a:pt x="475" y="80"/>
                      </a:cubicBezTo>
                      <a:cubicBezTo>
                        <a:pt x="390" y="0"/>
                        <a:pt x="390" y="0"/>
                        <a:pt x="390" y="0"/>
                      </a:cubicBezTo>
                    </a:path>
                  </a:pathLst>
                </a:custGeom>
                <a:solidFill>
                  <a:srgbClr val="C7C9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35" name="Freeform 38">
                  <a:extLst>
                    <a:ext uri="{FF2B5EF4-FFF2-40B4-BE49-F238E27FC236}">
                      <a16:creationId xmlns:a16="http://schemas.microsoft.com/office/drawing/2014/main" id="{FA0EF482-1711-4F31-9B71-8FB8D5B62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5450" y="5567363"/>
                  <a:ext cx="30163" cy="31750"/>
                </a:xfrm>
                <a:custGeom>
                  <a:avLst/>
                  <a:gdLst>
                    <a:gd name="T0" fmla="*/ 30163 w 16"/>
                    <a:gd name="T1" fmla="*/ 0 h 17"/>
                    <a:gd name="T2" fmla="*/ 24507 w 16"/>
                    <a:gd name="T3" fmla="*/ 7471 h 17"/>
                    <a:gd name="T4" fmla="*/ 0 w 16"/>
                    <a:gd name="T5" fmla="*/ 31750 h 17"/>
                    <a:gd name="T6" fmla="*/ 30163 w 16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7">
                      <a:moveTo>
                        <a:pt x="16" y="0"/>
                      </a:move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9" y="8"/>
                        <a:pt x="4" y="12"/>
                        <a:pt x="0" y="17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A588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40">
                  <a:extLst>
                    <a:ext uri="{FF2B5EF4-FFF2-40B4-BE49-F238E27FC236}">
                      <a16:creationId xmlns:a16="http://schemas.microsoft.com/office/drawing/2014/main" id="{B83FA910-252F-4252-BD1C-B6B301BEA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208" y="4449374"/>
                  <a:ext cx="1243009" cy="1283208"/>
                </a:xfrm>
                <a:custGeom>
                  <a:avLst/>
                  <a:gdLst>
                    <a:gd name="T0" fmla="*/ 550 w 671"/>
                    <a:gd name="T1" fmla="*/ 0 h 694"/>
                    <a:gd name="T2" fmla="*/ 550 w 671"/>
                    <a:gd name="T3" fmla="*/ 0 h 694"/>
                    <a:gd name="T4" fmla="*/ 14 w 671"/>
                    <a:gd name="T5" fmla="*/ 561 h 694"/>
                    <a:gd name="T6" fmla="*/ 0 w 671"/>
                    <a:gd name="T7" fmla="*/ 602 h 694"/>
                    <a:gd name="T8" fmla="*/ 1 w 671"/>
                    <a:gd name="T9" fmla="*/ 613 h 694"/>
                    <a:gd name="T10" fmla="*/ 10 w 671"/>
                    <a:gd name="T11" fmla="*/ 650 h 694"/>
                    <a:gd name="T12" fmla="*/ 47 w 671"/>
                    <a:gd name="T13" fmla="*/ 685 h 694"/>
                    <a:gd name="T14" fmla="*/ 85 w 671"/>
                    <a:gd name="T15" fmla="*/ 693 h 694"/>
                    <a:gd name="T16" fmla="*/ 94 w 671"/>
                    <a:gd name="T17" fmla="*/ 694 h 694"/>
                    <a:gd name="T18" fmla="*/ 135 w 671"/>
                    <a:gd name="T19" fmla="*/ 677 h 694"/>
                    <a:gd name="T20" fmla="*/ 135 w 671"/>
                    <a:gd name="T21" fmla="*/ 677 h 694"/>
                    <a:gd name="T22" fmla="*/ 202 w 671"/>
                    <a:gd name="T23" fmla="*/ 608 h 694"/>
                    <a:gd name="T24" fmla="*/ 205 w 671"/>
                    <a:gd name="T25" fmla="*/ 604 h 694"/>
                    <a:gd name="T26" fmla="*/ 671 w 671"/>
                    <a:gd name="T27" fmla="*/ 115 h 694"/>
                    <a:gd name="T28" fmla="*/ 671 w 671"/>
                    <a:gd name="T29" fmla="*/ 115 h 694"/>
                    <a:gd name="T30" fmla="*/ 671 w 671"/>
                    <a:gd name="T31" fmla="*/ 115 h 694"/>
                    <a:gd name="T32" fmla="*/ 635 w 671"/>
                    <a:gd name="T33" fmla="*/ 80 h 694"/>
                    <a:gd name="T34" fmla="*/ 550 w 671"/>
                    <a:gd name="T35" fmla="*/ 0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71" h="694">
                      <a:moveTo>
                        <a:pt x="550" y="0"/>
                      </a:move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14" y="561"/>
                        <a:pt x="14" y="561"/>
                        <a:pt x="14" y="561"/>
                      </a:cubicBezTo>
                      <a:cubicBezTo>
                        <a:pt x="5" y="571"/>
                        <a:pt x="0" y="587"/>
                        <a:pt x="0" y="602"/>
                      </a:cubicBezTo>
                      <a:cubicBezTo>
                        <a:pt x="0" y="606"/>
                        <a:pt x="0" y="609"/>
                        <a:pt x="1" y="613"/>
                      </a:cubicBezTo>
                      <a:cubicBezTo>
                        <a:pt x="10" y="650"/>
                        <a:pt x="10" y="650"/>
                        <a:pt x="10" y="650"/>
                      </a:cubicBezTo>
                      <a:cubicBezTo>
                        <a:pt x="14" y="666"/>
                        <a:pt x="31" y="682"/>
                        <a:pt x="47" y="685"/>
                      </a:cubicBezTo>
                      <a:cubicBezTo>
                        <a:pt x="85" y="693"/>
                        <a:pt x="85" y="693"/>
                        <a:pt x="85" y="693"/>
                      </a:cubicBezTo>
                      <a:cubicBezTo>
                        <a:pt x="88" y="693"/>
                        <a:pt x="91" y="694"/>
                        <a:pt x="94" y="694"/>
                      </a:cubicBezTo>
                      <a:cubicBezTo>
                        <a:pt x="108" y="694"/>
                        <a:pt x="126" y="687"/>
                        <a:pt x="135" y="677"/>
                      </a:cubicBezTo>
                      <a:cubicBezTo>
                        <a:pt x="135" y="677"/>
                        <a:pt x="135" y="677"/>
                        <a:pt x="135" y="677"/>
                      </a:cubicBezTo>
                      <a:cubicBezTo>
                        <a:pt x="202" y="608"/>
                        <a:pt x="202" y="608"/>
                        <a:pt x="202" y="608"/>
                      </a:cubicBezTo>
                      <a:cubicBezTo>
                        <a:pt x="205" y="604"/>
                        <a:pt x="205" y="604"/>
                        <a:pt x="205" y="604"/>
                      </a:cubicBezTo>
                      <a:cubicBezTo>
                        <a:pt x="671" y="115"/>
                        <a:pt x="671" y="115"/>
                        <a:pt x="671" y="115"/>
                      </a:cubicBezTo>
                      <a:cubicBezTo>
                        <a:pt x="671" y="115"/>
                        <a:pt x="671" y="115"/>
                        <a:pt x="671" y="115"/>
                      </a:cubicBezTo>
                      <a:cubicBezTo>
                        <a:pt x="671" y="115"/>
                        <a:pt x="671" y="115"/>
                        <a:pt x="671" y="115"/>
                      </a:cubicBezTo>
                      <a:cubicBezTo>
                        <a:pt x="635" y="80"/>
                        <a:pt x="635" y="80"/>
                        <a:pt x="635" y="80"/>
                      </a:cubicBezTo>
                      <a:cubicBezTo>
                        <a:pt x="550" y="0"/>
                        <a:pt x="550" y="0"/>
                        <a:pt x="550" y="0"/>
                      </a:cubicBezTo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41">
                  <a:extLst>
                    <a:ext uri="{FF2B5EF4-FFF2-40B4-BE49-F238E27FC236}">
                      <a16:creationId xmlns:a16="http://schemas.microsoft.com/office/drawing/2014/main" id="{C6E77377-DCB8-49F6-99EA-1D7DF10F5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5972" y="3392928"/>
                  <a:ext cx="1231812" cy="1269888"/>
                </a:xfrm>
                <a:custGeom>
                  <a:avLst/>
                  <a:gdLst>
                    <a:gd name="T0" fmla="*/ 635 w 776"/>
                    <a:gd name="T1" fmla="*/ 0 h 800"/>
                    <a:gd name="T2" fmla="*/ 635 w 776"/>
                    <a:gd name="T3" fmla="*/ 0 h 800"/>
                    <a:gd name="T4" fmla="*/ 0 w 776"/>
                    <a:gd name="T5" fmla="*/ 666 h 800"/>
                    <a:gd name="T6" fmla="*/ 99 w 776"/>
                    <a:gd name="T7" fmla="*/ 759 h 800"/>
                    <a:gd name="T8" fmla="*/ 141 w 776"/>
                    <a:gd name="T9" fmla="*/ 800 h 800"/>
                    <a:gd name="T10" fmla="*/ 157 w 776"/>
                    <a:gd name="T11" fmla="*/ 784 h 800"/>
                    <a:gd name="T12" fmla="*/ 157 w 776"/>
                    <a:gd name="T13" fmla="*/ 784 h 800"/>
                    <a:gd name="T14" fmla="*/ 776 w 776"/>
                    <a:gd name="T15" fmla="*/ 134 h 800"/>
                    <a:gd name="T16" fmla="*/ 635 w 776"/>
                    <a:gd name="T17" fmla="*/ 0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6" h="800">
                      <a:moveTo>
                        <a:pt x="635" y="0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99" y="759"/>
                      </a:lnTo>
                      <a:lnTo>
                        <a:pt x="141" y="800"/>
                      </a:lnTo>
                      <a:lnTo>
                        <a:pt x="157" y="784"/>
                      </a:lnTo>
                      <a:lnTo>
                        <a:pt x="157" y="784"/>
                      </a:lnTo>
                      <a:lnTo>
                        <a:pt x="776" y="134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38" name="Freeform 42">
                  <a:extLst>
                    <a:ext uri="{FF2B5EF4-FFF2-40B4-BE49-F238E27FC236}">
                      <a16:creationId xmlns:a16="http://schemas.microsoft.com/office/drawing/2014/main" id="{546916EE-C422-4A84-ACC9-21CA24CB6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788" y="3392488"/>
                  <a:ext cx="1231900" cy="1270000"/>
                </a:xfrm>
                <a:custGeom>
                  <a:avLst/>
                  <a:gdLst>
                    <a:gd name="T0" fmla="*/ 1008063 w 776"/>
                    <a:gd name="T1" fmla="*/ 0 h 800"/>
                    <a:gd name="T2" fmla="*/ 1008063 w 776"/>
                    <a:gd name="T3" fmla="*/ 0 h 800"/>
                    <a:gd name="T4" fmla="*/ 0 w 776"/>
                    <a:gd name="T5" fmla="*/ 1057275 h 800"/>
                    <a:gd name="T6" fmla="*/ 157163 w 776"/>
                    <a:gd name="T7" fmla="*/ 1204913 h 800"/>
                    <a:gd name="T8" fmla="*/ 223838 w 776"/>
                    <a:gd name="T9" fmla="*/ 1270000 h 800"/>
                    <a:gd name="T10" fmla="*/ 249238 w 776"/>
                    <a:gd name="T11" fmla="*/ 1244600 h 800"/>
                    <a:gd name="T12" fmla="*/ 249238 w 776"/>
                    <a:gd name="T13" fmla="*/ 1244600 h 800"/>
                    <a:gd name="T14" fmla="*/ 1231900 w 776"/>
                    <a:gd name="T15" fmla="*/ 212725 h 800"/>
                    <a:gd name="T16" fmla="*/ 1008063 w 776"/>
                    <a:gd name="T17" fmla="*/ 0 h 8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76" h="800">
                      <a:moveTo>
                        <a:pt x="635" y="0"/>
                      </a:moveTo>
                      <a:lnTo>
                        <a:pt x="635" y="0"/>
                      </a:lnTo>
                      <a:lnTo>
                        <a:pt x="0" y="666"/>
                      </a:lnTo>
                      <a:lnTo>
                        <a:pt x="99" y="759"/>
                      </a:lnTo>
                      <a:lnTo>
                        <a:pt x="141" y="800"/>
                      </a:lnTo>
                      <a:lnTo>
                        <a:pt x="157" y="784"/>
                      </a:lnTo>
                      <a:lnTo>
                        <a:pt x="776" y="134"/>
                      </a:lnTo>
                      <a:lnTo>
                        <a:pt x="63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id="{1131C6EF-52D5-4432-8533-994A0B5E6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2947" y="2336351"/>
                  <a:ext cx="1234052" cy="1269888"/>
                </a:xfrm>
                <a:custGeom>
                  <a:avLst/>
                  <a:gdLst>
                    <a:gd name="T0" fmla="*/ 636 w 777"/>
                    <a:gd name="T1" fmla="*/ 0 h 800"/>
                    <a:gd name="T2" fmla="*/ 636 w 777"/>
                    <a:gd name="T3" fmla="*/ 0 h 800"/>
                    <a:gd name="T4" fmla="*/ 0 w 777"/>
                    <a:gd name="T5" fmla="*/ 666 h 800"/>
                    <a:gd name="T6" fmla="*/ 141 w 777"/>
                    <a:gd name="T7" fmla="*/ 800 h 800"/>
                    <a:gd name="T8" fmla="*/ 777 w 777"/>
                    <a:gd name="T9" fmla="*/ 134 h 800"/>
                    <a:gd name="T10" fmla="*/ 636 w 777"/>
                    <a:gd name="T11" fmla="*/ 0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7" h="800">
                      <a:moveTo>
                        <a:pt x="636" y="0"/>
                      </a:moveTo>
                      <a:lnTo>
                        <a:pt x="636" y="0"/>
                      </a:lnTo>
                      <a:lnTo>
                        <a:pt x="0" y="666"/>
                      </a:lnTo>
                      <a:lnTo>
                        <a:pt x="141" y="800"/>
                      </a:lnTo>
                      <a:lnTo>
                        <a:pt x="777" y="134"/>
                      </a:lnTo>
                      <a:lnTo>
                        <a:pt x="636" y="0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40" name="Freeform 44">
                  <a:extLst>
                    <a:ext uri="{FF2B5EF4-FFF2-40B4-BE49-F238E27FC236}">
                      <a16:creationId xmlns:a16="http://schemas.microsoft.com/office/drawing/2014/main" id="{E5557D94-8AD6-497B-903F-FE289DD06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1851" y="2335213"/>
                  <a:ext cx="1233488" cy="1270000"/>
                </a:xfrm>
                <a:custGeom>
                  <a:avLst/>
                  <a:gdLst>
                    <a:gd name="T0" fmla="*/ 1009650 w 777"/>
                    <a:gd name="T1" fmla="*/ 0 h 800"/>
                    <a:gd name="T2" fmla="*/ 1009650 w 777"/>
                    <a:gd name="T3" fmla="*/ 0 h 800"/>
                    <a:gd name="T4" fmla="*/ 0 w 777"/>
                    <a:gd name="T5" fmla="*/ 1057275 h 800"/>
                    <a:gd name="T6" fmla="*/ 223838 w 777"/>
                    <a:gd name="T7" fmla="*/ 1270000 h 800"/>
                    <a:gd name="T8" fmla="*/ 1233488 w 777"/>
                    <a:gd name="T9" fmla="*/ 212725 h 800"/>
                    <a:gd name="T10" fmla="*/ 1009650 w 777"/>
                    <a:gd name="T11" fmla="*/ 0 h 8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77" h="800">
                      <a:moveTo>
                        <a:pt x="636" y="0"/>
                      </a:moveTo>
                      <a:lnTo>
                        <a:pt x="636" y="0"/>
                      </a:lnTo>
                      <a:lnTo>
                        <a:pt x="0" y="666"/>
                      </a:lnTo>
                      <a:lnTo>
                        <a:pt x="141" y="800"/>
                      </a:lnTo>
                      <a:lnTo>
                        <a:pt x="777" y="134"/>
                      </a:lnTo>
                      <a:lnTo>
                        <a:pt x="63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45">
                  <a:extLst>
                    <a:ext uri="{FF2B5EF4-FFF2-40B4-BE49-F238E27FC236}">
                      <a16:creationId xmlns:a16="http://schemas.microsoft.com/office/drawing/2014/main" id="{1488F5D7-7901-4947-BB3F-6BDA49138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2064" y="1278237"/>
                  <a:ext cx="1307960" cy="1269888"/>
                </a:xfrm>
                <a:custGeom>
                  <a:avLst/>
                  <a:gdLst>
                    <a:gd name="T0" fmla="*/ 634 w 824"/>
                    <a:gd name="T1" fmla="*/ 0 h 799"/>
                    <a:gd name="T2" fmla="*/ 634 w 824"/>
                    <a:gd name="T3" fmla="*/ 0 h 799"/>
                    <a:gd name="T4" fmla="*/ 0 w 824"/>
                    <a:gd name="T5" fmla="*/ 665 h 799"/>
                    <a:gd name="T6" fmla="*/ 141 w 824"/>
                    <a:gd name="T7" fmla="*/ 799 h 799"/>
                    <a:gd name="T8" fmla="*/ 824 w 824"/>
                    <a:gd name="T9" fmla="*/ 83 h 799"/>
                    <a:gd name="T10" fmla="*/ 634 w 824"/>
                    <a:gd name="T11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4" h="799">
                      <a:moveTo>
                        <a:pt x="634" y="0"/>
                      </a:moveTo>
                      <a:lnTo>
                        <a:pt x="634" y="0"/>
                      </a:lnTo>
                      <a:lnTo>
                        <a:pt x="0" y="665"/>
                      </a:lnTo>
                      <a:lnTo>
                        <a:pt x="141" y="799"/>
                      </a:lnTo>
                      <a:lnTo>
                        <a:pt x="824" y="83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42" name="Freeform 46">
                  <a:extLst>
                    <a:ext uri="{FF2B5EF4-FFF2-40B4-BE49-F238E27FC236}">
                      <a16:creationId xmlns:a16="http://schemas.microsoft.com/office/drawing/2014/main" id="{C3EC54FB-4B74-421B-A799-1E2EA66B4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1501" y="1279525"/>
                  <a:ext cx="1308100" cy="1268413"/>
                </a:xfrm>
                <a:custGeom>
                  <a:avLst/>
                  <a:gdLst>
                    <a:gd name="T0" fmla="*/ 1006475 w 824"/>
                    <a:gd name="T1" fmla="*/ 0 h 799"/>
                    <a:gd name="T2" fmla="*/ 1006475 w 824"/>
                    <a:gd name="T3" fmla="*/ 0 h 799"/>
                    <a:gd name="T4" fmla="*/ 0 w 824"/>
                    <a:gd name="T5" fmla="*/ 1055688 h 799"/>
                    <a:gd name="T6" fmla="*/ 223838 w 824"/>
                    <a:gd name="T7" fmla="*/ 1268413 h 799"/>
                    <a:gd name="T8" fmla="*/ 1308100 w 824"/>
                    <a:gd name="T9" fmla="*/ 131763 h 799"/>
                    <a:gd name="T10" fmla="*/ 1006475 w 824"/>
                    <a:gd name="T11" fmla="*/ 0 h 7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24" h="799">
                      <a:moveTo>
                        <a:pt x="634" y="0"/>
                      </a:moveTo>
                      <a:lnTo>
                        <a:pt x="634" y="0"/>
                      </a:lnTo>
                      <a:lnTo>
                        <a:pt x="0" y="665"/>
                      </a:lnTo>
                      <a:lnTo>
                        <a:pt x="141" y="799"/>
                      </a:lnTo>
                      <a:lnTo>
                        <a:pt x="824" y="83"/>
                      </a:lnTo>
                      <a:lnTo>
                        <a:pt x="63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43" name="Freeform 22">
                  <a:extLst>
                    <a:ext uri="{FF2B5EF4-FFF2-40B4-BE49-F238E27FC236}">
                      <a16:creationId xmlns:a16="http://schemas.microsoft.com/office/drawing/2014/main" id="{9B1BA655-EA03-4CB0-9A1F-DC5B5405F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2789196">
                  <a:off x="2967610" y="5986058"/>
                  <a:ext cx="298085" cy="231844"/>
                </a:xfrm>
                <a:custGeom>
                  <a:avLst/>
                  <a:gdLst>
                    <a:gd name="T0" fmla="*/ 298085 w 114"/>
                    <a:gd name="T1" fmla="*/ 129095 h 88"/>
                    <a:gd name="T2" fmla="*/ 279782 w 114"/>
                    <a:gd name="T3" fmla="*/ 0 h 88"/>
                    <a:gd name="T4" fmla="*/ 0 w 114"/>
                    <a:gd name="T5" fmla="*/ 115922 h 88"/>
                    <a:gd name="T6" fmla="*/ 285011 w 114"/>
                    <a:gd name="T7" fmla="*/ 231844 h 88"/>
                    <a:gd name="T8" fmla="*/ 298085 w 114"/>
                    <a:gd name="T9" fmla="*/ 129095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4" h="88">
                      <a:moveTo>
                        <a:pt x="114" y="49"/>
                      </a:moveTo>
                      <a:cubicBezTo>
                        <a:pt x="114" y="32"/>
                        <a:pt x="111" y="15"/>
                        <a:pt x="107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09" y="88"/>
                        <a:pt x="109" y="88"/>
                        <a:pt x="109" y="88"/>
                      </a:cubicBezTo>
                      <a:cubicBezTo>
                        <a:pt x="112" y="76"/>
                        <a:pt x="114" y="63"/>
                        <a:pt x="114" y="4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5" name="Oval 68">
              <a:extLst>
                <a:ext uri="{FF2B5EF4-FFF2-40B4-BE49-F238E27FC236}">
                  <a16:creationId xmlns:a16="http://schemas.microsoft.com/office/drawing/2014/main" id="{C20CEBAE-E000-461C-A91D-6E04D7288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938" y="5088938"/>
              <a:ext cx="823794" cy="823866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56" name="Oval 68">
              <a:extLst>
                <a:ext uri="{FF2B5EF4-FFF2-40B4-BE49-F238E27FC236}">
                  <a16:creationId xmlns:a16="http://schemas.microsoft.com/office/drawing/2014/main" id="{B7A32849-E6C5-45C5-8171-B5537AE32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589" y="1531549"/>
              <a:ext cx="823794" cy="823867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20496" name="Oval 68">
              <a:extLst>
                <a:ext uri="{FF2B5EF4-FFF2-40B4-BE49-F238E27FC236}">
                  <a16:creationId xmlns:a16="http://schemas.microsoft.com/office/drawing/2014/main" id="{36254846-2C45-42F8-B1D1-23D0A27E6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619" y="3881223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20497" name="Oval 68">
              <a:extLst>
                <a:ext uri="{FF2B5EF4-FFF2-40B4-BE49-F238E27FC236}">
                  <a16:creationId xmlns:a16="http://schemas.microsoft.com/office/drawing/2014/main" id="{74BC80F9-A1B9-403D-9275-90D9497C6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156" y="2713379"/>
              <a:ext cx="823913" cy="823913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8FA8DC3-838B-4DA4-8BDC-55794F254BC3}"/>
                </a:ext>
              </a:extLst>
            </p:cNvPr>
            <p:cNvSpPr/>
            <p:nvPr/>
          </p:nvSpPr>
          <p:spPr>
            <a:xfrm>
              <a:off x="3944257" y="2645911"/>
              <a:ext cx="877760" cy="876251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20499" name="Rectangle 1">
              <a:extLst>
                <a:ext uri="{FF2B5EF4-FFF2-40B4-BE49-F238E27FC236}">
                  <a16:creationId xmlns:a16="http://schemas.microsoft.com/office/drawing/2014/main" id="{BC7482CC-126F-46DC-AF43-29BD968D9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268" y="4130631"/>
              <a:ext cx="295338" cy="2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93DD2E7-D047-47E3-BD6A-A37D48CBDB9B}"/>
                </a:ext>
              </a:extLst>
            </p:cNvPr>
            <p:cNvSpPr/>
            <p:nvPr/>
          </p:nvSpPr>
          <p:spPr>
            <a:xfrm>
              <a:off x="3950606" y="1491864"/>
              <a:ext cx="877760" cy="877838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20502" name="Content Placeholder 2">
              <a:extLst>
                <a:ext uri="{FF2B5EF4-FFF2-40B4-BE49-F238E27FC236}">
                  <a16:creationId xmlns:a16="http://schemas.microsoft.com/office/drawing/2014/main" id="{E939ED63-C58C-4B31-A02F-89EF4A8154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78245" y="1638650"/>
              <a:ext cx="1636811" cy="60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Message 1</a:t>
              </a:r>
              <a:b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</a:b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20503" name="Content Placeholder 2">
              <a:extLst>
                <a:ext uri="{FF2B5EF4-FFF2-40B4-BE49-F238E27FC236}">
                  <a16:creationId xmlns:a16="http://schemas.microsoft.com/office/drawing/2014/main" id="{6190449C-2A02-448D-B130-E4DEB70792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45613" y="2738153"/>
              <a:ext cx="1722404" cy="85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Message 2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20504" name="Content Placeholder 2">
              <a:extLst>
                <a:ext uri="{FF2B5EF4-FFF2-40B4-BE49-F238E27FC236}">
                  <a16:creationId xmlns:a16="http://schemas.microsoft.com/office/drawing/2014/main" id="{382C7A3D-6F57-42C2-9A5A-72D9FA4B0C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77245" y="5145310"/>
              <a:ext cx="1875488" cy="84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Message 4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20505" name="Content Placeholder 2">
              <a:extLst>
                <a:ext uri="{FF2B5EF4-FFF2-40B4-BE49-F238E27FC236}">
                  <a16:creationId xmlns:a16="http://schemas.microsoft.com/office/drawing/2014/main" id="{E9CCB6AF-4E71-4BF5-92F4-9D69B7686F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54802" y="3925973"/>
              <a:ext cx="1612895" cy="75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Message 3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</p:grp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1CFACA6-2F44-41D1-8E70-C5440F669961}"/>
              </a:ext>
            </a:extLst>
          </p:cNvPr>
          <p:cNvSpPr txBox="1">
            <a:spLocks/>
          </p:cNvSpPr>
          <p:nvPr/>
        </p:nvSpPr>
        <p:spPr bwMode="auto">
          <a:xfrm>
            <a:off x="3258344" y="2694138"/>
            <a:ext cx="3330178" cy="6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TITLE</a:t>
            </a:r>
            <a:b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</a:b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 dolor sit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amet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consectetur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adipiscing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elit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Curabitur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elementum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posuere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pretium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Quisque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nibh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dolor,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dignissim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ac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dignissim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ut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luctus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ac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urna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Aliquam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aliquet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non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massa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quis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tincidunt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5658F544-D439-4A21-8B57-655514566D66}"/>
              </a:ext>
            </a:extLst>
          </p:cNvPr>
          <p:cNvSpPr txBox="1">
            <a:spLocks/>
          </p:cNvSpPr>
          <p:nvPr/>
        </p:nvSpPr>
        <p:spPr bwMode="auto">
          <a:xfrm>
            <a:off x="3258344" y="3571628"/>
            <a:ext cx="333017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TITLE</a:t>
            </a:r>
            <a:b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</a:b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 dolor sit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amet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consectetur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adipiscing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elit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Curabitur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elementum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posuere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pretium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Quisque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nibh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dolor,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dignissim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ac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dignissim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ut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luctus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ac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urna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Aliquam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aliquet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non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massa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quis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tincidunt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5CB75651-A204-418F-A035-B3692205B079}"/>
              </a:ext>
            </a:extLst>
          </p:cNvPr>
          <p:cNvSpPr txBox="1">
            <a:spLocks/>
          </p:cNvSpPr>
          <p:nvPr/>
        </p:nvSpPr>
        <p:spPr bwMode="auto">
          <a:xfrm>
            <a:off x="3258344" y="1827363"/>
            <a:ext cx="32099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TITLE</a:t>
            </a:r>
            <a:b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</a:b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 dolor sit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amet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consectetur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adipiscing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elit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Curabitur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elementum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posuere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pretium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Quisque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nibh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dolor,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dignissim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ac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dignissim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ut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luctus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ac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urna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Aliquam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aliquet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non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massa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quis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tincidunt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D0DFC9-DEF9-47CE-A4D9-9BE1E94BA66D}"/>
              </a:ext>
            </a:extLst>
          </p:cNvPr>
          <p:cNvSpPr txBox="1">
            <a:spLocks/>
          </p:cNvSpPr>
          <p:nvPr/>
        </p:nvSpPr>
        <p:spPr bwMode="auto">
          <a:xfrm>
            <a:off x="3258344" y="924869"/>
            <a:ext cx="3209925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TITLE</a:t>
            </a:r>
            <a:b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</a:b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 dolor sit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amet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consectetur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adipiscing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elit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Curabitur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elementum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posuere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pretium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Quisque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nibh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dolor,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dignissim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ac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dignissim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ut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,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luctus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ac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urna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Aliquam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aliquet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non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massa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quis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 </a:t>
            </a:r>
            <a:r>
              <a:rPr kumimoji="0" lang="en-US" altLang="en-US" sz="825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tincidunt</a:t>
            </a:r>
            <a:r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2AD5F8E-BCCD-40A9-A3C6-138D0E8260AD}"/>
              </a:ext>
            </a:extLst>
          </p:cNvPr>
          <p:cNvCxnSpPr/>
          <p:nvPr/>
        </p:nvCxnSpPr>
        <p:spPr>
          <a:xfrm>
            <a:off x="6950869" y="1108473"/>
            <a:ext cx="0" cy="344924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4">
            <a:extLst>
              <a:ext uri="{FF2B5EF4-FFF2-40B4-BE49-F238E27FC236}">
                <a16:creationId xmlns:a16="http://schemas.microsoft.com/office/drawing/2014/main" id="{B4CDF770-7DB7-47A7-8D1E-82F3CF310421}"/>
              </a:ext>
            </a:extLst>
          </p:cNvPr>
          <p:cNvSpPr txBox="1">
            <a:spLocks/>
          </p:cNvSpPr>
          <p:nvPr/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j-ea"/>
                <a:cs typeface="Arial" panose="020B0604020202020204" pitchFamily="34" charset="0"/>
              </a:rPr>
              <a:t>Key Features</a:t>
            </a:r>
          </a:p>
        </p:txBody>
      </p:sp>
      <p:sp>
        <p:nvSpPr>
          <p:cNvPr id="72" name="Freeform 115">
            <a:extLst>
              <a:ext uri="{FF2B5EF4-FFF2-40B4-BE49-F238E27FC236}">
                <a16:creationId xmlns:a16="http://schemas.microsoft.com/office/drawing/2014/main" id="{ACE6A0F4-3155-4390-8391-7D2AD38C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706" y="2055181"/>
            <a:ext cx="206466" cy="257692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118">
            <a:extLst>
              <a:ext uri="{FF2B5EF4-FFF2-40B4-BE49-F238E27FC236}">
                <a16:creationId xmlns:a16="http://schemas.microsoft.com/office/drawing/2014/main" id="{4180447A-9DF2-472C-B305-97215F59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975" y="2929671"/>
            <a:ext cx="211946" cy="226622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120">
            <a:extLst>
              <a:ext uri="{FF2B5EF4-FFF2-40B4-BE49-F238E27FC236}">
                <a16:creationId xmlns:a16="http://schemas.microsoft.com/office/drawing/2014/main" id="{5C7EAFD6-57CF-4907-B7EF-5C39637A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937" y="3827969"/>
            <a:ext cx="146168" cy="24855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170">
            <a:extLst>
              <a:ext uri="{FF2B5EF4-FFF2-40B4-BE49-F238E27FC236}">
                <a16:creationId xmlns:a16="http://schemas.microsoft.com/office/drawing/2014/main" id="{785707A8-D7AD-4CF0-B489-92A46DDC8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816" y="1165495"/>
            <a:ext cx="202810" cy="23941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FEF425-8093-4654-9DB6-205383058C4D}"/>
              </a:ext>
            </a:extLst>
          </p:cNvPr>
          <p:cNvSpPr/>
          <p:nvPr/>
        </p:nvSpPr>
        <p:spPr>
          <a:xfrm>
            <a:off x="6588522" y="0"/>
            <a:ext cx="2555478" cy="4856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8C55AD8-185B-46C0-B053-C9DEA60ECE4E}"/>
              </a:ext>
            </a:extLst>
          </p:cNvPr>
          <p:cNvSpPr/>
          <p:nvPr/>
        </p:nvSpPr>
        <p:spPr>
          <a:xfrm>
            <a:off x="6796919" y="1182143"/>
            <a:ext cx="2092327" cy="344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Lorem ipsum dolor sit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consectetur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elit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 Nam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viverra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euismod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odio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gravida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pellentesque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urna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vitae. Sed dui lorem,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in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et,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interdum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nec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metus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Mauris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ultricies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justo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eu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convallis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placerat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felis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enim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ornare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nisi, vitae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mattis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nulla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ante id dui. Ut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lectus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purus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commodo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et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tincidunt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vel,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interdum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sed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lectus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 Vestibulum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adipiscing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tempor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nisi id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elementu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sadips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ipsums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dolores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uns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fugiats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gravida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nam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elit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vols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nulla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dolores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untras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sitsers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77" name="Slide Number Placeholder 3">
            <a:extLst>
              <a:ext uri="{FF2B5EF4-FFF2-40B4-BE49-F238E27FC236}">
                <a16:creationId xmlns:a16="http://schemas.microsoft.com/office/drawing/2014/main" id="{363C4289-B7A5-469A-BC16-A3D4CC985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Footer Placeholder 2">
            <a:extLst>
              <a:ext uri="{FF2B5EF4-FFF2-40B4-BE49-F238E27FC236}">
                <a16:creationId xmlns:a16="http://schemas.microsoft.com/office/drawing/2014/main" id="{D020041D-F6D5-4D29-8313-5D974FBCA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79" name="Date Placeholder 13">
            <a:extLst>
              <a:ext uri="{FF2B5EF4-FFF2-40B4-BE49-F238E27FC236}">
                <a16:creationId xmlns:a16="http://schemas.microsoft.com/office/drawing/2014/main" id="{5681D843-B43C-49DF-9E1A-E12182B38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23C1F-1F65-4CBC-9226-1724455A0DBE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21A20F-709A-46E4-97A1-F1BD23387025}"/>
              </a:ext>
            </a:extLst>
          </p:cNvPr>
          <p:cNvGrpSpPr/>
          <p:nvPr/>
        </p:nvGrpSpPr>
        <p:grpSpPr>
          <a:xfrm flipH="1">
            <a:off x="148673" y="232805"/>
            <a:ext cx="8805199" cy="4451061"/>
            <a:chOff x="14292" y="490538"/>
            <a:chExt cx="8870154" cy="44838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9F3DB7-DBDB-4C84-87DB-5E2BD09482A6}"/>
                </a:ext>
              </a:extLst>
            </p:cNvPr>
            <p:cNvSpPr/>
            <p:nvPr/>
          </p:nvSpPr>
          <p:spPr>
            <a:xfrm flipH="1">
              <a:off x="1373981" y="2519362"/>
              <a:ext cx="3144441" cy="642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77814D-FA5F-4F74-8EEB-41F178424A35}"/>
                </a:ext>
              </a:extLst>
            </p:cNvPr>
            <p:cNvSpPr/>
            <p:nvPr/>
          </p:nvSpPr>
          <p:spPr>
            <a:xfrm>
              <a:off x="3358754" y="3782616"/>
              <a:ext cx="2963465" cy="6417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EF5710-08D3-4AEC-82B1-45A2E1C7A0B7}"/>
                </a:ext>
              </a:extLst>
            </p:cNvPr>
            <p:cNvSpPr/>
            <p:nvPr/>
          </p:nvSpPr>
          <p:spPr>
            <a:xfrm flipH="1">
              <a:off x="2644379" y="1200150"/>
              <a:ext cx="3094434" cy="6429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CA9E80-CB87-4B09-BE8B-B766EFD5E52D}"/>
                </a:ext>
              </a:extLst>
            </p:cNvPr>
            <p:cNvSpPr/>
            <p:nvPr/>
          </p:nvSpPr>
          <p:spPr>
            <a:xfrm>
              <a:off x="4666060" y="2306241"/>
              <a:ext cx="2739628" cy="642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grpSp>
          <p:nvGrpSpPr>
            <p:cNvPr id="17418" name="Group 9">
              <a:extLst>
                <a:ext uri="{FF2B5EF4-FFF2-40B4-BE49-F238E27FC236}">
                  <a16:creationId xmlns:a16="http://schemas.microsoft.com/office/drawing/2014/main" id="{60288D51-F6AD-4787-86DE-E62EB1288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7918" y="1029892"/>
              <a:ext cx="3714748" cy="3944543"/>
              <a:chOff x="2997200" y="769938"/>
              <a:chExt cx="5232401" cy="5481084"/>
            </a:xfrm>
          </p:grpSpPr>
          <p:sp>
            <p:nvSpPr>
              <p:cNvPr id="17451" name="Freeform 10">
                <a:extLst>
                  <a:ext uri="{FF2B5EF4-FFF2-40B4-BE49-F238E27FC236}">
                    <a16:creationId xmlns:a16="http://schemas.microsoft.com/office/drawing/2014/main" id="{641842C3-B4B6-4DC0-B77D-B32D34DFA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501" y="769938"/>
                <a:ext cx="673100" cy="641350"/>
              </a:xfrm>
              <a:custGeom>
                <a:avLst/>
                <a:gdLst>
                  <a:gd name="T0" fmla="*/ 33338 w 424"/>
                  <a:gd name="T1" fmla="*/ 301625 h 404"/>
                  <a:gd name="T2" fmla="*/ 0 w 424"/>
                  <a:gd name="T3" fmla="*/ 0 h 404"/>
                  <a:gd name="T4" fmla="*/ 288925 w 424"/>
                  <a:gd name="T5" fmla="*/ 131763 h 404"/>
                  <a:gd name="T6" fmla="*/ 528638 w 424"/>
                  <a:gd name="T7" fmla="*/ 360363 h 404"/>
                  <a:gd name="T8" fmla="*/ 673100 w 424"/>
                  <a:gd name="T9" fmla="*/ 641350 h 404"/>
                  <a:gd name="T10" fmla="*/ 369888 w 424"/>
                  <a:gd name="T11" fmla="*/ 623888 h 404"/>
                  <a:gd name="T12" fmla="*/ 33338 w 424"/>
                  <a:gd name="T13" fmla="*/ 301625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4" h="404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  <a:close/>
                  </a:path>
                </a:pathLst>
              </a:custGeom>
              <a:solidFill>
                <a:srgbClr val="BCA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52" name="Freeform 11">
                <a:extLst>
                  <a:ext uri="{FF2B5EF4-FFF2-40B4-BE49-F238E27FC236}">
                    <a16:creationId xmlns:a16="http://schemas.microsoft.com/office/drawing/2014/main" id="{AC942869-A20F-4586-AD09-90030821A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501" y="769938"/>
                <a:ext cx="673100" cy="641350"/>
              </a:xfrm>
              <a:custGeom>
                <a:avLst/>
                <a:gdLst>
                  <a:gd name="T0" fmla="*/ 33338 w 424"/>
                  <a:gd name="T1" fmla="*/ 301625 h 404"/>
                  <a:gd name="T2" fmla="*/ 0 w 424"/>
                  <a:gd name="T3" fmla="*/ 0 h 404"/>
                  <a:gd name="T4" fmla="*/ 288925 w 424"/>
                  <a:gd name="T5" fmla="*/ 131763 h 404"/>
                  <a:gd name="T6" fmla="*/ 528638 w 424"/>
                  <a:gd name="T7" fmla="*/ 360363 h 404"/>
                  <a:gd name="T8" fmla="*/ 673100 w 424"/>
                  <a:gd name="T9" fmla="*/ 641350 h 404"/>
                  <a:gd name="T10" fmla="*/ 369888 w 424"/>
                  <a:gd name="T11" fmla="*/ 623888 h 404"/>
                  <a:gd name="T12" fmla="*/ 33338 w 424"/>
                  <a:gd name="T13" fmla="*/ 301625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4" h="404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53" name="Freeform 12">
                <a:extLst>
                  <a:ext uri="{FF2B5EF4-FFF2-40B4-BE49-F238E27FC236}">
                    <a16:creationId xmlns:a16="http://schemas.microsoft.com/office/drawing/2014/main" id="{C1229727-F05E-4261-A1ED-F21E41B6F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4926013"/>
                <a:ext cx="1268413" cy="1296988"/>
              </a:xfrm>
              <a:custGeom>
                <a:avLst/>
                <a:gdLst>
                  <a:gd name="T0" fmla="*/ 1122363 w 799"/>
                  <a:gd name="T1" fmla="*/ 795338 h 817"/>
                  <a:gd name="T2" fmla="*/ 0 w 799"/>
                  <a:gd name="T3" fmla="*/ 1296988 h 817"/>
                  <a:gd name="T4" fmla="*/ 449263 w 799"/>
                  <a:gd name="T5" fmla="*/ 152400 h 817"/>
                  <a:gd name="T6" fmla="*/ 593725 w 799"/>
                  <a:gd name="T7" fmla="*/ 0 h 817"/>
                  <a:gd name="T8" fmla="*/ 1268413 w 799"/>
                  <a:gd name="T9" fmla="*/ 641350 h 817"/>
                  <a:gd name="T10" fmla="*/ 1122363 w 799"/>
                  <a:gd name="T11" fmla="*/ 795338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9" h="817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  <a:close/>
                  </a:path>
                </a:pathLst>
              </a:custGeom>
              <a:solidFill>
                <a:srgbClr val="D3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54" name="Freeform 13">
                <a:extLst>
                  <a:ext uri="{FF2B5EF4-FFF2-40B4-BE49-F238E27FC236}">
                    <a16:creationId xmlns:a16="http://schemas.microsoft.com/office/drawing/2014/main" id="{3D97778B-35B6-4379-A440-6376FFF27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4926013"/>
                <a:ext cx="1268413" cy="1296988"/>
              </a:xfrm>
              <a:custGeom>
                <a:avLst/>
                <a:gdLst>
                  <a:gd name="T0" fmla="*/ 1122363 w 799"/>
                  <a:gd name="T1" fmla="*/ 795338 h 817"/>
                  <a:gd name="T2" fmla="*/ 0 w 799"/>
                  <a:gd name="T3" fmla="*/ 1296988 h 817"/>
                  <a:gd name="T4" fmla="*/ 449263 w 799"/>
                  <a:gd name="T5" fmla="*/ 152400 h 817"/>
                  <a:gd name="T6" fmla="*/ 593725 w 799"/>
                  <a:gd name="T7" fmla="*/ 0 h 817"/>
                  <a:gd name="T8" fmla="*/ 1268413 w 799"/>
                  <a:gd name="T9" fmla="*/ 641350 h 817"/>
                  <a:gd name="T10" fmla="*/ 1122363 w 799"/>
                  <a:gd name="T11" fmla="*/ 795338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9" h="817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C32FBE8B-B85C-44C6-9761-D275A2D0E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879" y="4019214"/>
                <a:ext cx="1249404" cy="1290445"/>
              </a:xfrm>
              <a:custGeom>
                <a:avLst/>
                <a:gdLst>
                  <a:gd name="T0" fmla="*/ 554 w 675"/>
                  <a:gd name="T1" fmla="*/ 0 h 697"/>
                  <a:gd name="T2" fmla="*/ 18 w 675"/>
                  <a:gd name="T3" fmla="*/ 562 h 697"/>
                  <a:gd name="T4" fmla="*/ 4 w 675"/>
                  <a:gd name="T5" fmla="*/ 613 h 697"/>
                  <a:gd name="T6" fmla="*/ 14 w 675"/>
                  <a:gd name="T7" fmla="*/ 651 h 697"/>
                  <a:gd name="T8" fmla="*/ 51 w 675"/>
                  <a:gd name="T9" fmla="*/ 686 h 697"/>
                  <a:gd name="T10" fmla="*/ 88 w 675"/>
                  <a:gd name="T11" fmla="*/ 694 h 697"/>
                  <a:gd name="T12" fmla="*/ 139 w 675"/>
                  <a:gd name="T13" fmla="*/ 678 h 697"/>
                  <a:gd name="T14" fmla="*/ 675 w 675"/>
                  <a:gd name="T15" fmla="*/ 116 h 697"/>
                  <a:gd name="T16" fmla="*/ 554 w 675"/>
                  <a:gd name="T17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97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6" y="574"/>
                      <a:pt x="0" y="597"/>
                      <a:pt x="4" y="613"/>
                    </a:cubicBezTo>
                    <a:cubicBezTo>
                      <a:pt x="14" y="651"/>
                      <a:pt x="14" y="651"/>
                      <a:pt x="14" y="651"/>
                    </a:cubicBezTo>
                    <a:cubicBezTo>
                      <a:pt x="18" y="667"/>
                      <a:pt x="35" y="683"/>
                      <a:pt x="51" y="686"/>
                    </a:cubicBezTo>
                    <a:cubicBezTo>
                      <a:pt x="88" y="694"/>
                      <a:pt x="88" y="694"/>
                      <a:pt x="88" y="694"/>
                    </a:cubicBezTo>
                    <a:cubicBezTo>
                      <a:pt x="105" y="697"/>
                      <a:pt x="128" y="690"/>
                      <a:pt x="139" y="678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278D69A-B16D-48C6-8893-22586226C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604" y="4235942"/>
                <a:ext cx="1249404" cy="1288792"/>
              </a:xfrm>
              <a:custGeom>
                <a:avLst/>
                <a:gdLst>
                  <a:gd name="T0" fmla="*/ 554 w 675"/>
                  <a:gd name="T1" fmla="*/ 0 h 697"/>
                  <a:gd name="T2" fmla="*/ 18 w 675"/>
                  <a:gd name="T3" fmla="*/ 562 h 697"/>
                  <a:gd name="T4" fmla="*/ 5 w 675"/>
                  <a:gd name="T5" fmla="*/ 613 h 697"/>
                  <a:gd name="T6" fmla="*/ 14 w 675"/>
                  <a:gd name="T7" fmla="*/ 650 h 697"/>
                  <a:gd name="T8" fmla="*/ 51 w 675"/>
                  <a:gd name="T9" fmla="*/ 686 h 697"/>
                  <a:gd name="T10" fmla="*/ 89 w 675"/>
                  <a:gd name="T11" fmla="*/ 693 h 697"/>
                  <a:gd name="T12" fmla="*/ 139 w 675"/>
                  <a:gd name="T13" fmla="*/ 677 h 697"/>
                  <a:gd name="T14" fmla="*/ 675 w 675"/>
                  <a:gd name="T15" fmla="*/ 116 h 697"/>
                  <a:gd name="T16" fmla="*/ 554 w 675"/>
                  <a:gd name="T17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97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7" y="574"/>
                      <a:pt x="0" y="597"/>
                      <a:pt x="5" y="613"/>
                    </a:cubicBezTo>
                    <a:cubicBezTo>
                      <a:pt x="14" y="650"/>
                      <a:pt x="14" y="650"/>
                      <a:pt x="14" y="650"/>
                    </a:cubicBezTo>
                    <a:cubicBezTo>
                      <a:pt x="18" y="666"/>
                      <a:pt x="35" y="682"/>
                      <a:pt x="51" y="686"/>
                    </a:cubicBezTo>
                    <a:cubicBezTo>
                      <a:pt x="89" y="693"/>
                      <a:pt x="89" y="693"/>
                      <a:pt x="89" y="693"/>
                    </a:cubicBezTo>
                    <a:cubicBezTo>
                      <a:pt x="105" y="697"/>
                      <a:pt x="128" y="689"/>
                      <a:pt x="139" y="677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57" name="Freeform 16">
                <a:extLst>
                  <a:ext uri="{FF2B5EF4-FFF2-40B4-BE49-F238E27FC236}">
                    <a16:creationId xmlns:a16="http://schemas.microsoft.com/office/drawing/2014/main" id="{920CA4A6-6A7D-4EA3-84C8-41DBDE0BE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850" y="4449763"/>
                <a:ext cx="1247775" cy="1287463"/>
              </a:xfrm>
              <a:custGeom>
                <a:avLst/>
                <a:gdLst>
                  <a:gd name="T0" fmla="*/ 1023768 w 674"/>
                  <a:gd name="T1" fmla="*/ 0 h 696"/>
                  <a:gd name="T2" fmla="*/ 31472 w 674"/>
                  <a:gd name="T3" fmla="*/ 1037740 h 696"/>
                  <a:gd name="T4" fmla="*/ 7405 w 674"/>
                  <a:gd name="T5" fmla="*/ 1133929 h 696"/>
                  <a:gd name="T6" fmla="*/ 24067 w 674"/>
                  <a:gd name="T7" fmla="*/ 1202372 h 696"/>
                  <a:gd name="T8" fmla="*/ 92565 w 674"/>
                  <a:gd name="T9" fmla="*/ 1267115 h 696"/>
                  <a:gd name="T10" fmla="*/ 162914 w 674"/>
                  <a:gd name="T11" fmla="*/ 1281914 h 696"/>
                  <a:gd name="T12" fmla="*/ 255479 w 674"/>
                  <a:gd name="T13" fmla="*/ 1252317 h 696"/>
                  <a:gd name="T14" fmla="*/ 1247775 w 674"/>
                  <a:gd name="T15" fmla="*/ 212727 h 696"/>
                  <a:gd name="T16" fmla="*/ 1023768 w 674"/>
                  <a:gd name="T17" fmla="*/ 0 h 6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4" h="696">
                    <a:moveTo>
                      <a:pt x="553" y="0"/>
                    </a:moveTo>
                    <a:cubicBezTo>
                      <a:pt x="17" y="561"/>
                      <a:pt x="17" y="561"/>
                      <a:pt x="17" y="561"/>
                    </a:cubicBezTo>
                    <a:cubicBezTo>
                      <a:pt x="6" y="573"/>
                      <a:pt x="0" y="597"/>
                      <a:pt x="4" y="613"/>
                    </a:cubicBezTo>
                    <a:cubicBezTo>
                      <a:pt x="13" y="650"/>
                      <a:pt x="13" y="650"/>
                      <a:pt x="13" y="650"/>
                    </a:cubicBezTo>
                    <a:cubicBezTo>
                      <a:pt x="17" y="666"/>
                      <a:pt x="34" y="682"/>
                      <a:pt x="50" y="685"/>
                    </a:cubicBezTo>
                    <a:cubicBezTo>
                      <a:pt x="88" y="693"/>
                      <a:pt x="88" y="693"/>
                      <a:pt x="88" y="693"/>
                    </a:cubicBezTo>
                    <a:cubicBezTo>
                      <a:pt x="104" y="696"/>
                      <a:pt x="127" y="689"/>
                      <a:pt x="138" y="677"/>
                    </a:cubicBezTo>
                    <a:cubicBezTo>
                      <a:pt x="674" y="115"/>
                      <a:pt x="674" y="115"/>
                      <a:pt x="674" y="115"/>
                    </a:cubicBezTo>
                    <a:cubicBezTo>
                      <a:pt x="553" y="0"/>
                      <a:pt x="553" y="0"/>
                      <a:pt x="553" y="0"/>
                    </a:cubicBezTo>
                  </a:path>
                </a:pathLst>
              </a:custGeom>
              <a:solidFill>
                <a:srgbClr val="B2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20ABD3D-9627-44FD-9386-48AD1E609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235" y="2963695"/>
                <a:ext cx="1230956" cy="1272246"/>
              </a:xfrm>
              <a:custGeom>
                <a:avLst/>
                <a:gdLst>
                  <a:gd name="T0" fmla="*/ 776 w 776"/>
                  <a:gd name="T1" fmla="*/ 135 h 801"/>
                  <a:gd name="T2" fmla="*/ 634 w 776"/>
                  <a:gd name="T3" fmla="*/ 0 h 801"/>
                  <a:gd name="T4" fmla="*/ 0 w 776"/>
                  <a:gd name="T5" fmla="*/ 665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59" name="Freeform 15">
                <a:extLst>
                  <a:ext uri="{FF2B5EF4-FFF2-40B4-BE49-F238E27FC236}">
                    <a16:creationId xmlns:a16="http://schemas.microsoft.com/office/drawing/2014/main" id="{A706D3D3-FE7E-4ECA-9814-9CC1CB3D0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13" y="2963863"/>
                <a:ext cx="1231900" cy="1271588"/>
              </a:xfrm>
              <a:custGeom>
                <a:avLst/>
                <a:gdLst>
                  <a:gd name="T0" fmla="*/ 1231900 w 776"/>
                  <a:gd name="T1" fmla="*/ 214313 h 801"/>
                  <a:gd name="T2" fmla="*/ 1006475 w 776"/>
                  <a:gd name="T3" fmla="*/ 0 h 801"/>
                  <a:gd name="T4" fmla="*/ 0 w 776"/>
                  <a:gd name="T5" fmla="*/ 1055688 h 801"/>
                  <a:gd name="T6" fmla="*/ 223838 w 776"/>
                  <a:gd name="T7" fmla="*/ 1271588 h 801"/>
                  <a:gd name="T8" fmla="*/ 1231900 w 776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C2D0E3E-9178-4346-A6C5-190539256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283" y="3178770"/>
                <a:ext cx="1232632" cy="1270592"/>
              </a:xfrm>
              <a:custGeom>
                <a:avLst/>
                <a:gdLst>
                  <a:gd name="T0" fmla="*/ 776 w 776"/>
                  <a:gd name="T1" fmla="*/ 135 h 801"/>
                  <a:gd name="T2" fmla="*/ 635 w 776"/>
                  <a:gd name="T3" fmla="*/ 0 h 801"/>
                  <a:gd name="T4" fmla="*/ 0 w 776"/>
                  <a:gd name="T5" fmla="*/ 666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61" name="Freeform 17">
                <a:extLst>
                  <a:ext uri="{FF2B5EF4-FFF2-40B4-BE49-F238E27FC236}">
                    <a16:creationId xmlns:a16="http://schemas.microsoft.com/office/drawing/2014/main" id="{B2129522-9F54-40AC-B44A-44CA4414D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950" y="3178175"/>
                <a:ext cx="1231900" cy="1271588"/>
              </a:xfrm>
              <a:custGeom>
                <a:avLst/>
                <a:gdLst>
                  <a:gd name="T0" fmla="*/ 1231900 w 776"/>
                  <a:gd name="T1" fmla="*/ 214313 h 801"/>
                  <a:gd name="T2" fmla="*/ 1008063 w 776"/>
                  <a:gd name="T3" fmla="*/ 0 h 801"/>
                  <a:gd name="T4" fmla="*/ 0 w 776"/>
                  <a:gd name="T5" fmla="*/ 1057275 h 801"/>
                  <a:gd name="T6" fmla="*/ 223838 w 776"/>
                  <a:gd name="T7" fmla="*/ 1271588 h 801"/>
                  <a:gd name="T8" fmla="*/ 1231900 w 776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62" name="Freeform 18">
                <a:extLst>
                  <a:ext uri="{FF2B5EF4-FFF2-40B4-BE49-F238E27FC236}">
                    <a16:creationId xmlns:a16="http://schemas.microsoft.com/office/drawing/2014/main" id="{93F85A53-F7B7-4129-AD42-24498F9C9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1231900 w 776"/>
                  <a:gd name="T1" fmla="*/ 212725 h 800"/>
                  <a:gd name="T2" fmla="*/ 1008063 w 776"/>
                  <a:gd name="T3" fmla="*/ 0 h 800"/>
                  <a:gd name="T4" fmla="*/ 0 w 776"/>
                  <a:gd name="T5" fmla="*/ 1057275 h 800"/>
                  <a:gd name="T6" fmla="*/ 223838 w 776"/>
                  <a:gd name="T7" fmla="*/ 1270000 h 800"/>
                  <a:gd name="T8" fmla="*/ 1231900 w 776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  <a:close/>
                  </a:path>
                </a:pathLst>
              </a:custGeom>
              <a:solidFill>
                <a:srgbClr val="013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63" name="Freeform 19">
                <a:extLst>
                  <a:ext uri="{FF2B5EF4-FFF2-40B4-BE49-F238E27FC236}">
                    <a16:creationId xmlns:a16="http://schemas.microsoft.com/office/drawing/2014/main" id="{A19E0E78-0EF5-43B5-AA0E-01DE96475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1231900 w 776"/>
                  <a:gd name="T1" fmla="*/ 212725 h 800"/>
                  <a:gd name="T2" fmla="*/ 1008063 w 776"/>
                  <a:gd name="T3" fmla="*/ 0 h 800"/>
                  <a:gd name="T4" fmla="*/ 0 w 776"/>
                  <a:gd name="T5" fmla="*/ 1057275 h 800"/>
                  <a:gd name="T6" fmla="*/ 223838 w 776"/>
                  <a:gd name="T7" fmla="*/ 1270000 h 800"/>
                  <a:gd name="T8" fmla="*/ 1231900 w 776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4528C9-465F-422C-A7C9-0B67620EC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466" y="1908177"/>
                <a:ext cx="1234310" cy="1270592"/>
              </a:xfrm>
              <a:custGeom>
                <a:avLst/>
                <a:gdLst>
                  <a:gd name="T0" fmla="*/ 777 w 777"/>
                  <a:gd name="T1" fmla="*/ 134 h 800"/>
                  <a:gd name="T2" fmla="*/ 635 w 777"/>
                  <a:gd name="T3" fmla="*/ 0 h 800"/>
                  <a:gd name="T4" fmla="*/ 0 w 777"/>
                  <a:gd name="T5" fmla="*/ 665 h 800"/>
                  <a:gd name="T6" fmla="*/ 142 w 777"/>
                  <a:gd name="T7" fmla="*/ 800 h 800"/>
                  <a:gd name="T8" fmla="*/ 777 w 777"/>
                  <a:gd name="T9" fmla="*/ 13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65" name="Freeform 21">
                <a:extLst>
                  <a:ext uri="{FF2B5EF4-FFF2-40B4-BE49-F238E27FC236}">
                    <a16:creationId xmlns:a16="http://schemas.microsoft.com/office/drawing/2014/main" id="{C4EAB98C-C9FF-429A-BB94-EC84C0C3F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588" y="1908175"/>
                <a:ext cx="1233488" cy="1270000"/>
              </a:xfrm>
              <a:custGeom>
                <a:avLst/>
                <a:gdLst>
                  <a:gd name="T0" fmla="*/ 1233488 w 777"/>
                  <a:gd name="T1" fmla="*/ 212725 h 800"/>
                  <a:gd name="T2" fmla="*/ 1008063 w 777"/>
                  <a:gd name="T3" fmla="*/ 0 h 800"/>
                  <a:gd name="T4" fmla="*/ 0 w 777"/>
                  <a:gd name="T5" fmla="*/ 1055688 h 800"/>
                  <a:gd name="T6" fmla="*/ 225425 w 777"/>
                  <a:gd name="T7" fmla="*/ 1270000 h 800"/>
                  <a:gd name="T8" fmla="*/ 1233488 w 777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66" name="Freeform 22">
                <a:extLst>
                  <a:ext uri="{FF2B5EF4-FFF2-40B4-BE49-F238E27FC236}">
                    <a16:creationId xmlns:a16="http://schemas.microsoft.com/office/drawing/2014/main" id="{F2D1431B-323A-42BA-99A2-CFBD23549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013" y="2120900"/>
                <a:ext cx="1233488" cy="1271588"/>
              </a:xfrm>
              <a:custGeom>
                <a:avLst/>
                <a:gdLst>
                  <a:gd name="T0" fmla="*/ 1233488 w 777"/>
                  <a:gd name="T1" fmla="*/ 214313 h 801"/>
                  <a:gd name="T2" fmla="*/ 1008063 w 777"/>
                  <a:gd name="T3" fmla="*/ 0 h 801"/>
                  <a:gd name="T4" fmla="*/ 0 w 777"/>
                  <a:gd name="T5" fmla="*/ 1057275 h 801"/>
                  <a:gd name="T6" fmla="*/ 223838 w 777"/>
                  <a:gd name="T7" fmla="*/ 1271588 h 801"/>
                  <a:gd name="T8" fmla="*/ 1233488 w 777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1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67" name="Freeform 23">
                <a:extLst>
                  <a:ext uri="{FF2B5EF4-FFF2-40B4-BE49-F238E27FC236}">
                    <a16:creationId xmlns:a16="http://schemas.microsoft.com/office/drawing/2014/main" id="{6045080F-849C-4C5C-A5AF-B19881FB5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013" y="2120900"/>
                <a:ext cx="1233488" cy="1271588"/>
              </a:xfrm>
              <a:custGeom>
                <a:avLst/>
                <a:gdLst>
                  <a:gd name="T0" fmla="*/ 1233488 w 777"/>
                  <a:gd name="T1" fmla="*/ 214313 h 801"/>
                  <a:gd name="T2" fmla="*/ 1008063 w 777"/>
                  <a:gd name="T3" fmla="*/ 0 h 801"/>
                  <a:gd name="T4" fmla="*/ 0 w 777"/>
                  <a:gd name="T5" fmla="*/ 1057275 h 801"/>
                  <a:gd name="T6" fmla="*/ 223838 w 777"/>
                  <a:gd name="T7" fmla="*/ 1271588 h 801"/>
                  <a:gd name="T8" fmla="*/ 1233488 w 777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1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68" name="Freeform 24">
                <a:extLst>
                  <a:ext uri="{FF2B5EF4-FFF2-40B4-BE49-F238E27FC236}">
                    <a16:creationId xmlns:a16="http://schemas.microsoft.com/office/drawing/2014/main" id="{54BDDE99-BA27-4954-87B9-FD46C178E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1233488 w 777"/>
                  <a:gd name="T1" fmla="*/ 212725 h 800"/>
                  <a:gd name="T2" fmla="*/ 1009650 w 777"/>
                  <a:gd name="T3" fmla="*/ 0 h 800"/>
                  <a:gd name="T4" fmla="*/ 0 w 777"/>
                  <a:gd name="T5" fmla="*/ 1057275 h 800"/>
                  <a:gd name="T6" fmla="*/ 223838 w 777"/>
                  <a:gd name="T7" fmla="*/ 1270000 h 800"/>
                  <a:gd name="T8" fmla="*/ 1233488 w 777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rgbClr val="0F8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69" name="Freeform 25">
                <a:extLst>
                  <a:ext uri="{FF2B5EF4-FFF2-40B4-BE49-F238E27FC236}">
                    <a16:creationId xmlns:a16="http://schemas.microsoft.com/office/drawing/2014/main" id="{DA51DEEB-B81C-4C69-968B-776787DEB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1233488 w 777"/>
                  <a:gd name="T1" fmla="*/ 212725 h 800"/>
                  <a:gd name="T2" fmla="*/ 1009650 w 777"/>
                  <a:gd name="T3" fmla="*/ 0 h 800"/>
                  <a:gd name="T4" fmla="*/ 0 w 777"/>
                  <a:gd name="T5" fmla="*/ 1057275 h 800"/>
                  <a:gd name="T6" fmla="*/ 223838 w 777"/>
                  <a:gd name="T7" fmla="*/ 1270000 h 800"/>
                  <a:gd name="T8" fmla="*/ 1233488 w 777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80DCCB39-A426-4C3C-8164-7D942042C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374" y="769938"/>
                <a:ext cx="1234310" cy="1351658"/>
              </a:xfrm>
              <a:custGeom>
                <a:avLst/>
                <a:gdLst>
                  <a:gd name="T0" fmla="*/ 777 w 777"/>
                  <a:gd name="T1" fmla="*/ 185 h 851"/>
                  <a:gd name="T2" fmla="*/ 684 w 777"/>
                  <a:gd name="T3" fmla="*/ 0 h 851"/>
                  <a:gd name="T4" fmla="*/ 0 w 777"/>
                  <a:gd name="T5" fmla="*/ 717 h 851"/>
                  <a:gd name="T6" fmla="*/ 142 w 777"/>
                  <a:gd name="T7" fmla="*/ 851 h 851"/>
                  <a:gd name="T8" fmla="*/ 777 w 777"/>
                  <a:gd name="T9" fmla="*/ 185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51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71" name="Freeform 27">
                <a:extLst>
                  <a:ext uri="{FF2B5EF4-FFF2-40B4-BE49-F238E27FC236}">
                    <a16:creationId xmlns:a16="http://schemas.microsoft.com/office/drawing/2014/main" id="{B90CF585-126D-45B8-B05F-F5BB77730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769938"/>
                <a:ext cx="1233488" cy="1350963"/>
              </a:xfrm>
              <a:custGeom>
                <a:avLst/>
                <a:gdLst>
                  <a:gd name="T0" fmla="*/ 1233488 w 777"/>
                  <a:gd name="T1" fmla="*/ 293688 h 851"/>
                  <a:gd name="T2" fmla="*/ 1085850 w 777"/>
                  <a:gd name="T3" fmla="*/ 0 h 851"/>
                  <a:gd name="T4" fmla="*/ 0 w 777"/>
                  <a:gd name="T5" fmla="*/ 1138238 h 851"/>
                  <a:gd name="T6" fmla="*/ 225425 w 777"/>
                  <a:gd name="T7" fmla="*/ 1350963 h 851"/>
                  <a:gd name="T8" fmla="*/ 1233488 w 777"/>
                  <a:gd name="T9" fmla="*/ 293688 h 8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51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99DB5D4E-37C4-4E72-AE37-9D18A8868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776" y="1064424"/>
                <a:ext cx="1230956" cy="1270592"/>
              </a:xfrm>
              <a:custGeom>
                <a:avLst/>
                <a:gdLst>
                  <a:gd name="T0" fmla="*/ 776 w 776"/>
                  <a:gd name="T1" fmla="*/ 136 h 801"/>
                  <a:gd name="T2" fmla="*/ 635 w 776"/>
                  <a:gd name="T3" fmla="*/ 0 h 801"/>
                  <a:gd name="T4" fmla="*/ 0 w 776"/>
                  <a:gd name="T5" fmla="*/ 666 h 801"/>
                  <a:gd name="T6" fmla="*/ 142 w 776"/>
                  <a:gd name="T7" fmla="*/ 801 h 801"/>
                  <a:gd name="T8" fmla="*/ 776 w 776"/>
                  <a:gd name="T9" fmla="*/ 136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73" name="Freeform 29">
                <a:extLst>
                  <a:ext uri="{FF2B5EF4-FFF2-40B4-BE49-F238E27FC236}">
                    <a16:creationId xmlns:a16="http://schemas.microsoft.com/office/drawing/2014/main" id="{09822248-9A86-45EB-B7FF-49923654C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076" y="1063625"/>
                <a:ext cx="1231900" cy="1271588"/>
              </a:xfrm>
              <a:custGeom>
                <a:avLst/>
                <a:gdLst>
                  <a:gd name="T0" fmla="*/ 1231900 w 776"/>
                  <a:gd name="T1" fmla="*/ 215900 h 801"/>
                  <a:gd name="T2" fmla="*/ 1008063 w 776"/>
                  <a:gd name="T3" fmla="*/ 0 h 801"/>
                  <a:gd name="T4" fmla="*/ 0 w 776"/>
                  <a:gd name="T5" fmla="*/ 1057275 h 801"/>
                  <a:gd name="T6" fmla="*/ 225425 w 776"/>
                  <a:gd name="T7" fmla="*/ 1271588 h 801"/>
                  <a:gd name="T8" fmla="*/ 1231900 w 776"/>
                  <a:gd name="T9" fmla="*/ 215900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74" name="Freeform 30">
                <a:extLst>
                  <a:ext uri="{FF2B5EF4-FFF2-40B4-BE49-F238E27FC236}">
                    <a16:creationId xmlns:a16="http://schemas.microsoft.com/office/drawing/2014/main" id="{1483EFFE-DCD4-44FB-9DCD-2271D821D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1308100 w 824"/>
                  <a:gd name="T1" fmla="*/ 131763 h 799"/>
                  <a:gd name="T2" fmla="*/ 1006475 w 824"/>
                  <a:gd name="T3" fmla="*/ 0 h 799"/>
                  <a:gd name="T4" fmla="*/ 0 w 824"/>
                  <a:gd name="T5" fmla="*/ 1055688 h 799"/>
                  <a:gd name="T6" fmla="*/ 223838 w 824"/>
                  <a:gd name="T7" fmla="*/ 1268413 h 799"/>
                  <a:gd name="T8" fmla="*/ 1308100 w 824"/>
                  <a:gd name="T9" fmla="*/ 131763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4" h="799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close/>
                  </a:path>
                </a:pathLst>
              </a:custGeom>
              <a:solidFill>
                <a:srgbClr val="ED97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75" name="Freeform 31">
                <a:extLst>
                  <a:ext uri="{FF2B5EF4-FFF2-40B4-BE49-F238E27FC236}">
                    <a16:creationId xmlns:a16="http://schemas.microsoft.com/office/drawing/2014/main" id="{5A4D74D4-1EF0-4C21-92FD-443CBD5F4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1308100 w 824"/>
                  <a:gd name="T1" fmla="*/ 131763 h 799"/>
                  <a:gd name="T2" fmla="*/ 1006475 w 824"/>
                  <a:gd name="T3" fmla="*/ 0 h 799"/>
                  <a:gd name="T4" fmla="*/ 0 w 824"/>
                  <a:gd name="T5" fmla="*/ 1055688 h 799"/>
                  <a:gd name="T6" fmla="*/ 223838 w 824"/>
                  <a:gd name="T7" fmla="*/ 1268413 h 799"/>
                  <a:gd name="T8" fmla="*/ 1308100 w 824"/>
                  <a:gd name="T9" fmla="*/ 131763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4" h="799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76" name="Freeform 32">
                <a:extLst>
                  <a:ext uri="{FF2B5EF4-FFF2-40B4-BE49-F238E27FC236}">
                    <a16:creationId xmlns:a16="http://schemas.microsoft.com/office/drawing/2014/main" id="{2F08E127-CC9E-4516-B7B0-9DE5F3F2A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1926" y="984250"/>
                <a:ext cx="222250" cy="212725"/>
              </a:xfrm>
              <a:custGeom>
                <a:avLst/>
                <a:gdLst>
                  <a:gd name="T0" fmla="*/ 207433 w 120"/>
                  <a:gd name="T1" fmla="*/ 197927 h 115"/>
                  <a:gd name="T2" fmla="*/ 85196 w 120"/>
                  <a:gd name="T3" fmla="*/ 135034 h 115"/>
                  <a:gd name="T4" fmla="*/ 14817 w 120"/>
                  <a:gd name="T5" fmla="*/ 14798 h 115"/>
                  <a:gd name="T6" fmla="*/ 137054 w 120"/>
                  <a:gd name="T7" fmla="*/ 79541 h 115"/>
                  <a:gd name="T8" fmla="*/ 207433 w 120"/>
                  <a:gd name="T9" fmla="*/ 197927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115">
                    <a:moveTo>
                      <a:pt x="112" y="107"/>
                    </a:moveTo>
                    <a:cubicBezTo>
                      <a:pt x="104" y="115"/>
                      <a:pt x="74" y="100"/>
                      <a:pt x="46" y="73"/>
                    </a:cubicBezTo>
                    <a:cubicBezTo>
                      <a:pt x="17" y="45"/>
                      <a:pt x="0" y="17"/>
                      <a:pt x="8" y="8"/>
                    </a:cubicBezTo>
                    <a:cubicBezTo>
                      <a:pt x="16" y="0"/>
                      <a:pt x="46" y="15"/>
                      <a:pt x="74" y="43"/>
                    </a:cubicBezTo>
                    <a:cubicBezTo>
                      <a:pt x="103" y="70"/>
                      <a:pt x="120" y="99"/>
                      <a:pt x="112" y="107"/>
                    </a:cubicBezTo>
                    <a:close/>
                  </a:path>
                </a:pathLst>
              </a:custGeom>
              <a:solidFill>
                <a:srgbClr val="32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77" name="Freeform 37">
                <a:extLst>
                  <a:ext uri="{FF2B5EF4-FFF2-40B4-BE49-F238E27FC236}">
                    <a16:creationId xmlns:a16="http://schemas.microsoft.com/office/drawing/2014/main" id="{758CA0C1-2D2A-4081-BE75-305918B7C3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1475" y="4449763"/>
                <a:ext cx="971550" cy="1206500"/>
              </a:xfrm>
              <a:custGeom>
                <a:avLst/>
                <a:gdLst>
                  <a:gd name="T0" fmla="*/ 971550 w 525"/>
                  <a:gd name="T1" fmla="*/ 186896 h 652"/>
                  <a:gd name="T2" fmla="*/ 945642 w 525"/>
                  <a:gd name="T3" fmla="*/ 212803 h 652"/>
                  <a:gd name="T4" fmla="*/ 945642 w 525"/>
                  <a:gd name="T5" fmla="*/ 212803 h 652"/>
                  <a:gd name="T6" fmla="*/ 83276 w 525"/>
                  <a:gd name="T7" fmla="*/ 1117678 h 652"/>
                  <a:gd name="T8" fmla="*/ 83276 w 525"/>
                  <a:gd name="T9" fmla="*/ 1117678 h 652"/>
                  <a:gd name="T10" fmla="*/ 53667 w 525"/>
                  <a:gd name="T11" fmla="*/ 1149136 h 652"/>
                  <a:gd name="T12" fmla="*/ 0 w 525"/>
                  <a:gd name="T13" fmla="*/ 1206500 h 652"/>
                  <a:gd name="T14" fmla="*/ 971550 w 525"/>
                  <a:gd name="T15" fmla="*/ 186896 h 652"/>
                  <a:gd name="T16" fmla="*/ 971550 w 525"/>
                  <a:gd name="T17" fmla="*/ 186896 h 652"/>
                  <a:gd name="T18" fmla="*/ 721723 w 525"/>
                  <a:gd name="T19" fmla="*/ 0 h 652"/>
                  <a:gd name="T20" fmla="*/ 721723 w 525"/>
                  <a:gd name="T21" fmla="*/ 0 h 652"/>
                  <a:gd name="T22" fmla="*/ 879021 w 525"/>
                  <a:gd name="T23" fmla="*/ 148037 h 652"/>
                  <a:gd name="T24" fmla="*/ 721723 w 525"/>
                  <a:gd name="T25" fmla="*/ 0 h 6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5" h="652">
                    <a:moveTo>
                      <a:pt x="525" y="101"/>
                    </a:moveTo>
                    <a:cubicBezTo>
                      <a:pt x="511" y="115"/>
                      <a:pt x="511" y="115"/>
                      <a:pt x="511" y="115"/>
                    </a:cubicBezTo>
                    <a:cubicBezTo>
                      <a:pt x="511" y="115"/>
                      <a:pt x="511" y="115"/>
                      <a:pt x="511" y="115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29" y="621"/>
                      <a:pt x="29" y="621"/>
                      <a:pt x="29" y="621"/>
                    </a:cubicBezTo>
                    <a:cubicBezTo>
                      <a:pt x="19" y="631"/>
                      <a:pt x="10" y="641"/>
                      <a:pt x="0" y="652"/>
                    </a:cubicBezTo>
                    <a:cubicBezTo>
                      <a:pt x="525" y="101"/>
                      <a:pt x="525" y="101"/>
                      <a:pt x="525" y="101"/>
                    </a:cubicBezTo>
                    <a:cubicBezTo>
                      <a:pt x="525" y="101"/>
                      <a:pt x="525" y="101"/>
                      <a:pt x="525" y="101"/>
                    </a:cubicBezTo>
                    <a:moveTo>
                      <a:pt x="39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475" y="80"/>
                      <a:pt x="475" y="80"/>
                      <a:pt x="475" y="80"/>
                    </a:cubicBezTo>
                    <a:cubicBezTo>
                      <a:pt x="390" y="0"/>
                      <a:pt x="390" y="0"/>
                      <a:pt x="390" y="0"/>
                    </a:cubicBezTo>
                  </a:path>
                </a:pathLst>
              </a:custGeom>
              <a:solidFill>
                <a:srgbClr val="C7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78" name="Freeform 38">
                <a:extLst>
                  <a:ext uri="{FF2B5EF4-FFF2-40B4-BE49-F238E27FC236}">
                    <a16:creationId xmlns:a16="http://schemas.microsoft.com/office/drawing/2014/main" id="{DB2D394E-5013-4DFD-ADC6-FA6DDE8B1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450" y="5567363"/>
                <a:ext cx="30163" cy="31750"/>
              </a:xfrm>
              <a:custGeom>
                <a:avLst/>
                <a:gdLst>
                  <a:gd name="T0" fmla="*/ 30163 w 16"/>
                  <a:gd name="T1" fmla="*/ 0 h 17"/>
                  <a:gd name="T2" fmla="*/ 24507 w 16"/>
                  <a:gd name="T3" fmla="*/ 7471 h 17"/>
                  <a:gd name="T4" fmla="*/ 0 w 16"/>
                  <a:gd name="T5" fmla="*/ 31750 h 17"/>
                  <a:gd name="T6" fmla="*/ 30163 w 1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9" y="8"/>
                      <a:pt x="4" y="12"/>
                      <a:pt x="0" y="17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A58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AEDEF731-E065-44FC-88B4-86BBD7C8C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037" y="4449362"/>
                <a:ext cx="1241018" cy="1285482"/>
              </a:xfrm>
              <a:custGeom>
                <a:avLst/>
                <a:gdLst>
                  <a:gd name="T0" fmla="*/ 550 w 671"/>
                  <a:gd name="T1" fmla="*/ 0 h 694"/>
                  <a:gd name="T2" fmla="*/ 550 w 671"/>
                  <a:gd name="T3" fmla="*/ 0 h 694"/>
                  <a:gd name="T4" fmla="*/ 14 w 671"/>
                  <a:gd name="T5" fmla="*/ 561 h 694"/>
                  <a:gd name="T6" fmla="*/ 0 w 671"/>
                  <a:gd name="T7" fmla="*/ 602 h 694"/>
                  <a:gd name="T8" fmla="*/ 1 w 671"/>
                  <a:gd name="T9" fmla="*/ 613 h 694"/>
                  <a:gd name="T10" fmla="*/ 10 w 671"/>
                  <a:gd name="T11" fmla="*/ 650 h 694"/>
                  <a:gd name="T12" fmla="*/ 47 w 671"/>
                  <a:gd name="T13" fmla="*/ 685 h 694"/>
                  <a:gd name="T14" fmla="*/ 85 w 671"/>
                  <a:gd name="T15" fmla="*/ 693 h 694"/>
                  <a:gd name="T16" fmla="*/ 94 w 671"/>
                  <a:gd name="T17" fmla="*/ 694 h 694"/>
                  <a:gd name="T18" fmla="*/ 135 w 671"/>
                  <a:gd name="T19" fmla="*/ 677 h 694"/>
                  <a:gd name="T20" fmla="*/ 135 w 671"/>
                  <a:gd name="T21" fmla="*/ 677 h 694"/>
                  <a:gd name="T22" fmla="*/ 202 w 671"/>
                  <a:gd name="T23" fmla="*/ 608 h 694"/>
                  <a:gd name="T24" fmla="*/ 205 w 671"/>
                  <a:gd name="T25" fmla="*/ 604 h 694"/>
                  <a:gd name="T26" fmla="*/ 671 w 671"/>
                  <a:gd name="T27" fmla="*/ 115 h 694"/>
                  <a:gd name="T28" fmla="*/ 671 w 671"/>
                  <a:gd name="T29" fmla="*/ 115 h 694"/>
                  <a:gd name="T30" fmla="*/ 671 w 671"/>
                  <a:gd name="T31" fmla="*/ 115 h 694"/>
                  <a:gd name="T32" fmla="*/ 635 w 671"/>
                  <a:gd name="T33" fmla="*/ 80 h 694"/>
                  <a:gd name="T34" fmla="*/ 550 w 671"/>
                  <a:gd name="T35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1" h="694">
                    <a:moveTo>
                      <a:pt x="550" y="0"/>
                    </a:moveTo>
                    <a:cubicBezTo>
                      <a:pt x="550" y="0"/>
                      <a:pt x="550" y="0"/>
                      <a:pt x="550" y="0"/>
                    </a:cubicBezTo>
                    <a:cubicBezTo>
                      <a:pt x="14" y="561"/>
                      <a:pt x="14" y="561"/>
                      <a:pt x="14" y="561"/>
                    </a:cubicBezTo>
                    <a:cubicBezTo>
                      <a:pt x="5" y="571"/>
                      <a:pt x="0" y="587"/>
                      <a:pt x="0" y="602"/>
                    </a:cubicBezTo>
                    <a:cubicBezTo>
                      <a:pt x="0" y="606"/>
                      <a:pt x="0" y="609"/>
                      <a:pt x="1" y="613"/>
                    </a:cubicBezTo>
                    <a:cubicBezTo>
                      <a:pt x="10" y="650"/>
                      <a:pt x="10" y="650"/>
                      <a:pt x="10" y="650"/>
                    </a:cubicBezTo>
                    <a:cubicBezTo>
                      <a:pt x="14" y="666"/>
                      <a:pt x="31" y="682"/>
                      <a:pt x="47" y="685"/>
                    </a:cubicBezTo>
                    <a:cubicBezTo>
                      <a:pt x="85" y="693"/>
                      <a:pt x="85" y="693"/>
                      <a:pt x="85" y="693"/>
                    </a:cubicBezTo>
                    <a:cubicBezTo>
                      <a:pt x="88" y="693"/>
                      <a:pt x="91" y="694"/>
                      <a:pt x="94" y="694"/>
                    </a:cubicBezTo>
                    <a:cubicBezTo>
                      <a:pt x="108" y="694"/>
                      <a:pt x="126" y="687"/>
                      <a:pt x="135" y="677"/>
                    </a:cubicBezTo>
                    <a:cubicBezTo>
                      <a:pt x="135" y="677"/>
                      <a:pt x="135" y="677"/>
                      <a:pt x="135" y="677"/>
                    </a:cubicBezTo>
                    <a:cubicBezTo>
                      <a:pt x="202" y="608"/>
                      <a:pt x="202" y="608"/>
                      <a:pt x="202" y="608"/>
                    </a:cubicBezTo>
                    <a:cubicBezTo>
                      <a:pt x="205" y="604"/>
                      <a:pt x="205" y="604"/>
                      <a:pt x="205" y="604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35" y="80"/>
                      <a:pt x="635" y="80"/>
                      <a:pt x="635" y="80"/>
                    </a:cubicBezTo>
                    <a:cubicBezTo>
                      <a:pt x="550" y="0"/>
                      <a:pt x="550" y="0"/>
                      <a:pt x="550" y="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ABB6123D-76E7-46DB-86AB-F06F36AB8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4008" y="3392189"/>
                <a:ext cx="1230956" cy="1270592"/>
              </a:xfrm>
              <a:custGeom>
                <a:avLst/>
                <a:gdLst>
                  <a:gd name="T0" fmla="*/ 635 w 776"/>
                  <a:gd name="T1" fmla="*/ 0 h 800"/>
                  <a:gd name="T2" fmla="*/ 635 w 776"/>
                  <a:gd name="T3" fmla="*/ 0 h 800"/>
                  <a:gd name="T4" fmla="*/ 0 w 776"/>
                  <a:gd name="T5" fmla="*/ 666 h 800"/>
                  <a:gd name="T6" fmla="*/ 99 w 776"/>
                  <a:gd name="T7" fmla="*/ 759 h 800"/>
                  <a:gd name="T8" fmla="*/ 141 w 776"/>
                  <a:gd name="T9" fmla="*/ 800 h 800"/>
                  <a:gd name="T10" fmla="*/ 157 w 776"/>
                  <a:gd name="T11" fmla="*/ 784 h 800"/>
                  <a:gd name="T12" fmla="*/ 157 w 776"/>
                  <a:gd name="T13" fmla="*/ 784 h 800"/>
                  <a:gd name="T14" fmla="*/ 776 w 776"/>
                  <a:gd name="T15" fmla="*/ 134 h 800"/>
                  <a:gd name="T16" fmla="*/ 635 w 776"/>
                  <a:gd name="T1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6" h="80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81" name="Freeform 42">
                <a:extLst>
                  <a:ext uri="{FF2B5EF4-FFF2-40B4-BE49-F238E27FC236}">
                    <a16:creationId xmlns:a16="http://schemas.microsoft.com/office/drawing/2014/main" id="{70918A91-7A44-4999-BE70-B30DEC447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1008063 w 776"/>
                  <a:gd name="T1" fmla="*/ 0 h 800"/>
                  <a:gd name="T2" fmla="*/ 1008063 w 776"/>
                  <a:gd name="T3" fmla="*/ 0 h 800"/>
                  <a:gd name="T4" fmla="*/ 0 w 776"/>
                  <a:gd name="T5" fmla="*/ 1057275 h 800"/>
                  <a:gd name="T6" fmla="*/ 157163 w 776"/>
                  <a:gd name="T7" fmla="*/ 1204913 h 800"/>
                  <a:gd name="T8" fmla="*/ 223838 w 776"/>
                  <a:gd name="T9" fmla="*/ 1270000 h 800"/>
                  <a:gd name="T10" fmla="*/ 249238 w 776"/>
                  <a:gd name="T11" fmla="*/ 1244600 h 800"/>
                  <a:gd name="T12" fmla="*/ 249238 w 776"/>
                  <a:gd name="T13" fmla="*/ 1244600 h 800"/>
                  <a:gd name="T14" fmla="*/ 1231900 w 776"/>
                  <a:gd name="T15" fmla="*/ 212725 h 800"/>
                  <a:gd name="T16" fmla="*/ 1008063 w 776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6" h="80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42" name="Freeform 43">
                <a:extLst>
                  <a:ext uri="{FF2B5EF4-FFF2-40B4-BE49-F238E27FC236}">
                    <a16:creationId xmlns:a16="http://schemas.microsoft.com/office/drawing/2014/main" id="{59B870FC-6D86-4C1C-A3E2-1B63BD04E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916" y="2335017"/>
                <a:ext cx="1232633" cy="1270592"/>
              </a:xfrm>
              <a:custGeom>
                <a:avLst/>
                <a:gdLst>
                  <a:gd name="T0" fmla="*/ 636 w 777"/>
                  <a:gd name="T1" fmla="*/ 0 h 800"/>
                  <a:gd name="T2" fmla="*/ 636 w 777"/>
                  <a:gd name="T3" fmla="*/ 0 h 800"/>
                  <a:gd name="T4" fmla="*/ 0 w 777"/>
                  <a:gd name="T5" fmla="*/ 666 h 800"/>
                  <a:gd name="T6" fmla="*/ 141 w 777"/>
                  <a:gd name="T7" fmla="*/ 800 h 800"/>
                  <a:gd name="T8" fmla="*/ 777 w 777"/>
                  <a:gd name="T9" fmla="*/ 134 h 800"/>
                  <a:gd name="T10" fmla="*/ 636 w 777"/>
                  <a:gd name="T1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7" h="80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83" name="Freeform 44">
                <a:extLst>
                  <a:ext uri="{FF2B5EF4-FFF2-40B4-BE49-F238E27FC236}">
                    <a16:creationId xmlns:a16="http://schemas.microsoft.com/office/drawing/2014/main" id="{D8EA143A-F3A5-4256-9CE5-8E96033F9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1009650 w 777"/>
                  <a:gd name="T1" fmla="*/ 0 h 800"/>
                  <a:gd name="T2" fmla="*/ 1009650 w 777"/>
                  <a:gd name="T3" fmla="*/ 0 h 800"/>
                  <a:gd name="T4" fmla="*/ 0 w 777"/>
                  <a:gd name="T5" fmla="*/ 1057275 h 800"/>
                  <a:gd name="T6" fmla="*/ 223838 w 777"/>
                  <a:gd name="T7" fmla="*/ 1270000 h 800"/>
                  <a:gd name="T8" fmla="*/ 1233488 w 777"/>
                  <a:gd name="T9" fmla="*/ 212725 h 800"/>
                  <a:gd name="T10" fmla="*/ 1009650 w 777"/>
                  <a:gd name="T11" fmla="*/ 0 h 8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7" h="80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44" name="Freeform 45">
                <a:extLst>
                  <a:ext uri="{FF2B5EF4-FFF2-40B4-BE49-F238E27FC236}">
                    <a16:creationId xmlns:a16="http://schemas.microsoft.com/office/drawing/2014/main" id="{84CF552D-3A99-4103-8F64-CC9918886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501" y="1279499"/>
                <a:ext cx="1308100" cy="1268938"/>
              </a:xfrm>
              <a:custGeom>
                <a:avLst/>
                <a:gdLst>
                  <a:gd name="T0" fmla="*/ 634 w 824"/>
                  <a:gd name="T1" fmla="*/ 0 h 799"/>
                  <a:gd name="T2" fmla="*/ 634 w 824"/>
                  <a:gd name="T3" fmla="*/ 0 h 799"/>
                  <a:gd name="T4" fmla="*/ 0 w 824"/>
                  <a:gd name="T5" fmla="*/ 665 h 799"/>
                  <a:gd name="T6" fmla="*/ 141 w 824"/>
                  <a:gd name="T7" fmla="*/ 799 h 799"/>
                  <a:gd name="T8" fmla="*/ 824 w 824"/>
                  <a:gd name="T9" fmla="*/ 83 h 799"/>
                  <a:gd name="T10" fmla="*/ 634 w 824"/>
                  <a:gd name="T11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4" h="799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85" name="Freeform 46">
                <a:extLst>
                  <a:ext uri="{FF2B5EF4-FFF2-40B4-BE49-F238E27FC236}">
                    <a16:creationId xmlns:a16="http://schemas.microsoft.com/office/drawing/2014/main" id="{ED9758D3-6602-42C4-AFA4-01B4650B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1006475 w 824"/>
                  <a:gd name="T1" fmla="*/ 0 h 799"/>
                  <a:gd name="T2" fmla="*/ 1006475 w 824"/>
                  <a:gd name="T3" fmla="*/ 0 h 799"/>
                  <a:gd name="T4" fmla="*/ 0 w 824"/>
                  <a:gd name="T5" fmla="*/ 1055688 h 799"/>
                  <a:gd name="T6" fmla="*/ 223838 w 824"/>
                  <a:gd name="T7" fmla="*/ 1268413 h 799"/>
                  <a:gd name="T8" fmla="*/ 1308100 w 824"/>
                  <a:gd name="T9" fmla="*/ 131763 h 799"/>
                  <a:gd name="T10" fmla="*/ 1006475 w 824"/>
                  <a:gd name="T11" fmla="*/ 0 h 7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4" h="799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7486" name="Freeform 22">
                <a:extLst>
                  <a:ext uri="{FF2B5EF4-FFF2-40B4-BE49-F238E27FC236}">
                    <a16:creationId xmlns:a16="http://schemas.microsoft.com/office/drawing/2014/main" id="{55D67CDD-AFBC-4388-B6CC-85046BAF2C7C}"/>
                  </a:ext>
                </a:extLst>
              </p:cNvPr>
              <p:cNvSpPr>
                <a:spLocks/>
              </p:cNvSpPr>
              <p:nvPr/>
            </p:nvSpPr>
            <p:spPr bwMode="auto">
              <a:xfrm rot="-2789196">
                <a:off x="2967610" y="5986058"/>
                <a:ext cx="298085" cy="231844"/>
              </a:xfrm>
              <a:custGeom>
                <a:avLst/>
                <a:gdLst>
                  <a:gd name="T0" fmla="*/ 298085 w 114"/>
                  <a:gd name="T1" fmla="*/ 129095 h 88"/>
                  <a:gd name="T2" fmla="*/ 279782 w 114"/>
                  <a:gd name="T3" fmla="*/ 0 h 88"/>
                  <a:gd name="T4" fmla="*/ 0 w 114"/>
                  <a:gd name="T5" fmla="*/ 115922 h 88"/>
                  <a:gd name="T6" fmla="*/ 285011 w 114"/>
                  <a:gd name="T7" fmla="*/ 231844 h 88"/>
                  <a:gd name="T8" fmla="*/ 298085 w 114"/>
                  <a:gd name="T9" fmla="*/ 129095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88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sp>
          <p:nvSpPr>
            <p:cNvPr id="17419" name="Content Placeholder 2">
              <a:extLst>
                <a:ext uri="{FF2B5EF4-FFF2-40B4-BE49-F238E27FC236}">
                  <a16:creationId xmlns:a16="http://schemas.microsoft.com/office/drawing/2014/main" id="{E82624DF-C7D8-402F-8B4E-1DCA5392224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25064" y="2306242"/>
              <a:ext cx="2025253" cy="66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"/>
                  <a:ea typeface="+mn-ea"/>
                  <a:cs typeface="+mn-cs"/>
                </a:rPr>
                <a:t>FEATURE TITLE</a:t>
              </a:r>
              <a:br>
                <a:rPr kumimoji="0" lang="en-US" alt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</a:b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Lorem ipsum dolor sit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amet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,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consectetur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adipiscing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elit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.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Curabitur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elementum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posuere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pretium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. </a:t>
              </a:r>
            </a:p>
          </p:txBody>
        </p:sp>
        <p:sp>
          <p:nvSpPr>
            <p:cNvPr id="17420" name="Content Placeholder 2">
              <a:extLst>
                <a:ext uri="{FF2B5EF4-FFF2-40B4-BE49-F238E27FC236}">
                  <a16:creationId xmlns:a16="http://schemas.microsoft.com/office/drawing/2014/main" id="{EC3B9C0E-6A8F-47B0-B454-C3886B9EE5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87416" y="3788569"/>
              <a:ext cx="2025253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"/>
                  <a:ea typeface="+mn-ea"/>
                  <a:cs typeface="+mn-cs"/>
                </a:rPr>
                <a:t>FEATURE TITLE</a:t>
              </a:r>
              <a:br>
                <a:rPr kumimoji="0" lang="en-US" alt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</a:b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Lorem ipsum dolor sit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amet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,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consectetur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adipiscing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elit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.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Curabitur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elementum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posuere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pretium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. </a:t>
              </a:r>
            </a:p>
          </p:txBody>
        </p:sp>
        <p:sp>
          <p:nvSpPr>
            <p:cNvPr id="17421" name="Content Placeholder 2">
              <a:extLst>
                <a:ext uri="{FF2B5EF4-FFF2-40B4-BE49-F238E27FC236}">
                  <a16:creationId xmlns:a16="http://schemas.microsoft.com/office/drawing/2014/main" id="{4855F002-0CD1-4844-9AB6-A390C49599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53643" y="1188244"/>
              <a:ext cx="2024063" cy="66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"/>
                  <a:ea typeface="+mn-ea"/>
                  <a:cs typeface="+mn-cs"/>
                </a:rPr>
                <a:t>FEATURE TITLE</a:t>
              </a:r>
              <a:br>
                <a:rPr kumimoji="0" lang="en-US" alt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</a:b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Lorem ipsum dolor sit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amet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,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consectetur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adipiscing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elit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.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Curabitur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elementum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posuere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pretium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. </a:t>
              </a:r>
            </a:p>
          </p:txBody>
        </p:sp>
        <p:sp>
          <p:nvSpPr>
            <p:cNvPr id="17422" name="Content Placeholder 2">
              <a:extLst>
                <a:ext uri="{FF2B5EF4-FFF2-40B4-BE49-F238E27FC236}">
                  <a16:creationId xmlns:a16="http://schemas.microsoft.com/office/drawing/2014/main" id="{AEFFB886-D0E9-416D-9F3E-21E90BA152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19160" y="2544367"/>
              <a:ext cx="2024063" cy="66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"/>
                  <a:ea typeface="+mn-ea"/>
                  <a:cs typeface="+mn-cs"/>
                </a:rPr>
                <a:t>FEATURE TITLE</a:t>
              </a:r>
              <a:br>
                <a:rPr kumimoji="0" lang="en-US" alt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</a:b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Lorem ipsum dolor sit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amet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,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consectetur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adipiscing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elit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.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Curabitur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elementum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posuere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r>
                <a:rPr kumimoji="0" lang="en-US" altLang="en-US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pretium</a:t>
              </a: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. </a:t>
              </a:r>
            </a:p>
          </p:txBody>
        </p:sp>
        <p:sp>
          <p:nvSpPr>
            <p:cNvPr id="51" name="Oval 68">
              <a:extLst>
                <a:ext uri="{FF2B5EF4-FFF2-40B4-BE49-F238E27FC236}">
                  <a16:creationId xmlns:a16="http://schemas.microsoft.com/office/drawing/2014/main" id="{0A364816-43B5-4794-9644-904B7EDDF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482" y="1208485"/>
              <a:ext cx="617935" cy="617934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2" name="Oval 68">
              <a:extLst>
                <a:ext uri="{FF2B5EF4-FFF2-40B4-BE49-F238E27FC236}">
                  <a16:creationId xmlns:a16="http://schemas.microsoft.com/office/drawing/2014/main" id="{1CAB3E5F-3E9B-46B6-B04A-73B830082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94" y="2537222"/>
              <a:ext cx="617935" cy="617934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7425" name="Oval 68">
              <a:extLst>
                <a:ext uri="{FF2B5EF4-FFF2-40B4-BE49-F238E27FC236}">
                  <a16:creationId xmlns:a16="http://schemas.microsoft.com/office/drawing/2014/main" id="{FD47829D-B3FA-4B9F-A10C-50802952E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1147" y="2296716"/>
              <a:ext cx="617934" cy="61793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4" name="Oval 68">
              <a:extLst>
                <a:ext uri="{FF2B5EF4-FFF2-40B4-BE49-F238E27FC236}">
                  <a16:creationId xmlns:a16="http://schemas.microsoft.com/office/drawing/2014/main" id="{31F63B37-0422-4C75-A9B6-14A03E43E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150" y="3799285"/>
              <a:ext cx="617935" cy="61793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7B9F46F-DD31-4414-9541-BFBC6101E66F}"/>
                </a:ext>
              </a:extLst>
            </p:cNvPr>
            <p:cNvSpPr/>
            <p:nvPr/>
          </p:nvSpPr>
          <p:spPr>
            <a:xfrm>
              <a:off x="7244954" y="2256235"/>
              <a:ext cx="658415" cy="658415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7428" name="Rectangle 1">
              <a:extLst>
                <a:ext uri="{FF2B5EF4-FFF2-40B4-BE49-F238E27FC236}">
                  <a16:creationId xmlns:a16="http://schemas.microsoft.com/office/drawing/2014/main" id="{5701A04B-11A3-4E3E-BEBE-D879B14DD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060" y="1391732"/>
              <a:ext cx="221536" cy="219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9898ADB-3384-4B6D-B969-5C191BA80615}"/>
                </a:ext>
              </a:extLst>
            </p:cNvPr>
            <p:cNvSpPr/>
            <p:nvPr/>
          </p:nvSpPr>
          <p:spPr>
            <a:xfrm>
              <a:off x="6132910" y="3738563"/>
              <a:ext cx="657225" cy="65841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55FBB40-EA16-4866-91C4-24926A27BA01}"/>
                </a:ext>
              </a:extLst>
            </p:cNvPr>
            <p:cNvSpPr/>
            <p:nvPr/>
          </p:nvSpPr>
          <p:spPr>
            <a:xfrm>
              <a:off x="1028700" y="2496741"/>
              <a:ext cx="658416" cy="657225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grpSp>
          <p:nvGrpSpPr>
            <p:cNvPr id="17431" name="Group 58">
              <a:extLst>
                <a:ext uri="{FF2B5EF4-FFF2-40B4-BE49-F238E27FC236}">
                  <a16:creationId xmlns:a16="http://schemas.microsoft.com/office/drawing/2014/main" id="{4EFEDE81-FF25-4E6C-8B9C-F749C80E3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5448" y="1284685"/>
              <a:ext cx="1498998" cy="1106090"/>
              <a:chOff x="2518844" y="2563628"/>
              <a:chExt cx="1998720" cy="1475458"/>
            </a:xfrm>
          </p:grpSpPr>
          <p:grpSp>
            <p:nvGrpSpPr>
              <p:cNvPr id="17447" name="Group 59">
                <a:extLst>
                  <a:ext uri="{FF2B5EF4-FFF2-40B4-BE49-F238E27FC236}">
                    <a16:creationId xmlns:a16="http://schemas.microsoft.com/office/drawing/2014/main" id="{4756DB04-3901-4FFF-B6B5-230E8C89B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8844" y="2871743"/>
                <a:ext cx="261945" cy="1167343"/>
                <a:chOff x="1374514" y="1504625"/>
                <a:chExt cx="261945" cy="1167343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41A6D83-B4B8-433C-9EC6-BE7393DF44D5}"/>
                    </a:ext>
                  </a:extLst>
                </p:cNvPr>
                <p:cNvCxnSpPr/>
                <p:nvPr/>
              </p:nvCxnSpPr>
              <p:spPr>
                <a:xfrm flipH="1" flipV="1">
                  <a:off x="1374514" y="1504625"/>
                  <a:ext cx="0" cy="1167343"/>
                </a:xfrm>
                <a:prstGeom prst="line">
                  <a:avLst/>
                </a:prstGeom>
                <a:ln>
                  <a:solidFill>
                    <a:schemeClr val="tx1">
                      <a:lumMod val="40000"/>
                      <a:lumOff val="6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3F8ED829-E381-49EC-9EF2-853A4E4FD0CF}"/>
                    </a:ext>
                  </a:extLst>
                </p:cNvPr>
                <p:cNvCxnSpPr/>
                <p:nvPr/>
              </p:nvCxnSpPr>
              <p:spPr>
                <a:xfrm>
                  <a:off x="1374514" y="1504625"/>
                  <a:ext cx="261945" cy="0"/>
                </a:xfrm>
                <a:prstGeom prst="line">
                  <a:avLst/>
                </a:prstGeom>
                <a:ln>
                  <a:solidFill>
                    <a:schemeClr val="tx1">
                      <a:lumMod val="40000"/>
                      <a:lumOff val="60000"/>
                    </a:schemeClr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30898082-B06C-4FC3-8125-518C07155B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6828" y="2563628"/>
                <a:ext cx="1690736" cy="55746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Lorem ipsum dolor sit amet, consectetur adipiscing elit. Sed imperdiet tincidunt.</a:t>
                </a: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432" name="Group 63">
              <a:extLst>
                <a:ext uri="{FF2B5EF4-FFF2-40B4-BE49-F238E27FC236}">
                  <a16:creationId xmlns:a16="http://schemas.microsoft.com/office/drawing/2014/main" id="{BC22FCCC-47DF-451D-AB5D-621EB3320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8914" y="3020617"/>
              <a:ext cx="1498998" cy="1107281"/>
              <a:chOff x="2518844" y="2563628"/>
              <a:chExt cx="1998720" cy="1475458"/>
            </a:xfrm>
          </p:grpSpPr>
          <p:grpSp>
            <p:nvGrpSpPr>
              <p:cNvPr id="17443" name="Group 64">
                <a:extLst>
                  <a:ext uri="{FF2B5EF4-FFF2-40B4-BE49-F238E27FC236}">
                    <a16:creationId xmlns:a16="http://schemas.microsoft.com/office/drawing/2014/main" id="{979FC3E7-FB51-4039-B328-BD87F81860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8844" y="2871411"/>
                <a:ext cx="261945" cy="1167675"/>
                <a:chOff x="1374514" y="1504293"/>
                <a:chExt cx="261945" cy="1167675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54B127E-30F6-4344-A4DF-A5F037061CB7}"/>
                    </a:ext>
                  </a:extLst>
                </p:cNvPr>
                <p:cNvCxnSpPr/>
                <p:nvPr/>
              </p:nvCxnSpPr>
              <p:spPr>
                <a:xfrm flipH="1" flipV="1">
                  <a:off x="1374514" y="1504293"/>
                  <a:ext cx="0" cy="1167675"/>
                </a:xfrm>
                <a:prstGeom prst="line">
                  <a:avLst/>
                </a:prstGeom>
                <a:ln>
                  <a:solidFill>
                    <a:schemeClr val="tx1">
                      <a:lumMod val="40000"/>
                      <a:lumOff val="6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0B781077-C0D8-403F-BDF2-3CDCDA34C1E9}"/>
                    </a:ext>
                  </a:extLst>
                </p:cNvPr>
                <p:cNvCxnSpPr/>
                <p:nvPr/>
              </p:nvCxnSpPr>
              <p:spPr>
                <a:xfrm>
                  <a:off x="1374514" y="1504293"/>
                  <a:ext cx="261945" cy="0"/>
                </a:xfrm>
                <a:prstGeom prst="line">
                  <a:avLst/>
                </a:prstGeom>
                <a:ln>
                  <a:solidFill>
                    <a:schemeClr val="tx1">
                      <a:lumMod val="40000"/>
                      <a:lumOff val="60000"/>
                    </a:schemeClr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2047FCCD-C7B3-4086-906F-68206A1558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6828" y="2563628"/>
                <a:ext cx="1690736" cy="55686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Lorem ipsum dolor sit amet, consectetur adipiscing elit. Sed imperdiet tincidunt.</a:t>
                </a: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433" name="Group 68">
              <a:extLst>
                <a:ext uri="{FF2B5EF4-FFF2-40B4-BE49-F238E27FC236}">
                  <a16:creationId xmlns:a16="http://schemas.microsoft.com/office/drawing/2014/main" id="{0F638801-15B2-4A65-A6D0-3C8DA4BEA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5146" y="490538"/>
              <a:ext cx="1488284" cy="1065610"/>
              <a:chOff x="2444088" y="1117042"/>
              <a:chExt cx="1985214" cy="1422202"/>
            </a:xfrm>
          </p:grpSpPr>
          <p:grpSp>
            <p:nvGrpSpPr>
              <p:cNvPr id="17439" name="Group 69">
                <a:extLst>
                  <a:ext uri="{FF2B5EF4-FFF2-40B4-BE49-F238E27FC236}">
                    <a16:creationId xmlns:a16="http://schemas.microsoft.com/office/drawing/2014/main" id="{3172F476-3D9C-499A-BD4F-1DA67428E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167254" y="1372880"/>
                <a:ext cx="262048" cy="1166364"/>
                <a:chOff x="1374514" y="1505604"/>
                <a:chExt cx="262048" cy="1166364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C9C1715-DE7F-4A8F-98F4-571AEF2CEB2B}"/>
                    </a:ext>
                  </a:extLst>
                </p:cNvPr>
                <p:cNvCxnSpPr/>
                <p:nvPr/>
              </p:nvCxnSpPr>
              <p:spPr>
                <a:xfrm flipH="1" flipV="1">
                  <a:off x="1374514" y="1505604"/>
                  <a:ext cx="0" cy="1166364"/>
                </a:xfrm>
                <a:prstGeom prst="line">
                  <a:avLst/>
                </a:prstGeom>
                <a:ln>
                  <a:solidFill>
                    <a:schemeClr val="tx1">
                      <a:lumMod val="40000"/>
                      <a:lumOff val="6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EBE24A1-3B92-40F6-B3CA-E1C04B34EB0B}"/>
                    </a:ext>
                  </a:extLst>
                </p:cNvPr>
                <p:cNvCxnSpPr/>
                <p:nvPr/>
              </p:nvCxnSpPr>
              <p:spPr>
                <a:xfrm>
                  <a:off x="1374514" y="1505604"/>
                  <a:ext cx="262048" cy="0"/>
                </a:xfrm>
                <a:prstGeom prst="line">
                  <a:avLst/>
                </a:prstGeom>
                <a:ln>
                  <a:solidFill>
                    <a:schemeClr val="tx1">
                      <a:lumMod val="40000"/>
                      <a:lumOff val="60000"/>
                    </a:schemeClr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E3BAD4DE-3CF4-47B6-B31F-18FE7F5706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4088" y="1117042"/>
                <a:ext cx="1691402" cy="55775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Lorem ipsum dolor sit </a:t>
                </a:r>
                <a:r>
                  <a:rPr kumimoji="0" lang="en-US" sz="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amet</a:t>
                </a: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, </a:t>
                </a:r>
                <a:r>
                  <a:rPr kumimoji="0" lang="en-US" sz="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consectetur</a:t>
                </a: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 </a:t>
                </a:r>
                <a:r>
                  <a:rPr kumimoji="0" lang="en-US" sz="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adipiscing</a:t>
                </a: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 </a:t>
                </a:r>
                <a:r>
                  <a:rPr kumimoji="0" lang="en-US" sz="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elit</a:t>
                </a: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. Sed </a:t>
                </a:r>
                <a:r>
                  <a:rPr kumimoji="0" lang="en-US" sz="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imperdiet</a:t>
                </a: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 </a:t>
                </a:r>
                <a:r>
                  <a:rPr kumimoji="0" lang="en-US" sz="8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tincidunt</a:t>
                </a: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.</a:t>
                </a: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434" name="Group 73">
              <a:extLst>
                <a:ext uri="{FF2B5EF4-FFF2-40B4-BE49-F238E27FC236}">
                  <a16:creationId xmlns:a16="http://schemas.microsoft.com/office/drawing/2014/main" id="{BC136549-4114-4D36-B97B-5E75B8F5AC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2" y="1699022"/>
              <a:ext cx="1488284" cy="1066800"/>
              <a:chOff x="2444088" y="1117042"/>
              <a:chExt cx="1985214" cy="1422202"/>
            </a:xfrm>
          </p:grpSpPr>
          <p:grpSp>
            <p:nvGrpSpPr>
              <p:cNvPr id="17435" name="Group 74">
                <a:extLst>
                  <a:ext uri="{FF2B5EF4-FFF2-40B4-BE49-F238E27FC236}">
                    <a16:creationId xmlns:a16="http://schemas.microsoft.com/office/drawing/2014/main" id="{A3E216E4-3F33-4377-ACEF-428C20C01A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167255" y="1372593"/>
                <a:ext cx="262047" cy="1166651"/>
                <a:chOff x="1374514" y="1505317"/>
                <a:chExt cx="262047" cy="116665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AA006B34-2C7C-453B-A08A-BEB8CB258635}"/>
                    </a:ext>
                  </a:extLst>
                </p:cNvPr>
                <p:cNvCxnSpPr/>
                <p:nvPr/>
              </p:nvCxnSpPr>
              <p:spPr>
                <a:xfrm flipH="1" flipV="1">
                  <a:off x="1374514" y="1505317"/>
                  <a:ext cx="0" cy="1166651"/>
                </a:xfrm>
                <a:prstGeom prst="line">
                  <a:avLst/>
                </a:prstGeom>
                <a:ln>
                  <a:solidFill>
                    <a:schemeClr val="tx1">
                      <a:lumMod val="40000"/>
                      <a:lumOff val="6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B6E26FB-5D76-4AEA-BE49-5AF47108377C}"/>
                    </a:ext>
                  </a:extLst>
                </p:cNvPr>
                <p:cNvCxnSpPr/>
                <p:nvPr/>
              </p:nvCxnSpPr>
              <p:spPr>
                <a:xfrm>
                  <a:off x="1374514" y="1505317"/>
                  <a:ext cx="262047" cy="0"/>
                </a:xfrm>
                <a:prstGeom prst="line">
                  <a:avLst/>
                </a:prstGeom>
                <a:ln>
                  <a:solidFill>
                    <a:schemeClr val="tx1">
                      <a:lumMod val="40000"/>
                      <a:lumOff val="60000"/>
                    </a:schemeClr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C06E129B-BFB4-4E45-BC0F-7E22A89A6A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4088" y="1117042"/>
                <a:ext cx="1691403" cy="55713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 Light"/>
                    <a:ea typeface="+mn-ea"/>
                    <a:cs typeface="+mn-cs"/>
                  </a:rPr>
                  <a:t>Lorem ipsum dolor sit amet, consectetur adipiscing elit. Sed imperdiet tincidunt.</a:t>
                </a: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sp>
          <p:nvSpPr>
            <p:cNvPr id="75" name="Freeform 115">
              <a:extLst>
                <a:ext uri="{FF2B5EF4-FFF2-40B4-BE49-F238E27FC236}">
                  <a16:creationId xmlns:a16="http://schemas.microsoft.com/office/drawing/2014/main" id="{B34FD9A0-F80A-4DA4-9015-E7A8D2AD8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768" y="2717501"/>
              <a:ext cx="206466" cy="257692"/>
            </a:xfrm>
            <a:custGeom>
              <a:avLst/>
              <a:gdLst>
                <a:gd name="T0" fmla="*/ 381 w 400"/>
                <a:gd name="T1" fmla="*/ 124 h 498"/>
                <a:gd name="T2" fmla="*/ 381 w 400"/>
                <a:gd name="T3" fmla="*/ 124 h 498"/>
                <a:gd name="T4" fmla="*/ 231 w 400"/>
                <a:gd name="T5" fmla="*/ 9 h 498"/>
                <a:gd name="T6" fmla="*/ 115 w 400"/>
                <a:gd name="T7" fmla="*/ 151 h 498"/>
                <a:gd name="T8" fmla="*/ 133 w 400"/>
                <a:gd name="T9" fmla="*/ 213 h 498"/>
                <a:gd name="T10" fmla="*/ 9 w 400"/>
                <a:gd name="T11" fmla="*/ 407 h 498"/>
                <a:gd name="T12" fmla="*/ 0 w 400"/>
                <a:gd name="T13" fmla="*/ 434 h 498"/>
                <a:gd name="T14" fmla="*/ 9 w 400"/>
                <a:gd name="T15" fmla="*/ 478 h 498"/>
                <a:gd name="T16" fmla="*/ 27 w 400"/>
                <a:gd name="T17" fmla="*/ 497 h 498"/>
                <a:gd name="T18" fmla="*/ 62 w 400"/>
                <a:gd name="T19" fmla="*/ 487 h 498"/>
                <a:gd name="T20" fmla="*/ 89 w 400"/>
                <a:gd name="T21" fmla="*/ 470 h 498"/>
                <a:gd name="T22" fmla="*/ 142 w 400"/>
                <a:gd name="T23" fmla="*/ 390 h 498"/>
                <a:gd name="T24" fmla="*/ 142 w 400"/>
                <a:gd name="T25" fmla="*/ 390 h 498"/>
                <a:gd name="T26" fmla="*/ 177 w 400"/>
                <a:gd name="T27" fmla="*/ 381 h 498"/>
                <a:gd name="T28" fmla="*/ 231 w 400"/>
                <a:gd name="T29" fmla="*/ 284 h 498"/>
                <a:gd name="T30" fmla="*/ 293 w 400"/>
                <a:gd name="T31" fmla="*/ 284 h 498"/>
                <a:gd name="T32" fmla="*/ 381 w 400"/>
                <a:gd name="T33" fmla="*/ 124 h 498"/>
                <a:gd name="T34" fmla="*/ 319 w 400"/>
                <a:gd name="T35" fmla="*/ 159 h 498"/>
                <a:gd name="T36" fmla="*/ 319 w 400"/>
                <a:gd name="T37" fmla="*/ 159 h 498"/>
                <a:gd name="T38" fmla="*/ 256 w 400"/>
                <a:gd name="T39" fmla="*/ 142 h 498"/>
                <a:gd name="T40" fmla="*/ 221 w 400"/>
                <a:gd name="T41" fmla="*/ 80 h 498"/>
                <a:gd name="T42" fmla="*/ 310 w 400"/>
                <a:gd name="T43" fmla="*/ 71 h 498"/>
                <a:gd name="T44" fmla="*/ 319 w 400"/>
                <a:gd name="T45" fmla="*/ 15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lnTo>
                    <a:pt x="142" y="390"/>
                  </a:ln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68586" tIns="34293" rIns="68586" bIns="34293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A87CDD77-B24A-4CC8-ABD6-43A96021B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700" y="3987999"/>
              <a:ext cx="211946" cy="226622"/>
            </a:xfrm>
            <a:custGeom>
              <a:avLst/>
              <a:gdLst>
                <a:gd name="T0" fmla="*/ 257 w 409"/>
                <a:gd name="T1" fmla="*/ 408 h 436"/>
                <a:gd name="T2" fmla="*/ 257 w 409"/>
                <a:gd name="T3" fmla="*/ 408 h 436"/>
                <a:gd name="T4" fmla="*/ 275 w 409"/>
                <a:gd name="T5" fmla="*/ 426 h 436"/>
                <a:gd name="T6" fmla="*/ 372 w 409"/>
                <a:gd name="T7" fmla="*/ 435 h 436"/>
                <a:gd name="T8" fmla="*/ 391 w 409"/>
                <a:gd name="T9" fmla="*/ 417 h 436"/>
                <a:gd name="T10" fmla="*/ 391 w 409"/>
                <a:gd name="T11" fmla="*/ 337 h 436"/>
                <a:gd name="T12" fmla="*/ 266 w 409"/>
                <a:gd name="T13" fmla="*/ 328 h 436"/>
                <a:gd name="T14" fmla="*/ 257 w 409"/>
                <a:gd name="T15" fmla="*/ 408 h 436"/>
                <a:gd name="T16" fmla="*/ 18 w 409"/>
                <a:gd name="T17" fmla="*/ 337 h 436"/>
                <a:gd name="T18" fmla="*/ 18 w 409"/>
                <a:gd name="T19" fmla="*/ 337 h 436"/>
                <a:gd name="T20" fmla="*/ 18 w 409"/>
                <a:gd name="T21" fmla="*/ 417 h 436"/>
                <a:gd name="T22" fmla="*/ 35 w 409"/>
                <a:gd name="T23" fmla="*/ 435 h 436"/>
                <a:gd name="T24" fmla="*/ 133 w 409"/>
                <a:gd name="T25" fmla="*/ 426 h 436"/>
                <a:gd name="T26" fmla="*/ 151 w 409"/>
                <a:gd name="T27" fmla="*/ 408 h 436"/>
                <a:gd name="T28" fmla="*/ 142 w 409"/>
                <a:gd name="T29" fmla="*/ 328 h 436"/>
                <a:gd name="T30" fmla="*/ 18 w 409"/>
                <a:gd name="T31" fmla="*/ 337 h 436"/>
                <a:gd name="T32" fmla="*/ 0 w 409"/>
                <a:gd name="T33" fmla="*/ 205 h 436"/>
                <a:gd name="T34" fmla="*/ 0 w 409"/>
                <a:gd name="T35" fmla="*/ 205 h 436"/>
                <a:gd name="T36" fmla="*/ 9 w 409"/>
                <a:gd name="T37" fmla="*/ 293 h 436"/>
                <a:gd name="T38" fmla="*/ 133 w 409"/>
                <a:gd name="T39" fmla="*/ 275 h 436"/>
                <a:gd name="T40" fmla="*/ 133 w 409"/>
                <a:gd name="T41" fmla="*/ 196 h 436"/>
                <a:gd name="T42" fmla="*/ 133 w 409"/>
                <a:gd name="T43" fmla="*/ 187 h 436"/>
                <a:gd name="T44" fmla="*/ 204 w 409"/>
                <a:gd name="T45" fmla="*/ 116 h 436"/>
                <a:gd name="T46" fmla="*/ 275 w 409"/>
                <a:gd name="T47" fmla="*/ 187 h 436"/>
                <a:gd name="T48" fmla="*/ 275 w 409"/>
                <a:gd name="T49" fmla="*/ 196 h 436"/>
                <a:gd name="T50" fmla="*/ 266 w 409"/>
                <a:gd name="T51" fmla="*/ 275 h 436"/>
                <a:gd name="T52" fmla="*/ 399 w 409"/>
                <a:gd name="T53" fmla="*/ 293 h 436"/>
                <a:gd name="T54" fmla="*/ 408 w 409"/>
                <a:gd name="T55" fmla="*/ 205 h 436"/>
                <a:gd name="T56" fmla="*/ 408 w 409"/>
                <a:gd name="T57" fmla="*/ 187 h 436"/>
                <a:gd name="T58" fmla="*/ 204 w 409"/>
                <a:gd name="T59" fmla="*/ 0 h 436"/>
                <a:gd name="T60" fmla="*/ 0 w 409"/>
                <a:gd name="T61" fmla="*/ 187 h 436"/>
                <a:gd name="T62" fmla="*/ 0 w 409"/>
                <a:gd name="T63" fmla="*/ 20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9" h="436">
                  <a:moveTo>
                    <a:pt x="257" y="408"/>
                  </a:moveTo>
                  <a:lnTo>
                    <a:pt x="257" y="408"/>
                  </a:lnTo>
                  <a:cubicBezTo>
                    <a:pt x="257" y="417"/>
                    <a:pt x="266" y="426"/>
                    <a:pt x="275" y="426"/>
                  </a:cubicBezTo>
                  <a:cubicBezTo>
                    <a:pt x="372" y="435"/>
                    <a:pt x="372" y="435"/>
                    <a:pt x="372" y="435"/>
                  </a:cubicBezTo>
                  <a:cubicBezTo>
                    <a:pt x="382" y="435"/>
                    <a:pt x="382" y="426"/>
                    <a:pt x="391" y="417"/>
                  </a:cubicBezTo>
                  <a:cubicBezTo>
                    <a:pt x="391" y="337"/>
                    <a:pt x="391" y="337"/>
                    <a:pt x="391" y="337"/>
                  </a:cubicBezTo>
                  <a:cubicBezTo>
                    <a:pt x="266" y="328"/>
                    <a:pt x="266" y="328"/>
                    <a:pt x="266" y="328"/>
                  </a:cubicBezTo>
                  <a:lnTo>
                    <a:pt x="257" y="408"/>
                  </a:lnTo>
                  <a:close/>
                  <a:moveTo>
                    <a:pt x="18" y="337"/>
                  </a:moveTo>
                  <a:lnTo>
                    <a:pt x="18" y="337"/>
                  </a:lnTo>
                  <a:cubicBezTo>
                    <a:pt x="18" y="417"/>
                    <a:pt x="18" y="417"/>
                    <a:pt x="18" y="417"/>
                  </a:cubicBezTo>
                  <a:cubicBezTo>
                    <a:pt x="18" y="426"/>
                    <a:pt x="27" y="435"/>
                    <a:pt x="35" y="435"/>
                  </a:cubicBezTo>
                  <a:cubicBezTo>
                    <a:pt x="133" y="426"/>
                    <a:pt x="133" y="426"/>
                    <a:pt x="133" y="426"/>
                  </a:cubicBezTo>
                  <a:cubicBezTo>
                    <a:pt x="142" y="426"/>
                    <a:pt x="151" y="417"/>
                    <a:pt x="151" y="408"/>
                  </a:cubicBezTo>
                  <a:cubicBezTo>
                    <a:pt x="142" y="328"/>
                    <a:pt x="142" y="328"/>
                    <a:pt x="142" y="328"/>
                  </a:cubicBezTo>
                  <a:lnTo>
                    <a:pt x="18" y="337"/>
                  </a:lnTo>
                  <a:close/>
                  <a:moveTo>
                    <a:pt x="0" y="205"/>
                  </a:moveTo>
                  <a:lnTo>
                    <a:pt x="0" y="205"/>
                  </a:lnTo>
                  <a:cubicBezTo>
                    <a:pt x="9" y="293"/>
                    <a:pt x="9" y="293"/>
                    <a:pt x="9" y="293"/>
                  </a:cubicBezTo>
                  <a:cubicBezTo>
                    <a:pt x="133" y="275"/>
                    <a:pt x="133" y="275"/>
                    <a:pt x="133" y="275"/>
                  </a:cubicBezTo>
                  <a:cubicBezTo>
                    <a:pt x="133" y="196"/>
                    <a:pt x="133" y="196"/>
                    <a:pt x="133" y="196"/>
                  </a:cubicBezTo>
                  <a:lnTo>
                    <a:pt x="133" y="187"/>
                  </a:lnTo>
                  <a:cubicBezTo>
                    <a:pt x="133" y="152"/>
                    <a:pt x="160" y="116"/>
                    <a:pt x="204" y="116"/>
                  </a:cubicBezTo>
                  <a:cubicBezTo>
                    <a:pt x="248" y="116"/>
                    <a:pt x="275" y="152"/>
                    <a:pt x="275" y="187"/>
                  </a:cubicBezTo>
                  <a:lnTo>
                    <a:pt x="275" y="196"/>
                  </a:lnTo>
                  <a:cubicBezTo>
                    <a:pt x="266" y="275"/>
                    <a:pt x="266" y="275"/>
                    <a:pt x="266" y="275"/>
                  </a:cubicBezTo>
                  <a:cubicBezTo>
                    <a:pt x="399" y="293"/>
                    <a:pt x="399" y="293"/>
                    <a:pt x="399" y="293"/>
                  </a:cubicBezTo>
                  <a:cubicBezTo>
                    <a:pt x="408" y="205"/>
                    <a:pt x="408" y="205"/>
                    <a:pt x="408" y="205"/>
                  </a:cubicBezTo>
                  <a:cubicBezTo>
                    <a:pt x="408" y="196"/>
                    <a:pt x="408" y="196"/>
                    <a:pt x="408" y="187"/>
                  </a:cubicBezTo>
                  <a:cubicBezTo>
                    <a:pt x="408" y="80"/>
                    <a:pt x="319" y="0"/>
                    <a:pt x="204" y="0"/>
                  </a:cubicBezTo>
                  <a:cubicBezTo>
                    <a:pt x="88" y="0"/>
                    <a:pt x="0" y="80"/>
                    <a:pt x="0" y="187"/>
                  </a:cubicBezTo>
                  <a:cubicBezTo>
                    <a:pt x="0" y="196"/>
                    <a:pt x="0" y="196"/>
                    <a:pt x="0" y="2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68586" tIns="34293" rIns="68586" bIns="34293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80" name="Freeform 120">
              <a:extLst>
                <a:ext uri="{FF2B5EF4-FFF2-40B4-BE49-F238E27FC236}">
                  <a16:creationId xmlns:a16="http://schemas.microsoft.com/office/drawing/2014/main" id="{9200893D-4F69-4960-8FE6-1CBDF668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563" y="2460047"/>
              <a:ext cx="146168" cy="248552"/>
            </a:xfrm>
            <a:custGeom>
              <a:avLst/>
              <a:gdLst>
                <a:gd name="T0" fmla="*/ 150 w 283"/>
                <a:gd name="T1" fmla="*/ 9 h 479"/>
                <a:gd name="T2" fmla="*/ 150 w 283"/>
                <a:gd name="T3" fmla="*/ 9 h 479"/>
                <a:gd name="T4" fmla="*/ 132 w 283"/>
                <a:gd name="T5" fmla="*/ 9 h 479"/>
                <a:gd name="T6" fmla="*/ 0 w 283"/>
                <a:gd name="T7" fmla="*/ 345 h 479"/>
                <a:gd name="T8" fmla="*/ 141 w 283"/>
                <a:gd name="T9" fmla="*/ 478 h 479"/>
                <a:gd name="T10" fmla="*/ 282 w 283"/>
                <a:gd name="T11" fmla="*/ 345 h 479"/>
                <a:gd name="T12" fmla="*/ 150 w 283"/>
                <a:gd name="T13" fmla="*/ 9 h 479"/>
                <a:gd name="T14" fmla="*/ 123 w 283"/>
                <a:gd name="T15" fmla="*/ 204 h 479"/>
                <a:gd name="T16" fmla="*/ 123 w 283"/>
                <a:gd name="T17" fmla="*/ 204 h 479"/>
                <a:gd name="T18" fmla="*/ 123 w 283"/>
                <a:gd name="T19" fmla="*/ 221 h 479"/>
                <a:gd name="T20" fmla="*/ 97 w 283"/>
                <a:gd name="T21" fmla="*/ 336 h 479"/>
                <a:gd name="T22" fmla="*/ 70 w 283"/>
                <a:gd name="T23" fmla="*/ 372 h 479"/>
                <a:gd name="T24" fmla="*/ 44 w 283"/>
                <a:gd name="T25" fmla="*/ 345 h 479"/>
                <a:gd name="T26" fmla="*/ 88 w 283"/>
                <a:gd name="T27" fmla="*/ 221 h 479"/>
                <a:gd name="T28" fmla="*/ 114 w 283"/>
                <a:gd name="T29" fmla="*/ 194 h 479"/>
                <a:gd name="T30" fmla="*/ 123 w 283"/>
                <a:gd name="T31" fmla="*/ 194 h 479"/>
                <a:gd name="T32" fmla="*/ 123 w 283"/>
                <a:gd name="T33" fmla="*/ 20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3" h="479">
                  <a:moveTo>
                    <a:pt x="150" y="9"/>
                  </a:moveTo>
                  <a:lnTo>
                    <a:pt x="150" y="9"/>
                  </a:lnTo>
                  <a:cubicBezTo>
                    <a:pt x="150" y="0"/>
                    <a:pt x="141" y="0"/>
                    <a:pt x="132" y="9"/>
                  </a:cubicBezTo>
                  <a:cubicBezTo>
                    <a:pt x="114" y="185"/>
                    <a:pt x="0" y="221"/>
                    <a:pt x="0" y="345"/>
                  </a:cubicBezTo>
                  <a:cubicBezTo>
                    <a:pt x="0" y="416"/>
                    <a:pt x="70" y="478"/>
                    <a:pt x="141" y="478"/>
                  </a:cubicBezTo>
                  <a:cubicBezTo>
                    <a:pt x="220" y="478"/>
                    <a:pt x="282" y="416"/>
                    <a:pt x="282" y="345"/>
                  </a:cubicBezTo>
                  <a:cubicBezTo>
                    <a:pt x="282" y="221"/>
                    <a:pt x="167" y="185"/>
                    <a:pt x="150" y="9"/>
                  </a:cubicBezTo>
                  <a:close/>
                  <a:moveTo>
                    <a:pt x="123" y="204"/>
                  </a:moveTo>
                  <a:lnTo>
                    <a:pt x="123" y="204"/>
                  </a:lnTo>
                  <a:cubicBezTo>
                    <a:pt x="123" y="204"/>
                    <a:pt x="123" y="213"/>
                    <a:pt x="123" y="221"/>
                  </a:cubicBezTo>
                  <a:cubicBezTo>
                    <a:pt x="114" y="257"/>
                    <a:pt x="97" y="292"/>
                    <a:pt x="97" y="336"/>
                  </a:cubicBezTo>
                  <a:cubicBezTo>
                    <a:pt x="97" y="363"/>
                    <a:pt x="88" y="372"/>
                    <a:pt x="70" y="372"/>
                  </a:cubicBezTo>
                  <a:cubicBezTo>
                    <a:pt x="53" y="372"/>
                    <a:pt x="44" y="363"/>
                    <a:pt x="44" y="345"/>
                  </a:cubicBezTo>
                  <a:cubicBezTo>
                    <a:pt x="44" y="292"/>
                    <a:pt x="70" y="257"/>
                    <a:pt x="88" y="221"/>
                  </a:cubicBezTo>
                  <a:cubicBezTo>
                    <a:pt x="97" y="213"/>
                    <a:pt x="106" y="204"/>
                    <a:pt x="114" y="194"/>
                  </a:cubicBezTo>
                  <a:lnTo>
                    <a:pt x="123" y="194"/>
                  </a:lnTo>
                  <a:lnTo>
                    <a:pt x="123" y="2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68586" tIns="34293" rIns="68586" bIns="34293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81" name="Freeform 170">
              <a:extLst>
                <a:ext uri="{FF2B5EF4-FFF2-40B4-BE49-F238E27FC236}">
                  <a16:creationId xmlns:a16="http://schemas.microsoft.com/office/drawing/2014/main" id="{7CE0559E-F7ED-445C-B2DD-3999A5066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484" y="1383648"/>
              <a:ext cx="202810" cy="239414"/>
            </a:xfrm>
            <a:custGeom>
              <a:avLst/>
              <a:gdLst>
                <a:gd name="T0" fmla="*/ 283 w 391"/>
                <a:gd name="T1" fmla="*/ 178 h 463"/>
                <a:gd name="T2" fmla="*/ 283 w 391"/>
                <a:gd name="T3" fmla="*/ 178 h 463"/>
                <a:gd name="T4" fmla="*/ 319 w 391"/>
                <a:gd name="T5" fmla="*/ 18 h 463"/>
                <a:gd name="T6" fmla="*/ 204 w 391"/>
                <a:gd name="T7" fmla="*/ 134 h 463"/>
                <a:gd name="T8" fmla="*/ 98 w 391"/>
                <a:gd name="T9" fmla="*/ 231 h 463"/>
                <a:gd name="T10" fmla="*/ 98 w 391"/>
                <a:gd name="T11" fmla="*/ 400 h 463"/>
                <a:gd name="T12" fmla="*/ 310 w 391"/>
                <a:gd name="T13" fmla="*/ 462 h 463"/>
                <a:gd name="T14" fmla="*/ 390 w 391"/>
                <a:gd name="T15" fmla="*/ 222 h 463"/>
                <a:gd name="T16" fmla="*/ 283 w 391"/>
                <a:gd name="T17" fmla="*/ 178 h 463"/>
                <a:gd name="T18" fmla="*/ 71 w 391"/>
                <a:gd name="T19" fmla="*/ 178 h 463"/>
                <a:gd name="T20" fmla="*/ 71 w 391"/>
                <a:gd name="T21" fmla="*/ 178 h 463"/>
                <a:gd name="T22" fmla="*/ 0 w 391"/>
                <a:gd name="T23" fmla="*/ 257 h 463"/>
                <a:gd name="T24" fmla="*/ 0 w 391"/>
                <a:gd name="T25" fmla="*/ 372 h 463"/>
                <a:gd name="T26" fmla="*/ 71 w 391"/>
                <a:gd name="T27" fmla="*/ 453 h 463"/>
                <a:gd name="T28" fmla="*/ 44 w 391"/>
                <a:gd name="T29" fmla="*/ 400 h 463"/>
                <a:gd name="T30" fmla="*/ 44 w 391"/>
                <a:gd name="T31" fmla="*/ 240 h 463"/>
                <a:gd name="T32" fmla="*/ 71 w 391"/>
                <a:gd name="T33" fmla="*/ 17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1" h="463">
                  <a:moveTo>
                    <a:pt x="283" y="178"/>
                  </a:moveTo>
                  <a:lnTo>
                    <a:pt x="283" y="178"/>
                  </a:lnTo>
                  <a:cubicBezTo>
                    <a:pt x="283" y="169"/>
                    <a:pt x="373" y="89"/>
                    <a:pt x="319" y="18"/>
                  </a:cubicBezTo>
                  <a:cubicBezTo>
                    <a:pt x="310" y="0"/>
                    <a:pt x="266" y="98"/>
                    <a:pt x="204" y="134"/>
                  </a:cubicBezTo>
                  <a:cubicBezTo>
                    <a:pt x="169" y="160"/>
                    <a:pt x="98" y="204"/>
                    <a:pt x="98" y="231"/>
                  </a:cubicBezTo>
                  <a:cubicBezTo>
                    <a:pt x="98" y="400"/>
                    <a:pt x="98" y="400"/>
                    <a:pt x="98" y="400"/>
                  </a:cubicBezTo>
                  <a:cubicBezTo>
                    <a:pt x="98" y="435"/>
                    <a:pt x="213" y="462"/>
                    <a:pt x="310" y="462"/>
                  </a:cubicBezTo>
                  <a:cubicBezTo>
                    <a:pt x="345" y="462"/>
                    <a:pt x="390" y="249"/>
                    <a:pt x="390" y="222"/>
                  </a:cubicBezTo>
                  <a:cubicBezTo>
                    <a:pt x="390" y="187"/>
                    <a:pt x="292" y="187"/>
                    <a:pt x="283" y="178"/>
                  </a:cubicBezTo>
                  <a:close/>
                  <a:moveTo>
                    <a:pt x="71" y="178"/>
                  </a:moveTo>
                  <a:lnTo>
                    <a:pt x="71" y="178"/>
                  </a:lnTo>
                  <a:cubicBezTo>
                    <a:pt x="54" y="178"/>
                    <a:pt x="0" y="187"/>
                    <a:pt x="0" y="25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444"/>
                    <a:pt x="54" y="453"/>
                    <a:pt x="71" y="453"/>
                  </a:cubicBezTo>
                  <a:cubicBezTo>
                    <a:pt x="89" y="453"/>
                    <a:pt x="44" y="435"/>
                    <a:pt x="44" y="400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4" y="196"/>
                    <a:pt x="89" y="178"/>
                    <a:pt x="71" y="1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68586" tIns="34293" rIns="68586" bIns="34293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06BE1B0-08FD-4074-A3FD-AF9EFB07E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Key Features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A3FE96-C45A-41B7-B363-CD25AA16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841D-B86A-47AC-A701-87D4B8760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C5B04-4AEF-4DBD-8410-8F606173E8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001CD-FC23-4E41-9120-9B8C041E8887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>
            <a:extLst>
              <a:ext uri="{FF2B5EF4-FFF2-40B4-BE49-F238E27FC236}">
                <a16:creationId xmlns:a16="http://schemas.microsoft.com/office/drawing/2014/main" id="{7EC34F03-BA6F-4374-8550-46C13E6E8D6E}"/>
              </a:ext>
            </a:extLst>
          </p:cNvPr>
          <p:cNvGrpSpPr>
            <a:grpSpLocks/>
          </p:cNvGrpSpPr>
          <p:nvPr/>
        </p:nvGrpSpPr>
        <p:grpSpPr bwMode="auto">
          <a:xfrm>
            <a:off x="4761007" y="1128555"/>
            <a:ext cx="4145756" cy="3740944"/>
            <a:chOff x="3729038" y="3568700"/>
            <a:chExt cx="4119563" cy="3287713"/>
          </a:xfrm>
        </p:grpSpPr>
        <p:sp>
          <p:nvSpPr>
            <p:cNvPr id="16412" name="Freeform 117">
              <a:extLst>
                <a:ext uri="{FF2B5EF4-FFF2-40B4-BE49-F238E27FC236}">
                  <a16:creationId xmlns:a16="http://schemas.microsoft.com/office/drawing/2014/main" id="{50E4E825-972F-480D-AE61-39DF3077C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101" y="5595938"/>
              <a:ext cx="685800" cy="877888"/>
            </a:xfrm>
            <a:custGeom>
              <a:avLst/>
              <a:gdLst>
                <a:gd name="T0" fmla="*/ 257175 w 432"/>
                <a:gd name="T1" fmla="*/ 877888 h 553"/>
                <a:gd name="T2" fmla="*/ 685800 w 432"/>
                <a:gd name="T3" fmla="*/ 741363 h 553"/>
                <a:gd name="T4" fmla="*/ 579438 w 432"/>
                <a:gd name="T5" fmla="*/ 404813 h 553"/>
                <a:gd name="T6" fmla="*/ 598488 w 432"/>
                <a:gd name="T7" fmla="*/ 0 h 553"/>
                <a:gd name="T8" fmla="*/ 0 w 432"/>
                <a:gd name="T9" fmla="*/ 66675 h 553"/>
                <a:gd name="T10" fmla="*/ 257175 w 432"/>
                <a:gd name="T11" fmla="*/ 877888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553">
                  <a:moveTo>
                    <a:pt x="162" y="553"/>
                  </a:moveTo>
                  <a:lnTo>
                    <a:pt x="432" y="467"/>
                  </a:lnTo>
                  <a:lnTo>
                    <a:pt x="365" y="255"/>
                  </a:lnTo>
                  <a:lnTo>
                    <a:pt x="377" y="0"/>
                  </a:lnTo>
                  <a:lnTo>
                    <a:pt x="0" y="42"/>
                  </a:lnTo>
                  <a:lnTo>
                    <a:pt x="162" y="553"/>
                  </a:lnTo>
                  <a:close/>
                </a:path>
              </a:pathLst>
            </a:custGeom>
            <a:solidFill>
              <a:srgbClr val="FE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13" name="Freeform 118">
              <a:extLst>
                <a:ext uri="{FF2B5EF4-FFF2-40B4-BE49-F238E27FC236}">
                  <a16:creationId xmlns:a16="http://schemas.microsoft.com/office/drawing/2014/main" id="{B37981CB-6B1D-4AAB-9110-C2D7ABCC2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8176" y="5081588"/>
              <a:ext cx="576263" cy="1354138"/>
            </a:xfrm>
            <a:custGeom>
              <a:avLst/>
              <a:gdLst>
                <a:gd name="T0" fmla="*/ 409168 w 269"/>
                <a:gd name="T1" fmla="*/ 188551 h 632"/>
                <a:gd name="T2" fmla="*/ 409168 w 269"/>
                <a:gd name="T3" fmla="*/ 188551 h 632"/>
                <a:gd name="T4" fmla="*/ 516280 w 269"/>
                <a:gd name="T5" fmla="*/ 282826 h 632"/>
                <a:gd name="T6" fmla="*/ 571979 w 269"/>
                <a:gd name="T7" fmla="*/ 1075597 h 632"/>
                <a:gd name="T8" fmla="*/ 477720 w 269"/>
                <a:gd name="T9" fmla="*/ 1180586 h 632"/>
                <a:gd name="T10" fmla="*/ 477720 w 269"/>
                <a:gd name="T11" fmla="*/ 1180586 h 632"/>
                <a:gd name="T12" fmla="*/ 462724 w 269"/>
                <a:gd name="T13" fmla="*/ 1180586 h 632"/>
                <a:gd name="T14" fmla="*/ 467009 w 269"/>
                <a:gd name="T15" fmla="*/ 1240579 h 632"/>
                <a:gd name="T16" fmla="*/ 368466 w 269"/>
                <a:gd name="T17" fmla="*/ 1351995 h 632"/>
                <a:gd name="T18" fmla="*/ 368466 w 269"/>
                <a:gd name="T19" fmla="*/ 1351995 h 632"/>
                <a:gd name="T20" fmla="*/ 272065 w 269"/>
                <a:gd name="T21" fmla="*/ 1300572 h 632"/>
                <a:gd name="T22" fmla="*/ 205655 w 269"/>
                <a:gd name="T23" fmla="*/ 1328427 h 632"/>
                <a:gd name="T24" fmla="*/ 205655 w 269"/>
                <a:gd name="T25" fmla="*/ 1328427 h 632"/>
                <a:gd name="T26" fmla="*/ 85690 w 269"/>
                <a:gd name="T27" fmla="*/ 1221295 h 632"/>
                <a:gd name="T28" fmla="*/ 6427 w 269"/>
                <a:gd name="T29" fmla="*/ 124272 h 632"/>
                <a:gd name="T30" fmla="*/ 111397 w 269"/>
                <a:gd name="T31" fmla="*/ 4285 h 632"/>
                <a:gd name="T32" fmla="*/ 111397 w 269"/>
                <a:gd name="T33" fmla="*/ 4285 h 632"/>
                <a:gd name="T34" fmla="*/ 231362 w 269"/>
                <a:gd name="T35" fmla="*/ 102846 h 632"/>
                <a:gd name="T36" fmla="*/ 278491 w 269"/>
                <a:gd name="T37" fmla="*/ 87848 h 632"/>
                <a:gd name="T38" fmla="*/ 278491 w 269"/>
                <a:gd name="T39" fmla="*/ 87848 h 632"/>
                <a:gd name="T40" fmla="*/ 389888 w 269"/>
                <a:gd name="T41" fmla="*/ 186408 h 632"/>
                <a:gd name="T42" fmla="*/ 389888 w 269"/>
                <a:gd name="T43" fmla="*/ 190693 h 632"/>
                <a:gd name="T44" fmla="*/ 409168 w 269"/>
                <a:gd name="T45" fmla="*/ 188551 h 6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9" h="632"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217" y="87"/>
                    <a:pt x="239" y="106"/>
                    <a:pt x="241" y="132"/>
                  </a:cubicBezTo>
                  <a:cubicBezTo>
                    <a:pt x="267" y="502"/>
                    <a:pt x="267" y="502"/>
                    <a:pt x="267" y="502"/>
                  </a:cubicBezTo>
                  <a:cubicBezTo>
                    <a:pt x="269" y="527"/>
                    <a:pt x="249" y="550"/>
                    <a:pt x="223" y="551"/>
                  </a:cubicBezTo>
                  <a:cubicBezTo>
                    <a:pt x="223" y="551"/>
                    <a:pt x="223" y="551"/>
                    <a:pt x="223" y="551"/>
                  </a:cubicBezTo>
                  <a:cubicBezTo>
                    <a:pt x="221" y="551"/>
                    <a:pt x="218" y="551"/>
                    <a:pt x="216" y="551"/>
                  </a:cubicBezTo>
                  <a:cubicBezTo>
                    <a:pt x="218" y="579"/>
                    <a:pt x="218" y="579"/>
                    <a:pt x="218" y="579"/>
                  </a:cubicBezTo>
                  <a:cubicBezTo>
                    <a:pt x="220" y="606"/>
                    <a:pt x="199" y="629"/>
                    <a:pt x="172" y="631"/>
                  </a:cubicBezTo>
                  <a:cubicBezTo>
                    <a:pt x="172" y="631"/>
                    <a:pt x="172" y="631"/>
                    <a:pt x="172" y="631"/>
                  </a:cubicBezTo>
                  <a:cubicBezTo>
                    <a:pt x="153" y="632"/>
                    <a:pt x="136" y="622"/>
                    <a:pt x="127" y="607"/>
                  </a:cubicBezTo>
                  <a:cubicBezTo>
                    <a:pt x="119" y="614"/>
                    <a:pt x="108" y="619"/>
                    <a:pt x="96" y="620"/>
                  </a:cubicBezTo>
                  <a:cubicBezTo>
                    <a:pt x="96" y="620"/>
                    <a:pt x="96" y="620"/>
                    <a:pt x="96" y="620"/>
                  </a:cubicBezTo>
                  <a:cubicBezTo>
                    <a:pt x="67" y="622"/>
                    <a:pt x="42" y="599"/>
                    <a:pt x="40" y="570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29"/>
                    <a:pt x="23" y="4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80" y="0"/>
                    <a:pt x="104" y="21"/>
                    <a:pt x="108" y="48"/>
                  </a:cubicBezTo>
                  <a:cubicBezTo>
                    <a:pt x="115" y="44"/>
                    <a:pt x="122" y="41"/>
                    <a:pt x="130" y="41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57" y="39"/>
                    <a:pt x="180" y="60"/>
                    <a:pt x="182" y="87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5" y="89"/>
                    <a:pt x="188" y="88"/>
                    <a:pt x="191" y="88"/>
                  </a:cubicBezTo>
                  <a:close/>
                </a:path>
              </a:pathLst>
            </a:cu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14" name="Freeform 119">
              <a:extLst>
                <a:ext uri="{FF2B5EF4-FFF2-40B4-BE49-F238E27FC236}">
                  <a16:creationId xmlns:a16="http://schemas.microsoft.com/office/drawing/2014/main" id="{F57EF70F-CCD9-49F4-9829-41E579B6C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4602163"/>
              <a:ext cx="433388" cy="681038"/>
            </a:xfrm>
            <a:custGeom>
              <a:avLst/>
              <a:gdLst>
                <a:gd name="T0" fmla="*/ 57928 w 202"/>
                <a:gd name="T1" fmla="*/ 17133 h 318"/>
                <a:gd name="T2" fmla="*/ 57928 w 202"/>
                <a:gd name="T3" fmla="*/ 17133 h 318"/>
                <a:gd name="T4" fmla="*/ 160911 w 202"/>
                <a:gd name="T5" fmla="*/ 55682 h 318"/>
                <a:gd name="T6" fmla="*/ 426952 w 202"/>
                <a:gd name="T7" fmla="*/ 674613 h 318"/>
                <a:gd name="T8" fmla="*/ 433388 w 202"/>
                <a:gd name="T9" fmla="*/ 678896 h 318"/>
                <a:gd name="T10" fmla="*/ 257458 w 202"/>
                <a:gd name="T11" fmla="*/ 681038 h 318"/>
                <a:gd name="T12" fmla="*/ 19309 w 202"/>
                <a:gd name="T13" fmla="*/ 122073 h 318"/>
                <a:gd name="T14" fmla="*/ 57928 w 202"/>
                <a:gd name="T15" fmla="*/ 17133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2" h="318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45" y="0"/>
                    <a:pt x="66" y="8"/>
                    <a:pt x="75" y="26"/>
                  </a:cubicBezTo>
                  <a:cubicBezTo>
                    <a:pt x="199" y="315"/>
                    <a:pt x="199" y="315"/>
                    <a:pt x="199" y="315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120" y="318"/>
                    <a:pt x="120" y="318"/>
                    <a:pt x="120" y="31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39"/>
                    <a:pt x="8" y="17"/>
                    <a:pt x="27" y="8"/>
                  </a:cubicBezTo>
                  <a:close/>
                </a:path>
              </a:pathLst>
            </a:cu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0" name="Rectangle 120">
              <a:extLst>
                <a:ext uri="{FF2B5EF4-FFF2-40B4-BE49-F238E27FC236}">
                  <a16:creationId xmlns:a16="http://schemas.microsoft.com/office/drawing/2014/main" id="{02E5735E-6ACF-441F-9D3C-F1F4C5011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677" y="3568700"/>
              <a:ext cx="1891781" cy="26745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16" name="Rectangle 121">
              <a:extLst>
                <a:ext uri="{FF2B5EF4-FFF2-40B4-BE49-F238E27FC236}">
                  <a16:creationId xmlns:a16="http://schemas.microsoft.com/office/drawing/2014/main" id="{4ED49562-35D2-4F54-AE51-CF68214CB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976" y="3856038"/>
              <a:ext cx="91757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17" name="Rectangle 122">
              <a:extLst>
                <a:ext uri="{FF2B5EF4-FFF2-40B4-BE49-F238E27FC236}">
                  <a16:creationId xmlns:a16="http://schemas.microsoft.com/office/drawing/2014/main" id="{89D7BF7F-8F0D-43C9-AC27-6FAB21E85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1" y="3973513"/>
              <a:ext cx="1544638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18" name="Rectangle 123">
              <a:extLst>
                <a:ext uri="{FF2B5EF4-FFF2-40B4-BE49-F238E27FC236}">
                  <a16:creationId xmlns:a16="http://schemas.microsoft.com/office/drawing/2014/main" id="{0E672FBD-A4C4-480C-A33B-295A0B1CB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1" y="4056063"/>
              <a:ext cx="1544638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19" name="Rectangle 124">
              <a:extLst>
                <a:ext uri="{FF2B5EF4-FFF2-40B4-BE49-F238E27FC236}">
                  <a16:creationId xmlns:a16="http://schemas.microsoft.com/office/drawing/2014/main" id="{9C7BA0CC-C550-4A4A-AE0E-94FFE18AC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1" y="4137025"/>
              <a:ext cx="1544638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20" name="Rectangle 125">
              <a:extLst>
                <a:ext uri="{FF2B5EF4-FFF2-40B4-BE49-F238E27FC236}">
                  <a16:creationId xmlns:a16="http://schemas.microsoft.com/office/drawing/2014/main" id="{6B4F5352-FE53-4DC3-80BD-C368F888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1" y="4221163"/>
              <a:ext cx="1544638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21" name="Rectangle 126">
              <a:extLst>
                <a:ext uri="{FF2B5EF4-FFF2-40B4-BE49-F238E27FC236}">
                  <a16:creationId xmlns:a16="http://schemas.microsoft.com/office/drawing/2014/main" id="{787C901B-424C-44E3-B3BB-A48BB5DCE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1" y="4302125"/>
              <a:ext cx="1544638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22" name="Rectangle 127">
              <a:extLst>
                <a:ext uri="{FF2B5EF4-FFF2-40B4-BE49-F238E27FC236}">
                  <a16:creationId xmlns:a16="http://schemas.microsoft.com/office/drawing/2014/main" id="{1C6558E4-86AF-4EA8-8CF1-D70633CA9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1" y="4386263"/>
              <a:ext cx="1544638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23" name="Rectangle 128">
              <a:extLst>
                <a:ext uri="{FF2B5EF4-FFF2-40B4-BE49-F238E27FC236}">
                  <a16:creationId xmlns:a16="http://schemas.microsoft.com/office/drawing/2014/main" id="{F938EBC6-F78B-4448-AF52-390A5B4B6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1" y="4467225"/>
              <a:ext cx="1544638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24" name="Rectangle 129">
              <a:extLst>
                <a:ext uri="{FF2B5EF4-FFF2-40B4-BE49-F238E27FC236}">
                  <a16:creationId xmlns:a16="http://schemas.microsoft.com/office/drawing/2014/main" id="{9FFF34B1-85FF-447B-B15F-40971858F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1" y="4549775"/>
              <a:ext cx="1544638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25" name="Rectangle 130">
              <a:extLst>
                <a:ext uri="{FF2B5EF4-FFF2-40B4-BE49-F238E27FC236}">
                  <a16:creationId xmlns:a16="http://schemas.microsoft.com/office/drawing/2014/main" id="{734E65FF-0314-4AAD-AAC1-A44083CC7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4632325"/>
              <a:ext cx="771525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26" name="Oval 131">
              <a:extLst>
                <a:ext uri="{FF2B5EF4-FFF2-40B4-BE49-F238E27FC236}">
                  <a16:creationId xmlns:a16="http://schemas.microsoft.com/office/drawing/2014/main" id="{12A94E3E-72FE-45B3-A99E-31916B5B1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238" y="4886325"/>
              <a:ext cx="400050" cy="401638"/>
            </a:xfrm>
            <a:prstGeom prst="ellipse">
              <a:avLst/>
            </a:prstGeom>
            <a:solidFill>
              <a:srgbClr val="4E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27" name="Freeform 132">
              <a:extLst>
                <a:ext uri="{FF2B5EF4-FFF2-40B4-BE49-F238E27FC236}">
                  <a16:creationId xmlns:a16="http://schemas.microsoft.com/office/drawing/2014/main" id="{6A120E75-BF74-4A3E-B8C0-38364A68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876" y="5087938"/>
              <a:ext cx="180975" cy="166688"/>
            </a:xfrm>
            <a:custGeom>
              <a:avLst/>
              <a:gdLst>
                <a:gd name="T0" fmla="*/ 68943 w 84"/>
                <a:gd name="T1" fmla="*/ 166688 h 78"/>
                <a:gd name="T2" fmla="*/ 0 w 84"/>
                <a:gd name="T3" fmla="*/ 89755 h 78"/>
                <a:gd name="T4" fmla="*/ 180975 w 84"/>
                <a:gd name="T5" fmla="*/ 0 h 78"/>
                <a:gd name="T6" fmla="*/ 68943 w 84"/>
                <a:gd name="T7" fmla="*/ 166688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78">
                  <a:moveTo>
                    <a:pt x="32" y="78"/>
                  </a:moveTo>
                  <a:cubicBezTo>
                    <a:pt x="19" y="69"/>
                    <a:pt x="8" y="57"/>
                    <a:pt x="0" y="42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32" y="78"/>
                  </a:lnTo>
                  <a:close/>
                </a:path>
              </a:pathLst>
            </a:custGeom>
            <a:solidFill>
              <a:srgbClr val="9B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28" name="Freeform 133">
              <a:extLst>
                <a:ext uri="{FF2B5EF4-FFF2-40B4-BE49-F238E27FC236}">
                  <a16:creationId xmlns:a16="http://schemas.microsoft.com/office/drawing/2014/main" id="{9EAE33E8-AED7-419D-9344-168CA34F9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4929188"/>
              <a:ext cx="201613" cy="249238"/>
            </a:xfrm>
            <a:custGeom>
              <a:avLst/>
              <a:gdLst>
                <a:gd name="T0" fmla="*/ 21448 w 94"/>
                <a:gd name="T1" fmla="*/ 249238 h 116"/>
                <a:gd name="T2" fmla="*/ 0 w 94"/>
                <a:gd name="T3" fmla="*/ 158997 h 116"/>
                <a:gd name="T4" fmla="*/ 77213 w 94"/>
                <a:gd name="T5" fmla="*/ 0 h 116"/>
                <a:gd name="T6" fmla="*/ 201613 w 94"/>
                <a:gd name="T7" fmla="*/ 158997 h 116"/>
                <a:gd name="T8" fmla="*/ 21448 w 94"/>
                <a:gd name="T9" fmla="*/ 249238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16">
                  <a:moveTo>
                    <a:pt x="10" y="116"/>
                  </a:moveTo>
                  <a:cubicBezTo>
                    <a:pt x="4" y="104"/>
                    <a:pt x="0" y="89"/>
                    <a:pt x="0" y="74"/>
                  </a:cubicBezTo>
                  <a:cubicBezTo>
                    <a:pt x="0" y="44"/>
                    <a:pt x="14" y="17"/>
                    <a:pt x="36" y="0"/>
                  </a:cubicBezTo>
                  <a:cubicBezTo>
                    <a:pt x="94" y="74"/>
                    <a:pt x="94" y="74"/>
                    <a:pt x="94" y="74"/>
                  </a:cubicBezTo>
                  <a:lnTo>
                    <a:pt x="10" y="116"/>
                  </a:lnTo>
                  <a:close/>
                </a:path>
              </a:pathLst>
            </a:custGeom>
            <a:solidFill>
              <a:srgbClr val="88B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29" name="Freeform 134">
              <a:extLst>
                <a:ext uri="{FF2B5EF4-FFF2-40B4-BE49-F238E27FC236}">
                  <a16:creationId xmlns:a16="http://schemas.microsoft.com/office/drawing/2014/main" id="{F1E73CE1-E729-473E-8BE8-C05B854B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026" y="4886325"/>
              <a:ext cx="123825" cy="201613"/>
            </a:xfrm>
            <a:custGeom>
              <a:avLst/>
              <a:gdLst>
                <a:gd name="T0" fmla="*/ 0 w 58"/>
                <a:gd name="T1" fmla="*/ 42896 h 94"/>
                <a:gd name="T2" fmla="*/ 123825 w 58"/>
                <a:gd name="T3" fmla="*/ 0 h 94"/>
                <a:gd name="T4" fmla="*/ 123825 w 58"/>
                <a:gd name="T5" fmla="*/ 201613 h 94"/>
                <a:gd name="T6" fmla="*/ 0 w 58"/>
                <a:gd name="T7" fmla="*/ 42896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94">
                  <a:moveTo>
                    <a:pt x="0" y="20"/>
                  </a:moveTo>
                  <a:cubicBezTo>
                    <a:pt x="16" y="8"/>
                    <a:pt x="36" y="0"/>
                    <a:pt x="58" y="0"/>
                  </a:cubicBezTo>
                  <a:cubicBezTo>
                    <a:pt x="58" y="94"/>
                    <a:pt x="58" y="94"/>
                    <a:pt x="58" y="9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4A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30" name="Freeform 135">
              <a:extLst>
                <a:ext uri="{FF2B5EF4-FFF2-40B4-BE49-F238E27FC236}">
                  <a16:creationId xmlns:a16="http://schemas.microsoft.com/office/drawing/2014/main" id="{976F01E6-3DE5-49FF-81FF-054827FD7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4886325"/>
              <a:ext cx="141288" cy="201613"/>
            </a:xfrm>
            <a:custGeom>
              <a:avLst/>
              <a:gdLst>
                <a:gd name="T0" fmla="*/ 0 w 66"/>
                <a:gd name="T1" fmla="*/ 0 h 94"/>
                <a:gd name="T2" fmla="*/ 0 w 66"/>
                <a:gd name="T3" fmla="*/ 201613 h 94"/>
                <a:gd name="T4" fmla="*/ 141288 w 66"/>
                <a:gd name="T5" fmla="*/ 60055 h 94"/>
                <a:gd name="T6" fmla="*/ 0 w 66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49" y="11"/>
                    <a:pt x="26" y="0"/>
                    <a:pt x="0" y="0"/>
                  </a:cubicBezTo>
                  <a:close/>
                </a:path>
              </a:pathLst>
            </a:custGeom>
            <a:solidFill>
              <a:srgbClr val="609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31" name="Freeform 136">
              <a:extLst>
                <a:ext uri="{FF2B5EF4-FFF2-40B4-BE49-F238E27FC236}">
                  <a16:creationId xmlns:a16="http://schemas.microsoft.com/office/drawing/2014/main" id="{A853934F-0C9E-4C54-8773-3808F989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5321300"/>
              <a:ext cx="919163" cy="23813"/>
            </a:xfrm>
            <a:custGeom>
              <a:avLst/>
              <a:gdLst>
                <a:gd name="T0" fmla="*/ 0 w 579"/>
                <a:gd name="T1" fmla="*/ 0 h 15"/>
                <a:gd name="T2" fmla="*/ 919163 w 579"/>
                <a:gd name="T3" fmla="*/ 0 h 15"/>
                <a:gd name="T4" fmla="*/ 919163 w 579"/>
                <a:gd name="T5" fmla="*/ 23813 h 15"/>
                <a:gd name="T6" fmla="*/ 1588 w 579"/>
                <a:gd name="T7" fmla="*/ 23813 h 15"/>
                <a:gd name="T8" fmla="*/ 0 w 57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9" h="15">
                  <a:moveTo>
                    <a:pt x="0" y="0"/>
                  </a:moveTo>
                  <a:lnTo>
                    <a:pt x="579" y="0"/>
                  </a:lnTo>
                  <a:lnTo>
                    <a:pt x="579" y="15"/>
                  </a:lnTo>
                  <a:lnTo>
                    <a:pt x="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32" name="Freeform 137">
              <a:extLst>
                <a:ext uri="{FF2B5EF4-FFF2-40B4-BE49-F238E27FC236}">
                  <a16:creationId xmlns:a16="http://schemas.microsoft.com/office/drawing/2014/main" id="{6041323C-B282-4994-9D13-121B5BBA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4830763"/>
              <a:ext cx="165100" cy="490538"/>
            </a:xfrm>
            <a:custGeom>
              <a:avLst/>
              <a:gdLst>
                <a:gd name="T0" fmla="*/ 1588 w 104"/>
                <a:gd name="T1" fmla="*/ 0 h 309"/>
                <a:gd name="T2" fmla="*/ 165100 w 104"/>
                <a:gd name="T3" fmla="*/ 0 h 309"/>
                <a:gd name="T4" fmla="*/ 165100 w 104"/>
                <a:gd name="T5" fmla="*/ 490538 h 309"/>
                <a:gd name="T6" fmla="*/ 0 w 104"/>
                <a:gd name="T7" fmla="*/ 490538 h 309"/>
                <a:gd name="T8" fmla="*/ 1588 w 104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09">
                  <a:moveTo>
                    <a:pt x="1" y="0"/>
                  </a:moveTo>
                  <a:lnTo>
                    <a:pt x="104" y="0"/>
                  </a:lnTo>
                  <a:lnTo>
                    <a:pt x="104" y="309"/>
                  </a:lnTo>
                  <a:lnTo>
                    <a:pt x="0" y="3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33" name="Rectangle 138">
              <a:extLst>
                <a:ext uri="{FF2B5EF4-FFF2-40B4-BE49-F238E27FC236}">
                  <a16:creationId xmlns:a16="http://schemas.microsoft.com/office/drawing/2014/main" id="{3BFD1615-C507-4C6C-8357-89CB65883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1" y="5014913"/>
              <a:ext cx="163513" cy="306388"/>
            </a:xfrm>
            <a:prstGeom prst="rect">
              <a:avLst/>
            </a:prstGeom>
            <a:solidFill>
              <a:srgbClr val="609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34" name="Rectangle 139">
              <a:extLst>
                <a:ext uri="{FF2B5EF4-FFF2-40B4-BE49-F238E27FC236}">
                  <a16:creationId xmlns:a16="http://schemas.microsoft.com/office/drawing/2014/main" id="{DB973C8F-C4C0-49B4-BDDB-685B9194B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5119688"/>
              <a:ext cx="163513" cy="201613"/>
            </a:xfrm>
            <a:prstGeom prst="rect">
              <a:avLst/>
            </a:prstGeom>
            <a:solidFill>
              <a:srgbClr val="74A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35" name="Rectangle 140">
              <a:extLst>
                <a:ext uri="{FF2B5EF4-FFF2-40B4-BE49-F238E27FC236}">
                  <a16:creationId xmlns:a16="http://schemas.microsoft.com/office/drawing/2014/main" id="{0C91E802-8837-4E1C-A868-6B0DCD18F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6" y="5024438"/>
              <a:ext cx="161925" cy="296863"/>
            </a:xfrm>
            <a:prstGeom prst="rect">
              <a:avLst/>
            </a:prstGeom>
            <a:solidFill>
              <a:srgbClr val="88B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36" name="Rectangle 141">
              <a:extLst>
                <a:ext uri="{FF2B5EF4-FFF2-40B4-BE49-F238E27FC236}">
                  <a16:creationId xmlns:a16="http://schemas.microsoft.com/office/drawing/2014/main" id="{A60FC537-EAC0-4291-907D-549BC13C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5110163"/>
              <a:ext cx="161925" cy="211138"/>
            </a:xfrm>
            <a:prstGeom prst="rect">
              <a:avLst/>
            </a:prstGeom>
            <a:solidFill>
              <a:srgbClr val="9B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37" name="Rectangle 142">
              <a:extLst>
                <a:ext uri="{FF2B5EF4-FFF2-40B4-BE49-F238E27FC236}">
                  <a16:creationId xmlns:a16="http://schemas.microsoft.com/office/drawing/2014/main" id="{D1520066-00AE-4A97-9A18-122005D1B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4938" y="5321300"/>
              <a:ext cx="84138" cy="23813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38" name="Rectangle 143">
              <a:extLst>
                <a:ext uri="{FF2B5EF4-FFF2-40B4-BE49-F238E27FC236}">
                  <a16:creationId xmlns:a16="http://schemas.microsoft.com/office/drawing/2014/main" id="{18EE8579-7183-4D75-9625-59FDAAEB6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7176" y="5321300"/>
              <a:ext cx="244475" cy="23813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39" name="Rectangle 144">
              <a:extLst>
                <a:ext uri="{FF2B5EF4-FFF2-40B4-BE49-F238E27FC236}">
                  <a16:creationId xmlns:a16="http://schemas.microsoft.com/office/drawing/2014/main" id="{887618A2-97AF-4FE4-9E19-5DA542614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419725"/>
              <a:ext cx="70802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0" name="Rectangle 145">
              <a:extLst>
                <a:ext uri="{FF2B5EF4-FFF2-40B4-BE49-F238E27FC236}">
                  <a16:creationId xmlns:a16="http://schemas.microsoft.com/office/drawing/2014/main" id="{C335F79C-F404-40D1-AF25-1D66C289B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502275"/>
              <a:ext cx="708025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1" name="Rectangle 146">
              <a:extLst>
                <a:ext uri="{FF2B5EF4-FFF2-40B4-BE49-F238E27FC236}">
                  <a16:creationId xmlns:a16="http://schemas.microsoft.com/office/drawing/2014/main" id="{7CAF5596-6AF5-4F99-B2C7-81CB270F6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584825"/>
              <a:ext cx="70802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2" name="Rectangle 147">
              <a:extLst>
                <a:ext uri="{FF2B5EF4-FFF2-40B4-BE49-F238E27FC236}">
                  <a16:creationId xmlns:a16="http://schemas.microsoft.com/office/drawing/2014/main" id="{30AB1C3B-7C4B-4AD3-981E-2B4D76B1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667375"/>
              <a:ext cx="708025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3" name="Rectangle 148">
              <a:extLst>
                <a:ext uri="{FF2B5EF4-FFF2-40B4-BE49-F238E27FC236}">
                  <a16:creationId xmlns:a16="http://schemas.microsoft.com/office/drawing/2014/main" id="{3670BE70-4D9F-42B9-A78F-20D19F80D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749925"/>
              <a:ext cx="70802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4" name="Rectangle 149">
              <a:extLst>
                <a:ext uri="{FF2B5EF4-FFF2-40B4-BE49-F238E27FC236}">
                  <a16:creationId xmlns:a16="http://schemas.microsoft.com/office/drawing/2014/main" id="{5FC6157A-024E-4BDC-972C-28F990FB1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832475"/>
              <a:ext cx="708025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5" name="Rectangle 150">
              <a:extLst>
                <a:ext uri="{FF2B5EF4-FFF2-40B4-BE49-F238E27FC236}">
                  <a16:creationId xmlns:a16="http://schemas.microsoft.com/office/drawing/2014/main" id="{18BCDC06-6BA4-4F9B-9D8B-7E6B4F12C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915025"/>
              <a:ext cx="70802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6" name="Rectangle 151">
              <a:extLst>
                <a:ext uri="{FF2B5EF4-FFF2-40B4-BE49-F238E27FC236}">
                  <a16:creationId xmlns:a16="http://schemas.microsoft.com/office/drawing/2014/main" id="{DE4AAE95-1AE8-4011-ABCC-9BB7AAF3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995988"/>
              <a:ext cx="354013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7" name="Rectangle 152">
              <a:extLst>
                <a:ext uri="{FF2B5EF4-FFF2-40B4-BE49-F238E27FC236}">
                  <a16:creationId xmlns:a16="http://schemas.microsoft.com/office/drawing/2014/main" id="{027C29B3-A634-4F1C-B78A-93A21D9FA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63" y="5419725"/>
              <a:ext cx="70802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8" name="Rectangle 153">
              <a:extLst>
                <a:ext uri="{FF2B5EF4-FFF2-40B4-BE49-F238E27FC236}">
                  <a16:creationId xmlns:a16="http://schemas.microsoft.com/office/drawing/2014/main" id="{5697187F-CD7F-4159-8194-B2B44ABC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63" y="5502275"/>
              <a:ext cx="708025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49" name="Rectangle 154">
              <a:extLst>
                <a:ext uri="{FF2B5EF4-FFF2-40B4-BE49-F238E27FC236}">
                  <a16:creationId xmlns:a16="http://schemas.microsoft.com/office/drawing/2014/main" id="{963804CB-6084-409C-9381-399222D3F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63" y="5584825"/>
              <a:ext cx="70802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50" name="Rectangle 155">
              <a:extLst>
                <a:ext uri="{FF2B5EF4-FFF2-40B4-BE49-F238E27FC236}">
                  <a16:creationId xmlns:a16="http://schemas.microsoft.com/office/drawing/2014/main" id="{37A03B63-0D8B-48EA-AB94-27978F632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63" y="5667375"/>
              <a:ext cx="708025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51" name="Rectangle 156">
              <a:extLst>
                <a:ext uri="{FF2B5EF4-FFF2-40B4-BE49-F238E27FC236}">
                  <a16:creationId xmlns:a16="http://schemas.microsoft.com/office/drawing/2014/main" id="{911A165B-55C0-4F95-928D-BC6AD343B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63" y="5749925"/>
              <a:ext cx="70802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52" name="Rectangle 157">
              <a:extLst>
                <a:ext uri="{FF2B5EF4-FFF2-40B4-BE49-F238E27FC236}">
                  <a16:creationId xmlns:a16="http://schemas.microsoft.com/office/drawing/2014/main" id="{B6EEFEFC-DD87-49BB-AEE0-11526F63F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63" y="5832475"/>
              <a:ext cx="708025" cy="46038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53" name="Rectangle 158">
              <a:extLst>
                <a:ext uri="{FF2B5EF4-FFF2-40B4-BE49-F238E27FC236}">
                  <a16:creationId xmlns:a16="http://schemas.microsoft.com/office/drawing/2014/main" id="{6BB45EE7-9684-4449-A6B9-9F78CD52A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63" y="5915025"/>
              <a:ext cx="70802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54" name="Rectangle 159">
              <a:extLst>
                <a:ext uri="{FF2B5EF4-FFF2-40B4-BE49-F238E27FC236}">
                  <a16:creationId xmlns:a16="http://schemas.microsoft.com/office/drawing/2014/main" id="{4596C2B0-1593-4D3A-BE1C-4537D892A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63" y="5995988"/>
              <a:ext cx="498475" cy="47625"/>
            </a:xfrm>
            <a:prstGeom prst="rect">
              <a:avLst/>
            </a:pr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55" name="Freeform 160">
              <a:extLst>
                <a:ext uri="{FF2B5EF4-FFF2-40B4-BE49-F238E27FC236}">
                  <a16:creationId xmlns:a16="http://schemas.microsoft.com/office/drawing/2014/main" id="{AF7CCAF0-6082-4F7D-BEC8-9913B40D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1" y="5891213"/>
              <a:ext cx="447675" cy="738188"/>
            </a:xfrm>
            <a:custGeom>
              <a:avLst/>
              <a:gdLst>
                <a:gd name="T0" fmla="*/ 391983 w 209"/>
                <a:gd name="T1" fmla="*/ 723167 h 344"/>
                <a:gd name="T2" fmla="*/ 447675 w 209"/>
                <a:gd name="T3" fmla="*/ 706000 h 344"/>
                <a:gd name="T4" fmla="*/ 419829 w 209"/>
                <a:gd name="T5" fmla="*/ 639477 h 344"/>
                <a:gd name="T6" fmla="*/ 199205 w 209"/>
                <a:gd name="T7" fmla="*/ 109441 h 344"/>
                <a:gd name="T8" fmla="*/ 0 w 209"/>
                <a:gd name="T9" fmla="*/ 32188 h 344"/>
                <a:gd name="T10" fmla="*/ 261322 w 209"/>
                <a:gd name="T11" fmla="*/ 656644 h 344"/>
                <a:gd name="T12" fmla="*/ 391983 w 209"/>
                <a:gd name="T13" fmla="*/ 723167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9" h="344">
                  <a:moveTo>
                    <a:pt x="183" y="337"/>
                  </a:moveTo>
                  <a:cubicBezTo>
                    <a:pt x="209" y="329"/>
                    <a:pt x="209" y="329"/>
                    <a:pt x="209" y="329"/>
                  </a:cubicBezTo>
                  <a:cubicBezTo>
                    <a:pt x="196" y="298"/>
                    <a:pt x="196" y="298"/>
                    <a:pt x="196" y="29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72" y="0"/>
                    <a:pt x="34" y="4"/>
                    <a:pt x="0" y="15"/>
                  </a:cubicBezTo>
                  <a:cubicBezTo>
                    <a:pt x="122" y="306"/>
                    <a:pt x="122" y="306"/>
                    <a:pt x="122" y="306"/>
                  </a:cubicBezTo>
                  <a:cubicBezTo>
                    <a:pt x="132" y="330"/>
                    <a:pt x="160" y="344"/>
                    <a:pt x="183" y="337"/>
                  </a:cubicBezTo>
                  <a:close/>
                </a:path>
              </a:pathLst>
            </a:cu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56" name="Freeform 161">
              <a:extLst>
                <a:ext uri="{FF2B5EF4-FFF2-40B4-BE49-F238E27FC236}">
                  <a16:creationId xmlns:a16="http://schemas.microsoft.com/office/drawing/2014/main" id="{2F6D2C37-7A85-4013-B34B-E78DA2B25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6191250"/>
              <a:ext cx="628650" cy="446088"/>
            </a:xfrm>
            <a:custGeom>
              <a:avLst/>
              <a:gdLst>
                <a:gd name="T0" fmla="*/ 0 w 396"/>
                <a:gd name="T1" fmla="*/ 171450 h 281"/>
                <a:gd name="T2" fmla="*/ 541338 w 396"/>
                <a:gd name="T3" fmla="*/ 0 h 281"/>
                <a:gd name="T4" fmla="*/ 628650 w 396"/>
                <a:gd name="T5" fmla="*/ 274638 h 281"/>
                <a:gd name="T6" fmla="*/ 85725 w 396"/>
                <a:gd name="T7" fmla="*/ 446088 h 281"/>
                <a:gd name="T8" fmla="*/ 0 w 396"/>
                <a:gd name="T9" fmla="*/ 171450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" h="281">
                  <a:moveTo>
                    <a:pt x="0" y="108"/>
                  </a:moveTo>
                  <a:lnTo>
                    <a:pt x="341" y="0"/>
                  </a:lnTo>
                  <a:lnTo>
                    <a:pt x="396" y="173"/>
                  </a:lnTo>
                  <a:lnTo>
                    <a:pt x="54" y="28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BA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2" name="Freeform 162">
              <a:extLst>
                <a:ext uri="{FF2B5EF4-FFF2-40B4-BE49-F238E27FC236}">
                  <a16:creationId xmlns:a16="http://schemas.microsoft.com/office/drawing/2014/main" id="{E1FF137E-B258-4AF7-97F1-E67215A59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415" y="6405425"/>
              <a:ext cx="757186" cy="450988"/>
            </a:xfrm>
            <a:custGeom>
              <a:avLst/>
              <a:gdLst>
                <a:gd name="T0" fmla="*/ 0 w 477"/>
                <a:gd name="T1" fmla="*/ 123 h 284"/>
                <a:gd name="T2" fmla="*/ 385 w 477"/>
                <a:gd name="T3" fmla="*/ 0 h 284"/>
                <a:gd name="T4" fmla="*/ 477 w 477"/>
                <a:gd name="T5" fmla="*/ 284 h 284"/>
                <a:gd name="T6" fmla="*/ 51 w 477"/>
                <a:gd name="T7" fmla="*/ 284 h 284"/>
                <a:gd name="T8" fmla="*/ 0 w 477"/>
                <a:gd name="T9" fmla="*/ 12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284">
                  <a:moveTo>
                    <a:pt x="0" y="123"/>
                  </a:moveTo>
                  <a:lnTo>
                    <a:pt x="385" y="0"/>
                  </a:lnTo>
                  <a:lnTo>
                    <a:pt x="477" y="284"/>
                  </a:lnTo>
                  <a:lnTo>
                    <a:pt x="51" y="284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3" name="Freeform 163">
              <a:extLst>
                <a:ext uri="{FF2B5EF4-FFF2-40B4-BE49-F238E27FC236}">
                  <a16:creationId xmlns:a16="http://schemas.microsoft.com/office/drawing/2014/main" id="{7B5C61A3-596D-426C-82B0-3A0F4B2A2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839" y="6405425"/>
              <a:ext cx="450762" cy="450988"/>
            </a:xfrm>
            <a:custGeom>
              <a:avLst/>
              <a:gdLst>
                <a:gd name="T0" fmla="*/ 0 w 284"/>
                <a:gd name="T1" fmla="*/ 61 h 284"/>
                <a:gd name="T2" fmla="*/ 192 w 284"/>
                <a:gd name="T3" fmla="*/ 0 h 284"/>
                <a:gd name="T4" fmla="*/ 284 w 284"/>
                <a:gd name="T5" fmla="*/ 284 h 284"/>
                <a:gd name="T6" fmla="*/ 72 w 284"/>
                <a:gd name="T7" fmla="*/ 284 h 284"/>
                <a:gd name="T8" fmla="*/ 0 w 284"/>
                <a:gd name="T9" fmla="*/ 6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84">
                  <a:moveTo>
                    <a:pt x="0" y="61"/>
                  </a:moveTo>
                  <a:lnTo>
                    <a:pt x="192" y="0"/>
                  </a:lnTo>
                  <a:lnTo>
                    <a:pt x="284" y="284"/>
                  </a:lnTo>
                  <a:lnTo>
                    <a:pt x="72" y="28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59" name="Freeform 164">
              <a:extLst>
                <a:ext uri="{FF2B5EF4-FFF2-40B4-BE49-F238E27FC236}">
                  <a16:creationId xmlns:a16="http://schemas.microsoft.com/office/drawing/2014/main" id="{A5107089-A0A5-4D50-BB6E-3E8A98424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5367338"/>
              <a:ext cx="771525" cy="896938"/>
            </a:xfrm>
            <a:custGeom>
              <a:avLst/>
              <a:gdLst>
                <a:gd name="T0" fmla="*/ 62151 w 360"/>
                <a:gd name="T1" fmla="*/ 19266 h 419"/>
                <a:gd name="T2" fmla="*/ 62151 w 360"/>
                <a:gd name="T3" fmla="*/ 19266 h 419"/>
                <a:gd name="T4" fmla="*/ 171450 w 360"/>
                <a:gd name="T5" fmla="*/ 62079 h 419"/>
                <a:gd name="T6" fmla="*/ 278606 w 360"/>
                <a:gd name="T7" fmla="*/ 293271 h 419"/>
                <a:gd name="T8" fmla="*/ 482203 w 360"/>
                <a:gd name="T9" fmla="*/ 440977 h 419"/>
                <a:gd name="T10" fmla="*/ 771525 w 360"/>
                <a:gd name="T11" fmla="*/ 607948 h 419"/>
                <a:gd name="T12" fmla="*/ 630079 w 360"/>
                <a:gd name="T13" fmla="*/ 896938 h 419"/>
                <a:gd name="T14" fmla="*/ 422196 w 360"/>
                <a:gd name="T15" fmla="*/ 753514 h 419"/>
                <a:gd name="T16" fmla="*/ 242173 w 360"/>
                <a:gd name="T17" fmla="*/ 616511 h 419"/>
                <a:gd name="T18" fmla="*/ 19288 w 360"/>
                <a:gd name="T19" fmla="*/ 130580 h 419"/>
                <a:gd name="T20" fmla="*/ 62151 w 360"/>
                <a:gd name="T21" fmla="*/ 19266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0" h="419"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48" y="0"/>
                    <a:pt x="71" y="9"/>
                    <a:pt x="80" y="29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225" y="206"/>
                    <a:pt x="225" y="206"/>
                    <a:pt x="225" y="206"/>
                  </a:cubicBezTo>
                  <a:cubicBezTo>
                    <a:pt x="360" y="284"/>
                    <a:pt x="360" y="284"/>
                    <a:pt x="360" y="284"/>
                  </a:cubicBezTo>
                  <a:cubicBezTo>
                    <a:pt x="294" y="419"/>
                    <a:pt x="294" y="419"/>
                    <a:pt x="294" y="419"/>
                  </a:cubicBezTo>
                  <a:cubicBezTo>
                    <a:pt x="197" y="352"/>
                    <a:pt x="197" y="352"/>
                    <a:pt x="197" y="352"/>
                  </a:cubicBezTo>
                  <a:cubicBezTo>
                    <a:pt x="162" y="363"/>
                    <a:pt x="126" y="315"/>
                    <a:pt x="113" y="288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41"/>
                    <a:pt x="9" y="17"/>
                    <a:pt x="29" y="9"/>
                  </a:cubicBezTo>
                  <a:close/>
                </a:path>
              </a:pathLst>
            </a:cu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60" name="Freeform 165">
              <a:extLst>
                <a:ext uri="{FF2B5EF4-FFF2-40B4-BE49-F238E27FC236}">
                  <a16:creationId xmlns:a16="http://schemas.microsoft.com/office/drawing/2014/main" id="{181ECF07-666C-446F-B4B0-B7AD3941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5867400"/>
              <a:ext cx="742950" cy="825500"/>
            </a:xfrm>
            <a:custGeom>
              <a:avLst/>
              <a:gdLst>
                <a:gd name="T0" fmla="*/ 314325 w 468"/>
                <a:gd name="T1" fmla="*/ 0 h 520"/>
                <a:gd name="T2" fmla="*/ 742950 w 468"/>
                <a:gd name="T3" fmla="*/ 225425 h 520"/>
                <a:gd name="T4" fmla="*/ 431800 w 468"/>
                <a:gd name="T5" fmla="*/ 825500 h 520"/>
                <a:gd name="T6" fmla="*/ 0 w 468"/>
                <a:gd name="T7" fmla="*/ 600075 h 520"/>
                <a:gd name="T8" fmla="*/ 314325 w 468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8" h="520">
                  <a:moveTo>
                    <a:pt x="198" y="0"/>
                  </a:moveTo>
                  <a:lnTo>
                    <a:pt x="468" y="142"/>
                  </a:lnTo>
                  <a:lnTo>
                    <a:pt x="272" y="520"/>
                  </a:lnTo>
                  <a:lnTo>
                    <a:pt x="0" y="37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61" name="Freeform 166">
              <a:extLst>
                <a:ext uri="{FF2B5EF4-FFF2-40B4-BE49-F238E27FC236}">
                  <a16:creationId xmlns:a16="http://schemas.microsoft.com/office/drawing/2014/main" id="{E934F1F8-A138-4E16-98BD-294816D4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4945063"/>
              <a:ext cx="1255713" cy="1295400"/>
            </a:xfrm>
            <a:custGeom>
              <a:avLst/>
              <a:gdLst>
                <a:gd name="T0" fmla="*/ 842142 w 586"/>
                <a:gd name="T1" fmla="*/ 745123 h 605"/>
                <a:gd name="T2" fmla="*/ 743571 w 586"/>
                <a:gd name="T3" fmla="*/ 929262 h 605"/>
                <a:gd name="T4" fmla="*/ 1004999 w 586"/>
                <a:gd name="T5" fmla="*/ 781522 h 605"/>
                <a:gd name="T6" fmla="*/ 1193570 w 586"/>
                <a:gd name="T7" fmla="*/ 871451 h 605"/>
                <a:gd name="T8" fmla="*/ 636428 w 586"/>
                <a:gd name="T9" fmla="*/ 1244012 h 605"/>
                <a:gd name="T10" fmla="*/ 304285 w 586"/>
                <a:gd name="T11" fmla="*/ 1214036 h 605"/>
                <a:gd name="T12" fmla="*/ 165000 w 586"/>
                <a:gd name="T13" fmla="*/ 541713 h 605"/>
                <a:gd name="T14" fmla="*/ 242143 w 586"/>
                <a:gd name="T15" fmla="*/ 263362 h 605"/>
                <a:gd name="T16" fmla="*/ 405000 w 586"/>
                <a:gd name="T17" fmla="*/ 314750 h 605"/>
                <a:gd name="T18" fmla="*/ 370714 w 586"/>
                <a:gd name="T19" fmla="*/ 428231 h 605"/>
                <a:gd name="T20" fmla="*/ 396428 w 586"/>
                <a:gd name="T21" fmla="*/ 421808 h 605"/>
                <a:gd name="T22" fmla="*/ 486428 w 586"/>
                <a:gd name="T23" fmla="*/ 203410 h 605"/>
                <a:gd name="T24" fmla="*/ 647142 w 586"/>
                <a:gd name="T25" fmla="*/ 263362 h 605"/>
                <a:gd name="T26" fmla="*/ 574285 w 586"/>
                <a:gd name="T27" fmla="*/ 445361 h 605"/>
                <a:gd name="T28" fmla="*/ 591428 w 586"/>
                <a:gd name="T29" fmla="*/ 453925 h 605"/>
                <a:gd name="T30" fmla="*/ 702856 w 586"/>
                <a:gd name="T31" fmla="*/ 229104 h 605"/>
                <a:gd name="T32" fmla="*/ 854999 w 586"/>
                <a:gd name="T33" fmla="*/ 304044 h 605"/>
                <a:gd name="T34" fmla="*/ 726428 w 586"/>
                <a:gd name="T35" fmla="*/ 565265 h 605"/>
                <a:gd name="T36" fmla="*/ 741428 w 586"/>
                <a:gd name="T37" fmla="*/ 586677 h 605"/>
                <a:gd name="T38" fmla="*/ 1049999 w 586"/>
                <a:gd name="T39" fmla="*/ 94211 h 605"/>
                <a:gd name="T40" fmla="*/ 1193570 w 586"/>
                <a:gd name="T41" fmla="*/ 184140 h 605"/>
                <a:gd name="T42" fmla="*/ 842142 w 586"/>
                <a:gd name="T43" fmla="*/ 745123 h 6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6" h="605">
                  <a:moveTo>
                    <a:pt x="393" y="348"/>
                  </a:moveTo>
                  <a:cubicBezTo>
                    <a:pt x="380" y="371"/>
                    <a:pt x="365" y="400"/>
                    <a:pt x="347" y="434"/>
                  </a:cubicBezTo>
                  <a:cubicBezTo>
                    <a:pt x="469" y="365"/>
                    <a:pt x="469" y="365"/>
                    <a:pt x="469" y="365"/>
                  </a:cubicBezTo>
                  <a:cubicBezTo>
                    <a:pt x="520" y="336"/>
                    <a:pt x="551" y="379"/>
                    <a:pt x="557" y="407"/>
                  </a:cubicBezTo>
                  <a:cubicBezTo>
                    <a:pt x="297" y="581"/>
                    <a:pt x="297" y="581"/>
                    <a:pt x="297" y="581"/>
                  </a:cubicBezTo>
                  <a:cubicBezTo>
                    <a:pt x="261" y="605"/>
                    <a:pt x="197" y="593"/>
                    <a:pt x="142" y="567"/>
                  </a:cubicBezTo>
                  <a:cubicBezTo>
                    <a:pt x="30" y="513"/>
                    <a:pt x="0" y="405"/>
                    <a:pt x="77" y="253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9" y="69"/>
                    <a:pt x="205" y="92"/>
                    <a:pt x="189" y="147"/>
                  </a:cubicBezTo>
                  <a:cubicBezTo>
                    <a:pt x="173" y="200"/>
                    <a:pt x="173" y="200"/>
                    <a:pt x="173" y="200"/>
                  </a:cubicBezTo>
                  <a:cubicBezTo>
                    <a:pt x="176" y="199"/>
                    <a:pt x="181" y="198"/>
                    <a:pt x="185" y="197"/>
                  </a:cubicBezTo>
                  <a:cubicBezTo>
                    <a:pt x="227" y="95"/>
                    <a:pt x="227" y="95"/>
                    <a:pt x="227" y="95"/>
                  </a:cubicBezTo>
                  <a:cubicBezTo>
                    <a:pt x="249" y="42"/>
                    <a:pt x="319" y="78"/>
                    <a:pt x="302" y="123"/>
                  </a:cubicBezTo>
                  <a:cubicBezTo>
                    <a:pt x="268" y="208"/>
                    <a:pt x="268" y="208"/>
                    <a:pt x="268" y="208"/>
                  </a:cubicBezTo>
                  <a:cubicBezTo>
                    <a:pt x="270" y="209"/>
                    <a:pt x="275" y="211"/>
                    <a:pt x="276" y="212"/>
                  </a:cubicBezTo>
                  <a:cubicBezTo>
                    <a:pt x="328" y="107"/>
                    <a:pt x="328" y="107"/>
                    <a:pt x="328" y="107"/>
                  </a:cubicBezTo>
                  <a:cubicBezTo>
                    <a:pt x="351" y="60"/>
                    <a:pt x="422" y="95"/>
                    <a:pt x="399" y="142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341" y="267"/>
                    <a:pt x="344" y="270"/>
                    <a:pt x="346" y="274"/>
                  </a:cubicBezTo>
                  <a:cubicBezTo>
                    <a:pt x="490" y="44"/>
                    <a:pt x="490" y="44"/>
                    <a:pt x="490" y="44"/>
                  </a:cubicBezTo>
                  <a:cubicBezTo>
                    <a:pt x="517" y="0"/>
                    <a:pt x="586" y="41"/>
                    <a:pt x="557" y="86"/>
                  </a:cubicBezTo>
                  <a:lnTo>
                    <a:pt x="393" y="348"/>
                  </a:lnTo>
                  <a:close/>
                </a:path>
              </a:pathLst>
            </a:cu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6462" name="Freeform 167">
              <a:extLst>
                <a:ext uri="{FF2B5EF4-FFF2-40B4-BE49-F238E27FC236}">
                  <a16:creationId xmlns:a16="http://schemas.microsoft.com/office/drawing/2014/main" id="{7F9B479C-A2AB-4852-92A7-52DC6B807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613" y="6102350"/>
              <a:ext cx="828675" cy="754063"/>
            </a:xfrm>
            <a:custGeom>
              <a:avLst/>
              <a:gdLst>
                <a:gd name="T0" fmla="*/ 300038 w 522"/>
                <a:gd name="T1" fmla="*/ 0 h 475"/>
                <a:gd name="T2" fmla="*/ 828675 w 522"/>
                <a:gd name="T3" fmla="*/ 273050 h 475"/>
                <a:gd name="T4" fmla="*/ 585788 w 522"/>
                <a:gd name="T5" fmla="*/ 754063 h 475"/>
                <a:gd name="T6" fmla="*/ 304800 w 522"/>
                <a:gd name="T7" fmla="*/ 754063 h 475"/>
                <a:gd name="T8" fmla="*/ 0 w 522"/>
                <a:gd name="T9" fmla="*/ 595313 h 475"/>
                <a:gd name="T10" fmla="*/ 300038 w 522"/>
                <a:gd name="T11" fmla="*/ 0 h 4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2" h="475">
                  <a:moveTo>
                    <a:pt x="189" y="0"/>
                  </a:moveTo>
                  <a:lnTo>
                    <a:pt x="522" y="172"/>
                  </a:lnTo>
                  <a:lnTo>
                    <a:pt x="369" y="475"/>
                  </a:lnTo>
                  <a:lnTo>
                    <a:pt x="192" y="475"/>
                  </a:lnTo>
                  <a:lnTo>
                    <a:pt x="0" y="37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BA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8" name="Freeform 168">
              <a:extLst>
                <a:ext uri="{FF2B5EF4-FFF2-40B4-BE49-F238E27FC236}">
                  <a16:creationId xmlns:a16="http://schemas.microsoft.com/office/drawing/2014/main" id="{7B812BFC-C9BD-4231-A665-4E5C18AC0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6295556"/>
              <a:ext cx="920454" cy="560857"/>
            </a:xfrm>
            <a:custGeom>
              <a:avLst/>
              <a:gdLst>
                <a:gd name="T0" fmla="*/ 506 w 580"/>
                <a:gd name="T1" fmla="*/ 353 h 353"/>
                <a:gd name="T2" fmla="*/ 580 w 580"/>
                <a:gd name="T3" fmla="*/ 207 h 353"/>
                <a:gd name="T4" fmla="*/ 182 w 580"/>
                <a:gd name="T5" fmla="*/ 0 h 353"/>
                <a:gd name="T6" fmla="*/ 0 w 580"/>
                <a:gd name="T7" fmla="*/ 353 h 353"/>
                <a:gd name="T8" fmla="*/ 506 w 580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53">
                  <a:moveTo>
                    <a:pt x="506" y="353"/>
                  </a:moveTo>
                  <a:lnTo>
                    <a:pt x="580" y="207"/>
                  </a:lnTo>
                  <a:lnTo>
                    <a:pt x="182" y="0"/>
                  </a:lnTo>
                  <a:lnTo>
                    <a:pt x="0" y="353"/>
                  </a:lnTo>
                  <a:lnTo>
                    <a:pt x="506" y="3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9" name="Freeform 169">
              <a:extLst>
                <a:ext uri="{FF2B5EF4-FFF2-40B4-BE49-F238E27FC236}">
                  <a16:creationId xmlns:a16="http://schemas.microsoft.com/office/drawing/2014/main" id="{89B4C888-AEF6-4F09-9C29-2550EA010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476" y="6459836"/>
              <a:ext cx="517015" cy="396577"/>
            </a:xfrm>
            <a:custGeom>
              <a:avLst/>
              <a:gdLst>
                <a:gd name="T0" fmla="*/ 252 w 326"/>
                <a:gd name="T1" fmla="*/ 250 h 250"/>
                <a:gd name="T2" fmla="*/ 326 w 326"/>
                <a:gd name="T3" fmla="*/ 104 h 250"/>
                <a:gd name="T4" fmla="*/ 128 w 326"/>
                <a:gd name="T5" fmla="*/ 0 h 250"/>
                <a:gd name="T6" fmla="*/ 0 w 326"/>
                <a:gd name="T7" fmla="*/ 250 h 250"/>
                <a:gd name="T8" fmla="*/ 252 w 326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250">
                  <a:moveTo>
                    <a:pt x="252" y="250"/>
                  </a:moveTo>
                  <a:lnTo>
                    <a:pt x="326" y="104"/>
                  </a:lnTo>
                  <a:lnTo>
                    <a:pt x="128" y="0"/>
                  </a:lnTo>
                  <a:lnTo>
                    <a:pt x="0" y="250"/>
                  </a:lnTo>
                  <a:lnTo>
                    <a:pt x="252" y="2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</p:grpSp>
      <p:grpSp>
        <p:nvGrpSpPr>
          <p:cNvPr id="16391" name="Group 59">
            <a:extLst>
              <a:ext uri="{FF2B5EF4-FFF2-40B4-BE49-F238E27FC236}">
                <a16:creationId xmlns:a16="http://schemas.microsoft.com/office/drawing/2014/main" id="{5EF9E742-8412-44F1-A6E2-C8730A4506F4}"/>
              </a:ext>
            </a:extLst>
          </p:cNvPr>
          <p:cNvGrpSpPr>
            <a:grpSpLocks/>
          </p:cNvGrpSpPr>
          <p:nvPr/>
        </p:nvGrpSpPr>
        <p:grpSpPr bwMode="auto">
          <a:xfrm>
            <a:off x="476244" y="932662"/>
            <a:ext cx="4110035" cy="3739609"/>
            <a:chOff x="6577236" y="1824260"/>
            <a:chExt cx="5009945" cy="3888938"/>
          </a:xfrm>
        </p:grpSpPr>
        <p:grpSp>
          <p:nvGrpSpPr>
            <p:cNvPr id="16392" name="Group 60">
              <a:extLst>
                <a:ext uri="{FF2B5EF4-FFF2-40B4-BE49-F238E27FC236}">
                  <a16:creationId xmlns:a16="http://schemas.microsoft.com/office/drawing/2014/main" id="{A2F392AE-0E3D-4AC6-8488-94F4251ABE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7236" y="1824260"/>
              <a:ext cx="5009945" cy="2872760"/>
              <a:chOff x="1049072" y="2068401"/>
              <a:chExt cx="5009945" cy="2872760"/>
            </a:xfrm>
          </p:grpSpPr>
          <p:sp>
            <p:nvSpPr>
              <p:cNvPr id="66" name="Flowchart: Off-page Connector 65">
                <a:extLst>
                  <a:ext uri="{FF2B5EF4-FFF2-40B4-BE49-F238E27FC236}">
                    <a16:creationId xmlns:a16="http://schemas.microsoft.com/office/drawing/2014/main" id="{5F08D610-8977-4199-BC0E-8A1F6B8F4AAB}"/>
                  </a:ext>
                </a:extLst>
              </p:cNvPr>
              <p:cNvSpPr/>
              <p:nvPr/>
            </p:nvSpPr>
            <p:spPr>
              <a:xfrm>
                <a:off x="1081001" y="2119194"/>
                <a:ext cx="423784" cy="449251"/>
              </a:xfrm>
              <a:prstGeom prst="flowChartOffpageConnec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7" name="Flowchart: Off-page Connector 66">
                <a:extLst>
                  <a:ext uri="{FF2B5EF4-FFF2-40B4-BE49-F238E27FC236}">
                    <a16:creationId xmlns:a16="http://schemas.microsoft.com/office/drawing/2014/main" id="{D9CF74CA-0E98-4C16-B3E2-4DEFB569F80A}"/>
                  </a:ext>
                </a:extLst>
              </p:cNvPr>
              <p:cNvSpPr/>
              <p:nvPr/>
            </p:nvSpPr>
            <p:spPr>
              <a:xfrm>
                <a:off x="1081001" y="3133475"/>
                <a:ext cx="423784" cy="449251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8" name="Flowchart: Off-page Connector 67">
                <a:extLst>
                  <a:ext uri="{FF2B5EF4-FFF2-40B4-BE49-F238E27FC236}">
                    <a16:creationId xmlns:a16="http://schemas.microsoft.com/office/drawing/2014/main" id="{BBA96300-21B6-44ED-8394-78CB3859E7DC}"/>
                  </a:ext>
                </a:extLst>
              </p:cNvPr>
              <p:cNvSpPr/>
              <p:nvPr/>
            </p:nvSpPr>
            <p:spPr>
              <a:xfrm>
                <a:off x="1081001" y="4146169"/>
                <a:ext cx="423784" cy="449251"/>
              </a:xfrm>
              <a:prstGeom prst="flowChartOffpageConnector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CE49F90-515C-478F-A6F8-39BB2BCB9EBC}"/>
                  </a:ext>
                </a:extLst>
              </p:cNvPr>
              <p:cNvSpPr/>
              <p:nvPr/>
            </p:nvSpPr>
            <p:spPr>
              <a:xfrm>
                <a:off x="1054877" y="2098559"/>
                <a:ext cx="487642" cy="558728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A460AD7-F095-4984-BDDD-546C66DDA9CC}"/>
                  </a:ext>
                </a:extLst>
              </p:cNvPr>
              <p:cNvSpPr/>
              <p:nvPr/>
            </p:nvSpPr>
            <p:spPr>
              <a:xfrm>
                <a:off x="1054877" y="3095380"/>
                <a:ext cx="487642" cy="558728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08AAD9F-EA43-4603-9F80-87B7F6F0892F}"/>
                  </a:ext>
                </a:extLst>
              </p:cNvPr>
              <p:cNvSpPr/>
              <p:nvPr/>
            </p:nvSpPr>
            <p:spPr>
              <a:xfrm>
                <a:off x="1049072" y="4108074"/>
                <a:ext cx="487642" cy="558728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16403" name="Group 71">
                <a:extLst>
                  <a:ext uri="{FF2B5EF4-FFF2-40B4-BE49-F238E27FC236}">
                    <a16:creationId xmlns:a16="http://schemas.microsoft.com/office/drawing/2014/main" id="{E32DFB8F-BFF1-4D5B-AFC4-AD12C76F2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288" y="2068401"/>
                <a:ext cx="4298800" cy="815869"/>
                <a:chOff x="1728288" y="2119917"/>
                <a:chExt cx="4298800" cy="815869"/>
              </a:xfrm>
            </p:grpSpPr>
            <p:sp>
              <p:nvSpPr>
                <p:cNvPr id="16410" name="Rectangle 1436">
                  <a:extLst>
                    <a:ext uri="{FF2B5EF4-FFF2-40B4-BE49-F238E27FC236}">
                      <a16:creationId xmlns:a16="http://schemas.microsoft.com/office/drawing/2014/main" id="{BAEF2B12-AD3A-43B3-9DA9-1483956E87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7660" y="2119917"/>
                  <a:ext cx="949637" cy="192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" pitchFamily="50" charset="0"/>
                      <a:ea typeface="+mn-ea"/>
                      <a:cs typeface="Arial" panose="020B0604020202020204" pitchFamily="34" charset="0"/>
                    </a:rPr>
                    <a:t>SUBTITLE 1</a:t>
                  </a:r>
                  <a:endPara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" pitchFamily="50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Content Placeholder 2">
                  <a:extLst>
                    <a:ext uri="{FF2B5EF4-FFF2-40B4-BE49-F238E27FC236}">
                      <a16:creationId xmlns:a16="http://schemas.microsoft.com/office/drawing/2014/main" id="{35F0C03C-A934-49E9-980E-627F455F6DD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28288" y="2329440"/>
                  <a:ext cx="4298800" cy="606346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Lorem ipsum dolor sit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amet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,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consectetur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adipiscing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elit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. Sed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imperdiet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tincidunt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velit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laoreet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facilisis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.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Praesent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tempus ipsum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suscipit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.</a:t>
                  </a:r>
                </a:p>
              </p:txBody>
            </p:sp>
          </p:grpSp>
          <p:grpSp>
            <p:nvGrpSpPr>
              <p:cNvPr id="16404" name="Group 72">
                <a:extLst>
                  <a:ext uri="{FF2B5EF4-FFF2-40B4-BE49-F238E27FC236}">
                    <a16:creationId xmlns:a16="http://schemas.microsoft.com/office/drawing/2014/main" id="{433E2611-3275-436D-B363-D6C8AA5FFD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0217" y="3074245"/>
                <a:ext cx="4298800" cy="816370"/>
                <a:chOff x="1728513" y="2119917"/>
                <a:chExt cx="4298800" cy="816370"/>
              </a:xfrm>
            </p:grpSpPr>
            <p:sp>
              <p:nvSpPr>
                <p:cNvPr id="16408" name="Rectangle 1436">
                  <a:extLst>
                    <a:ext uri="{FF2B5EF4-FFF2-40B4-BE49-F238E27FC236}">
                      <a16:creationId xmlns:a16="http://schemas.microsoft.com/office/drawing/2014/main" id="{88AD5CED-16DB-49E5-A3D3-967AB7DFA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7659" y="2119917"/>
                  <a:ext cx="990672" cy="192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" pitchFamily="50" charset="0"/>
                      <a:ea typeface="+mn-ea"/>
                      <a:cs typeface="Arial" panose="020B0604020202020204" pitchFamily="34" charset="0"/>
                    </a:rPr>
                    <a:t>SUBTITLE 2</a:t>
                  </a:r>
                  <a:endPara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" pitchFamily="50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Content Placeholder 2">
                  <a:extLst>
                    <a:ext uri="{FF2B5EF4-FFF2-40B4-BE49-F238E27FC236}">
                      <a16:creationId xmlns:a16="http://schemas.microsoft.com/office/drawing/2014/main" id="{893CF416-2F87-4A36-947A-689A2A31970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28513" y="2329941"/>
                  <a:ext cx="4298800" cy="606346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Lorem ipsum dolor sit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amet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,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consectetur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adipiscing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elit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. Sed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imperdiet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tincidunt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velit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laoreet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facilisis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.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Praesent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tempus ipsum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suscipit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.</a:t>
                  </a:r>
                </a:p>
              </p:txBody>
            </p:sp>
          </p:grpSp>
          <p:grpSp>
            <p:nvGrpSpPr>
              <p:cNvPr id="16405" name="Group 73">
                <a:extLst>
                  <a:ext uri="{FF2B5EF4-FFF2-40B4-BE49-F238E27FC236}">
                    <a16:creationId xmlns:a16="http://schemas.microsoft.com/office/drawing/2014/main" id="{5D5CEFDB-3C90-404D-A947-E80BE5ED39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288" y="4125242"/>
                <a:ext cx="4298800" cy="815919"/>
                <a:chOff x="1728288" y="2184753"/>
                <a:chExt cx="4298800" cy="815919"/>
              </a:xfrm>
            </p:grpSpPr>
            <p:sp>
              <p:nvSpPr>
                <p:cNvPr id="16406" name="Rectangle 1436">
                  <a:extLst>
                    <a:ext uri="{FF2B5EF4-FFF2-40B4-BE49-F238E27FC236}">
                      <a16:creationId xmlns:a16="http://schemas.microsoft.com/office/drawing/2014/main" id="{B9E50ADE-99E3-4A58-AF61-C7F83BC43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7660" y="2184753"/>
                  <a:ext cx="994580" cy="192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" pitchFamily="50" charset="0"/>
                      <a:ea typeface="+mn-ea"/>
                      <a:cs typeface="Arial" panose="020B0604020202020204" pitchFamily="34" charset="0"/>
                    </a:rPr>
                    <a:t>SUBTITLE 3</a:t>
                  </a:r>
                  <a:endPara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olart Standard" pitchFamily="50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Content Placeholder 2">
                  <a:extLst>
                    <a:ext uri="{FF2B5EF4-FFF2-40B4-BE49-F238E27FC236}">
                      <a16:creationId xmlns:a16="http://schemas.microsoft.com/office/drawing/2014/main" id="{E74AF0D8-7D82-48B1-BC2A-567171D6F93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28288" y="2394326"/>
                  <a:ext cx="4298800" cy="606346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Lorem ipsum dolor sit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amet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,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consectetur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adipiscing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elit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. Sed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imperdiet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tincidunt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velit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laoreet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facilisis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.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Praesent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 tempus ipsum </a:t>
                  </a:r>
                  <a:r>
                    <a:rPr kumimoji="0" lang="en-US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suscipit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olart Standard Light" pitchFamily="50" charset="0"/>
                      <a:ea typeface="+mn-ea"/>
                      <a:cs typeface="+mn-cs"/>
                    </a:rPr>
                    <a:t>.</a:t>
                  </a:r>
                </a:p>
              </p:txBody>
            </p:sp>
          </p:grpSp>
        </p:grpSp>
        <p:sp>
          <p:nvSpPr>
            <p:cNvPr id="62" name="Flowchart: Off-page Connector 61">
              <a:extLst>
                <a:ext uri="{FF2B5EF4-FFF2-40B4-BE49-F238E27FC236}">
                  <a16:creationId xmlns:a16="http://schemas.microsoft.com/office/drawing/2014/main" id="{3663E3F7-522D-4D9C-9C15-D3C0EE07E19A}"/>
                </a:ext>
              </a:extLst>
            </p:cNvPr>
            <p:cNvSpPr/>
            <p:nvPr/>
          </p:nvSpPr>
          <p:spPr>
            <a:xfrm>
              <a:off x="6641095" y="4984563"/>
              <a:ext cx="423784" cy="449251"/>
            </a:xfrm>
            <a:prstGeom prst="flowChartOffpage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16394" name="Rectangle 1436">
              <a:extLst>
                <a:ext uri="{FF2B5EF4-FFF2-40B4-BE49-F238E27FC236}">
                  <a16:creationId xmlns:a16="http://schemas.microsoft.com/office/drawing/2014/main" id="{97AF5421-888D-429E-8385-3B7864E7D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527" y="4961562"/>
              <a:ext cx="996533" cy="19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" pitchFamily="50" charset="0"/>
                  <a:ea typeface="+mn-ea"/>
                  <a:cs typeface="Arial" panose="020B0604020202020204" pitchFamily="34" charset="0"/>
                </a:rPr>
                <a:t>SUBTITLE 4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5FADACCC-E97D-4353-A5D0-501DFA832092}"/>
                </a:ext>
              </a:extLst>
            </p:cNvPr>
            <p:cNvSpPr txBox="1">
              <a:spLocks/>
            </p:cNvSpPr>
            <p:nvPr/>
          </p:nvSpPr>
          <p:spPr>
            <a:xfrm>
              <a:off x="7288381" y="5165581"/>
              <a:ext cx="4298800" cy="54761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Lorem ipsum dolor sit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amet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,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consectetur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adipiscing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elit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. Sed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imperdiet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tincidunt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velit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laoreet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facilisis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.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Praesent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 tempus ipsum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suscipit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ED352DE-4898-49E4-8DDF-AA5982A92643}"/>
                </a:ext>
              </a:extLst>
            </p:cNvPr>
            <p:cNvSpPr/>
            <p:nvPr/>
          </p:nvSpPr>
          <p:spPr>
            <a:xfrm>
              <a:off x="6609165" y="4916310"/>
              <a:ext cx="487642" cy="558728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</p:grpSp>
      <p:sp>
        <p:nvSpPr>
          <p:cNvPr id="83" name="Title 4">
            <a:extLst>
              <a:ext uri="{FF2B5EF4-FFF2-40B4-BE49-F238E27FC236}">
                <a16:creationId xmlns:a16="http://schemas.microsoft.com/office/drawing/2014/main" id="{08095B9B-97AE-4BC8-8A0D-DC1A864210E7}"/>
              </a:ext>
            </a:extLst>
          </p:cNvPr>
          <p:cNvSpPr txBox="1">
            <a:spLocks/>
          </p:cNvSpPr>
          <p:nvPr/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j-ea"/>
                <a:cs typeface="Arial" panose="020B0604020202020204" pitchFamily="34" charset="0"/>
              </a:rPr>
              <a:t>Key Points</a:t>
            </a:r>
          </a:p>
        </p:txBody>
      </p:sp>
      <p:sp>
        <p:nvSpPr>
          <p:cNvPr id="79" name="Freeform 115">
            <a:extLst>
              <a:ext uri="{FF2B5EF4-FFF2-40B4-BE49-F238E27FC236}">
                <a16:creationId xmlns:a16="http://schemas.microsoft.com/office/drawing/2014/main" id="{FEB2BA21-5186-418F-8D53-D02D9D24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34" y="2017258"/>
            <a:ext cx="206466" cy="257692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18">
            <a:extLst>
              <a:ext uri="{FF2B5EF4-FFF2-40B4-BE49-F238E27FC236}">
                <a16:creationId xmlns:a16="http://schemas.microsoft.com/office/drawing/2014/main" id="{B22B2141-BB7E-4415-B900-EC26033F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19" y="2987267"/>
            <a:ext cx="211946" cy="226622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120">
            <a:extLst>
              <a:ext uri="{FF2B5EF4-FFF2-40B4-BE49-F238E27FC236}">
                <a16:creationId xmlns:a16="http://schemas.microsoft.com/office/drawing/2014/main" id="{9D8043EB-652D-4169-BF60-A5295AEB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2" y="4021199"/>
            <a:ext cx="146168" cy="24855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170">
            <a:extLst>
              <a:ext uri="{FF2B5EF4-FFF2-40B4-BE49-F238E27FC236}">
                <a16:creationId xmlns:a16="http://schemas.microsoft.com/office/drawing/2014/main" id="{40D48F0E-BE0F-49FB-B606-A7EE42E34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51" y="1019550"/>
            <a:ext cx="202810" cy="23941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D49BFEA2-7530-4FCD-BC42-A37C62010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Footer Placeholder 2">
            <a:extLst>
              <a:ext uri="{FF2B5EF4-FFF2-40B4-BE49-F238E27FC236}">
                <a16:creationId xmlns:a16="http://schemas.microsoft.com/office/drawing/2014/main" id="{A663CEB5-54F6-45A1-A376-B3F465982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87" name="Date Placeholder 13">
            <a:extLst>
              <a:ext uri="{FF2B5EF4-FFF2-40B4-BE49-F238E27FC236}">
                <a16:creationId xmlns:a16="http://schemas.microsoft.com/office/drawing/2014/main" id="{2B98149F-C0A4-4553-8EA2-D21E308E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23C1F-1F65-4CBC-9226-1724455A0DBE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0D6E73E-A873-4ABC-9001-08A957A82C0E}"/>
              </a:ext>
            </a:extLst>
          </p:cNvPr>
          <p:cNvSpPr/>
          <p:nvPr/>
        </p:nvSpPr>
        <p:spPr>
          <a:xfrm>
            <a:off x="0" y="3271242"/>
            <a:ext cx="9144000" cy="1565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67FE3-A818-480B-B419-C1114F1839D5}"/>
              </a:ext>
            </a:extLst>
          </p:cNvPr>
          <p:cNvSpPr/>
          <p:nvPr/>
        </p:nvSpPr>
        <p:spPr>
          <a:xfrm>
            <a:off x="0" y="1682152"/>
            <a:ext cx="9144000" cy="1565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C2FCE-CFB9-482D-AB88-56E2ED228012}"/>
              </a:ext>
            </a:extLst>
          </p:cNvPr>
          <p:cNvSpPr/>
          <p:nvPr/>
        </p:nvSpPr>
        <p:spPr>
          <a:xfrm>
            <a:off x="5484195" y="3955435"/>
            <a:ext cx="318584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t>Lorem Ipsum is simply dummy text of the printing and typesetting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19398-6BB4-41BB-8048-409E759AAB99}"/>
              </a:ext>
            </a:extLst>
          </p:cNvPr>
          <p:cNvSpPr txBox="1"/>
          <p:nvPr/>
        </p:nvSpPr>
        <p:spPr>
          <a:xfrm>
            <a:off x="5484195" y="3630858"/>
            <a:ext cx="271447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/>
                <a:ea typeface="+mn-ea"/>
                <a:cs typeface="+mn-cs"/>
              </a:rPr>
              <a:t>SUBTITLE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8A8916-E242-4518-BB61-CBC839259FAF}"/>
              </a:ext>
            </a:extLst>
          </p:cNvPr>
          <p:cNvGrpSpPr/>
          <p:nvPr/>
        </p:nvGrpSpPr>
        <p:grpSpPr bwMode="auto">
          <a:xfrm>
            <a:off x="481122" y="2178550"/>
            <a:ext cx="355461" cy="814550"/>
            <a:chOff x="2751139" y="1286308"/>
            <a:chExt cx="2106797" cy="4831918"/>
          </a:xfrm>
          <a:solidFill>
            <a:schemeClr val="accent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72A821-6EE6-4BDD-ABA6-0B8CED4F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189" y="1286308"/>
              <a:ext cx="798200" cy="795951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8D3E42C-EAB0-474C-BE2C-AED24C34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015" y="3729248"/>
              <a:ext cx="1023044" cy="2388978"/>
            </a:xfrm>
            <a:custGeom>
              <a:avLst/>
              <a:gdLst>
                <a:gd name="T0" fmla="*/ 0 w 536"/>
                <a:gd name="T1" fmla="*/ 1087 h 1254"/>
                <a:gd name="T2" fmla="*/ 212 w 536"/>
                <a:gd name="T3" fmla="*/ 1087 h 1254"/>
                <a:gd name="T4" fmla="*/ 212 w 536"/>
                <a:gd name="T5" fmla="*/ 347 h 1254"/>
                <a:gd name="T6" fmla="*/ 324 w 536"/>
                <a:gd name="T7" fmla="*/ 347 h 1254"/>
                <a:gd name="T8" fmla="*/ 324 w 536"/>
                <a:gd name="T9" fmla="*/ 1087 h 1254"/>
                <a:gd name="T10" fmla="*/ 536 w 536"/>
                <a:gd name="T11" fmla="*/ 1087 h 1254"/>
                <a:gd name="T12" fmla="*/ 536 w 536"/>
                <a:gd name="T13" fmla="*/ 0 h 1254"/>
                <a:gd name="T14" fmla="*/ 0 w 536"/>
                <a:gd name="T15" fmla="*/ 0 h 1254"/>
                <a:gd name="T16" fmla="*/ 0 w 536"/>
                <a:gd name="T17" fmla="*/ 108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1254">
                  <a:moveTo>
                    <a:pt x="0" y="1087"/>
                  </a:moveTo>
                  <a:cubicBezTo>
                    <a:pt x="75" y="1254"/>
                    <a:pt x="146" y="1250"/>
                    <a:pt x="212" y="1087"/>
                  </a:cubicBezTo>
                  <a:cubicBezTo>
                    <a:pt x="212" y="347"/>
                    <a:pt x="212" y="347"/>
                    <a:pt x="212" y="347"/>
                  </a:cubicBezTo>
                  <a:cubicBezTo>
                    <a:pt x="324" y="347"/>
                    <a:pt x="324" y="347"/>
                    <a:pt x="324" y="347"/>
                  </a:cubicBezTo>
                  <a:cubicBezTo>
                    <a:pt x="324" y="1087"/>
                    <a:pt x="324" y="1087"/>
                    <a:pt x="324" y="1087"/>
                  </a:cubicBezTo>
                  <a:cubicBezTo>
                    <a:pt x="399" y="1254"/>
                    <a:pt x="470" y="1250"/>
                    <a:pt x="536" y="1087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2BD66AE-4D0A-44C4-A5DA-CE381088D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3729248"/>
              <a:ext cx="388982" cy="556492"/>
            </a:xfrm>
            <a:custGeom>
              <a:avLst/>
              <a:gdLst>
                <a:gd name="T0" fmla="*/ 0 w 204"/>
                <a:gd name="T1" fmla="*/ 147 h 292"/>
                <a:gd name="T2" fmla="*/ 204 w 204"/>
                <a:gd name="T3" fmla="*/ 147 h 292"/>
                <a:gd name="T4" fmla="*/ 204 w 204"/>
                <a:gd name="T5" fmla="*/ 0 h 292"/>
                <a:gd name="T6" fmla="*/ 0 w 204"/>
                <a:gd name="T7" fmla="*/ 0 h 292"/>
                <a:gd name="T8" fmla="*/ 0 w 204"/>
                <a:gd name="T9" fmla="*/ 1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92">
                  <a:moveTo>
                    <a:pt x="0" y="147"/>
                  </a:moveTo>
                  <a:cubicBezTo>
                    <a:pt x="70" y="292"/>
                    <a:pt x="137" y="283"/>
                    <a:pt x="204" y="14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D4629FA-65D1-4258-B6B7-E01168124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445" y="3729248"/>
              <a:ext cx="375491" cy="528386"/>
            </a:xfrm>
            <a:custGeom>
              <a:avLst/>
              <a:gdLst>
                <a:gd name="T0" fmla="*/ 1 w 197"/>
                <a:gd name="T1" fmla="*/ 163 h 277"/>
                <a:gd name="T2" fmla="*/ 197 w 197"/>
                <a:gd name="T3" fmla="*/ 163 h 277"/>
                <a:gd name="T4" fmla="*/ 197 w 197"/>
                <a:gd name="T5" fmla="*/ 0 h 277"/>
                <a:gd name="T6" fmla="*/ 0 w 197"/>
                <a:gd name="T7" fmla="*/ 0 h 277"/>
                <a:gd name="T8" fmla="*/ 1 w 197"/>
                <a:gd name="T9" fmla="*/ 16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77">
                  <a:moveTo>
                    <a:pt x="1" y="163"/>
                  </a:moveTo>
                  <a:cubicBezTo>
                    <a:pt x="55" y="277"/>
                    <a:pt x="129" y="274"/>
                    <a:pt x="197" y="163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DD0162-820B-4E1D-AE1A-ADC4C0C95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2219414"/>
              <a:ext cx="2106797" cy="1509834"/>
            </a:xfrm>
            <a:custGeom>
              <a:avLst/>
              <a:gdLst>
                <a:gd name="T0" fmla="*/ 900 w 1104"/>
                <a:gd name="T1" fmla="*/ 0 h 793"/>
                <a:gd name="T2" fmla="*/ 204 w 1104"/>
                <a:gd name="T3" fmla="*/ 0 h 793"/>
                <a:gd name="T4" fmla="*/ 0 w 1104"/>
                <a:gd name="T5" fmla="*/ 184 h 793"/>
                <a:gd name="T6" fmla="*/ 0 w 1104"/>
                <a:gd name="T7" fmla="*/ 793 h 793"/>
                <a:gd name="T8" fmla="*/ 204 w 1104"/>
                <a:gd name="T9" fmla="*/ 793 h 793"/>
                <a:gd name="T10" fmla="*/ 204 w 1104"/>
                <a:gd name="T11" fmla="*/ 316 h 793"/>
                <a:gd name="T12" fmla="*/ 284 w 1104"/>
                <a:gd name="T13" fmla="*/ 316 h 793"/>
                <a:gd name="T14" fmla="*/ 284 w 1104"/>
                <a:gd name="T15" fmla="*/ 793 h 793"/>
                <a:gd name="T16" fmla="*/ 820 w 1104"/>
                <a:gd name="T17" fmla="*/ 793 h 793"/>
                <a:gd name="T18" fmla="*/ 820 w 1104"/>
                <a:gd name="T19" fmla="*/ 316 h 793"/>
                <a:gd name="T20" fmla="*/ 904 w 1104"/>
                <a:gd name="T21" fmla="*/ 316 h 793"/>
                <a:gd name="T22" fmla="*/ 907 w 1104"/>
                <a:gd name="T23" fmla="*/ 793 h 793"/>
                <a:gd name="T24" fmla="*/ 1104 w 1104"/>
                <a:gd name="T25" fmla="*/ 793 h 793"/>
                <a:gd name="T26" fmla="*/ 1104 w 1104"/>
                <a:gd name="T27" fmla="*/ 220 h 793"/>
                <a:gd name="T28" fmla="*/ 900 w 1104"/>
                <a:gd name="T29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4" h="793">
                  <a:moveTo>
                    <a:pt x="900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90" y="15"/>
                    <a:pt x="30" y="84"/>
                    <a:pt x="0" y="18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316"/>
                    <a:pt x="204" y="316"/>
                    <a:pt x="20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793"/>
                    <a:pt x="284" y="793"/>
                    <a:pt x="284" y="793"/>
                  </a:cubicBezTo>
                  <a:cubicBezTo>
                    <a:pt x="820" y="793"/>
                    <a:pt x="820" y="793"/>
                    <a:pt x="820" y="793"/>
                  </a:cubicBezTo>
                  <a:cubicBezTo>
                    <a:pt x="820" y="316"/>
                    <a:pt x="820" y="316"/>
                    <a:pt x="820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907" y="793"/>
                    <a:pt x="907" y="793"/>
                    <a:pt x="907" y="793"/>
                  </a:cubicBezTo>
                  <a:cubicBezTo>
                    <a:pt x="1104" y="793"/>
                    <a:pt x="1104" y="793"/>
                    <a:pt x="1104" y="793"/>
                  </a:cubicBezTo>
                  <a:cubicBezTo>
                    <a:pt x="1104" y="220"/>
                    <a:pt x="1104" y="220"/>
                    <a:pt x="1104" y="220"/>
                  </a:cubicBezTo>
                  <a:cubicBezTo>
                    <a:pt x="1092" y="107"/>
                    <a:pt x="1024" y="33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6EC7DF-DF20-48B3-A067-CB07E7B13C44}"/>
              </a:ext>
            </a:extLst>
          </p:cNvPr>
          <p:cNvGrpSpPr/>
          <p:nvPr/>
        </p:nvGrpSpPr>
        <p:grpSpPr bwMode="auto">
          <a:xfrm>
            <a:off x="1117059" y="2178550"/>
            <a:ext cx="355461" cy="814550"/>
            <a:chOff x="2751139" y="1286308"/>
            <a:chExt cx="2106797" cy="4831918"/>
          </a:xfrm>
          <a:solidFill>
            <a:schemeClr val="accent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BAC575-CA4F-4DD8-8C7F-A9E31D82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189" y="1286308"/>
              <a:ext cx="798200" cy="795951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742D9F1-F73C-42B0-9E1C-F67D7FD38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015" y="3729248"/>
              <a:ext cx="1023044" cy="2388978"/>
            </a:xfrm>
            <a:custGeom>
              <a:avLst/>
              <a:gdLst>
                <a:gd name="T0" fmla="*/ 0 w 536"/>
                <a:gd name="T1" fmla="*/ 1087 h 1254"/>
                <a:gd name="T2" fmla="*/ 212 w 536"/>
                <a:gd name="T3" fmla="*/ 1087 h 1254"/>
                <a:gd name="T4" fmla="*/ 212 w 536"/>
                <a:gd name="T5" fmla="*/ 347 h 1254"/>
                <a:gd name="T6" fmla="*/ 324 w 536"/>
                <a:gd name="T7" fmla="*/ 347 h 1254"/>
                <a:gd name="T8" fmla="*/ 324 w 536"/>
                <a:gd name="T9" fmla="*/ 1087 h 1254"/>
                <a:gd name="T10" fmla="*/ 536 w 536"/>
                <a:gd name="T11" fmla="*/ 1087 h 1254"/>
                <a:gd name="T12" fmla="*/ 536 w 536"/>
                <a:gd name="T13" fmla="*/ 0 h 1254"/>
                <a:gd name="T14" fmla="*/ 0 w 536"/>
                <a:gd name="T15" fmla="*/ 0 h 1254"/>
                <a:gd name="T16" fmla="*/ 0 w 536"/>
                <a:gd name="T17" fmla="*/ 108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1254">
                  <a:moveTo>
                    <a:pt x="0" y="1087"/>
                  </a:moveTo>
                  <a:cubicBezTo>
                    <a:pt x="75" y="1254"/>
                    <a:pt x="146" y="1250"/>
                    <a:pt x="212" y="1087"/>
                  </a:cubicBezTo>
                  <a:cubicBezTo>
                    <a:pt x="212" y="347"/>
                    <a:pt x="212" y="347"/>
                    <a:pt x="212" y="347"/>
                  </a:cubicBezTo>
                  <a:cubicBezTo>
                    <a:pt x="324" y="347"/>
                    <a:pt x="324" y="347"/>
                    <a:pt x="324" y="347"/>
                  </a:cubicBezTo>
                  <a:cubicBezTo>
                    <a:pt x="324" y="1087"/>
                    <a:pt x="324" y="1087"/>
                    <a:pt x="324" y="1087"/>
                  </a:cubicBezTo>
                  <a:cubicBezTo>
                    <a:pt x="399" y="1254"/>
                    <a:pt x="470" y="1250"/>
                    <a:pt x="536" y="1087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790358A-019F-4D4A-ADF1-EE65F4995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3729248"/>
              <a:ext cx="388982" cy="556492"/>
            </a:xfrm>
            <a:custGeom>
              <a:avLst/>
              <a:gdLst>
                <a:gd name="T0" fmla="*/ 0 w 204"/>
                <a:gd name="T1" fmla="*/ 147 h 292"/>
                <a:gd name="T2" fmla="*/ 204 w 204"/>
                <a:gd name="T3" fmla="*/ 147 h 292"/>
                <a:gd name="T4" fmla="*/ 204 w 204"/>
                <a:gd name="T5" fmla="*/ 0 h 292"/>
                <a:gd name="T6" fmla="*/ 0 w 204"/>
                <a:gd name="T7" fmla="*/ 0 h 292"/>
                <a:gd name="T8" fmla="*/ 0 w 204"/>
                <a:gd name="T9" fmla="*/ 1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92">
                  <a:moveTo>
                    <a:pt x="0" y="147"/>
                  </a:moveTo>
                  <a:cubicBezTo>
                    <a:pt x="70" y="292"/>
                    <a:pt x="137" y="283"/>
                    <a:pt x="204" y="14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B98D3CE-4792-424E-86DC-4AF533689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445" y="3729248"/>
              <a:ext cx="375491" cy="528386"/>
            </a:xfrm>
            <a:custGeom>
              <a:avLst/>
              <a:gdLst>
                <a:gd name="T0" fmla="*/ 1 w 197"/>
                <a:gd name="T1" fmla="*/ 163 h 277"/>
                <a:gd name="T2" fmla="*/ 197 w 197"/>
                <a:gd name="T3" fmla="*/ 163 h 277"/>
                <a:gd name="T4" fmla="*/ 197 w 197"/>
                <a:gd name="T5" fmla="*/ 0 h 277"/>
                <a:gd name="T6" fmla="*/ 0 w 197"/>
                <a:gd name="T7" fmla="*/ 0 h 277"/>
                <a:gd name="T8" fmla="*/ 1 w 197"/>
                <a:gd name="T9" fmla="*/ 16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77">
                  <a:moveTo>
                    <a:pt x="1" y="163"/>
                  </a:moveTo>
                  <a:cubicBezTo>
                    <a:pt x="55" y="277"/>
                    <a:pt x="129" y="274"/>
                    <a:pt x="197" y="163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B192041-7A51-44D0-8B56-193716F5B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2219414"/>
              <a:ext cx="2106797" cy="1509834"/>
            </a:xfrm>
            <a:custGeom>
              <a:avLst/>
              <a:gdLst>
                <a:gd name="T0" fmla="*/ 900 w 1104"/>
                <a:gd name="T1" fmla="*/ 0 h 793"/>
                <a:gd name="T2" fmla="*/ 204 w 1104"/>
                <a:gd name="T3" fmla="*/ 0 h 793"/>
                <a:gd name="T4" fmla="*/ 0 w 1104"/>
                <a:gd name="T5" fmla="*/ 184 h 793"/>
                <a:gd name="T6" fmla="*/ 0 w 1104"/>
                <a:gd name="T7" fmla="*/ 793 h 793"/>
                <a:gd name="T8" fmla="*/ 204 w 1104"/>
                <a:gd name="T9" fmla="*/ 793 h 793"/>
                <a:gd name="T10" fmla="*/ 204 w 1104"/>
                <a:gd name="T11" fmla="*/ 316 h 793"/>
                <a:gd name="T12" fmla="*/ 284 w 1104"/>
                <a:gd name="T13" fmla="*/ 316 h 793"/>
                <a:gd name="T14" fmla="*/ 284 w 1104"/>
                <a:gd name="T15" fmla="*/ 793 h 793"/>
                <a:gd name="T16" fmla="*/ 820 w 1104"/>
                <a:gd name="T17" fmla="*/ 793 h 793"/>
                <a:gd name="T18" fmla="*/ 820 w 1104"/>
                <a:gd name="T19" fmla="*/ 316 h 793"/>
                <a:gd name="T20" fmla="*/ 904 w 1104"/>
                <a:gd name="T21" fmla="*/ 316 h 793"/>
                <a:gd name="T22" fmla="*/ 907 w 1104"/>
                <a:gd name="T23" fmla="*/ 793 h 793"/>
                <a:gd name="T24" fmla="*/ 1104 w 1104"/>
                <a:gd name="T25" fmla="*/ 793 h 793"/>
                <a:gd name="T26" fmla="*/ 1104 w 1104"/>
                <a:gd name="T27" fmla="*/ 220 h 793"/>
                <a:gd name="T28" fmla="*/ 900 w 1104"/>
                <a:gd name="T29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4" h="793">
                  <a:moveTo>
                    <a:pt x="900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90" y="15"/>
                    <a:pt x="30" y="84"/>
                    <a:pt x="0" y="18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316"/>
                    <a:pt x="204" y="316"/>
                    <a:pt x="20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793"/>
                    <a:pt x="284" y="793"/>
                    <a:pt x="284" y="793"/>
                  </a:cubicBezTo>
                  <a:cubicBezTo>
                    <a:pt x="820" y="793"/>
                    <a:pt x="820" y="793"/>
                    <a:pt x="820" y="793"/>
                  </a:cubicBezTo>
                  <a:cubicBezTo>
                    <a:pt x="820" y="316"/>
                    <a:pt x="820" y="316"/>
                    <a:pt x="820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907" y="793"/>
                    <a:pt x="907" y="793"/>
                    <a:pt x="907" y="793"/>
                  </a:cubicBezTo>
                  <a:cubicBezTo>
                    <a:pt x="1104" y="793"/>
                    <a:pt x="1104" y="793"/>
                    <a:pt x="1104" y="793"/>
                  </a:cubicBezTo>
                  <a:cubicBezTo>
                    <a:pt x="1104" y="220"/>
                    <a:pt x="1104" y="220"/>
                    <a:pt x="1104" y="220"/>
                  </a:cubicBezTo>
                  <a:cubicBezTo>
                    <a:pt x="1092" y="107"/>
                    <a:pt x="1024" y="33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2F3A43-8059-4C69-B229-2E31711422C9}"/>
              </a:ext>
            </a:extLst>
          </p:cNvPr>
          <p:cNvGrpSpPr/>
          <p:nvPr/>
        </p:nvGrpSpPr>
        <p:grpSpPr bwMode="auto">
          <a:xfrm>
            <a:off x="1725095" y="2178550"/>
            <a:ext cx="355463" cy="814550"/>
            <a:chOff x="2751139" y="1286308"/>
            <a:chExt cx="2106797" cy="4831919"/>
          </a:xfrm>
          <a:solidFill>
            <a:schemeClr val="accent1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E7779CC-13F1-4FA9-B8DB-59ECE45EB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189" y="1286308"/>
              <a:ext cx="798200" cy="795951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6BFC20A-C4A8-4583-AF9B-1CF326B0F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020" y="3729246"/>
              <a:ext cx="1023048" cy="2388981"/>
            </a:xfrm>
            <a:custGeom>
              <a:avLst/>
              <a:gdLst>
                <a:gd name="T0" fmla="*/ 0 w 536"/>
                <a:gd name="T1" fmla="*/ 1087 h 1254"/>
                <a:gd name="T2" fmla="*/ 212 w 536"/>
                <a:gd name="T3" fmla="*/ 1087 h 1254"/>
                <a:gd name="T4" fmla="*/ 212 w 536"/>
                <a:gd name="T5" fmla="*/ 347 h 1254"/>
                <a:gd name="T6" fmla="*/ 324 w 536"/>
                <a:gd name="T7" fmla="*/ 347 h 1254"/>
                <a:gd name="T8" fmla="*/ 324 w 536"/>
                <a:gd name="T9" fmla="*/ 1087 h 1254"/>
                <a:gd name="T10" fmla="*/ 536 w 536"/>
                <a:gd name="T11" fmla="*/ 1087 h 1254"/>
                <a:gd name="T12" fmla="*/ 536 w 536"/>
                <a:gd name="T13" fmla="*/ 0 h 1254"/>
                <a:gd name="T14" fmla="*/ 0 w 536"/>
                <a:gd name="T15" fmla="*/ 0 h 1254"/>
                <a:gd name="T16" fmla="*/ 0 w 536"/>
                <a:gd name="T17" fmla="*/ 108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1254">
                  <a:moveTo>
                    <a:pt x="0" y="1087"/>
                  </a:moveTo>
                  <a:cubicBezTo>
                    <a:pt x="75" y="1254"/>
                    <a:pt x="146" y="1250"/>
                    <a:pt x="212" y="1087"/>
                  </a:cubicBezTo>
                  <a:cubicBezTo>
                    <a:pt x="212" y="347"/>
                    <a:pt x="212" y="347"/>
                    <a:pt x="212" y="347"/>
                  </a:cubicBezTo>
                  <a:cubicBezTo>
                    <a:pt x="324" y="347"/>
                    <a:pt x="324" y="347"/>
                    <a:pt x="324" y="347"/>
                  </a:cubicBezTo>
                  <a:cubicBezTo>
                    <a:pt x="324" y="1087"/>
                    <a:pt x="324" y="1087"/>
                    <a:pt x="324" y="1087"/>
                  </a:cubicBezTo>
                  <a:cubicBezTo>
                    <a:pt x="399" y="1254"/>
                    <a:pt x="470" y="1250"/>
                    <a:pt x="536" y="1087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9EE70935-5E9C-4B82-81BA-27117A7DC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3729248"/>
              <a:ext cx="388982" cy="556492"/>
            </a:xfrm>
            <a:custGeom>
              <a:avLst/>
              <a:gdLst>
                <a:gd name="T0" fmla="*/ 0 w 204"/>
                <a:gd name="T1" fmla="*/ 147 h 292"/>
                <a:gd name="T2" fmla="*/ 204 w 204"/>
                <a:gd name="T3" fmla="*/ 147 h 292"/>
                <a:gd name="T4" fmla="*/ 204 w 204"/>
                <a:gd name="T5" fmla="*/ 0 h 292"/>
                <a:gd name="T6" fmla="*/ 0 w 204"/>
                <a:gd name="T7" fmla="*/ 0 h 292"/>
                <a:gd name="T8" fmla="*/ 0 w 204"/>
                <a:gd name="T9" fmla="*/ 1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92">
                  <a:moveTo>
                    <a:pt x="0" y="147"/>
                  </a:moveTo>
                  <a:cubicBezTo>
                    <a:pt x="70" y="292"/>
                    <a:pt x="137" y="283"/>
                    <a:pt x="204" y="14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CC5DB966-03BF-48F8-9520-D5BB304D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445" y="3729248"/>
              <a:ext cx="375491" cy="528386"/>
            </a:xfrm>
            <a:custGeom>
              <a:avLst/>
              <a:gdLst>
                <a:gd name="T0" fmla="*/ 1 w 197"/>
                <a:gd name="T1" fmla="*/ 163 h 277"/>
                <a:gd name="T2" fmla="*/ 197 w 197"/>
                <a:gd name="T3" fmla="*/ 163 h 277"/>
                <a:gd name="T4" fmla="*/ 197 w 197"/>
                <a:gd name="T5" fmla="*/ 0 h 277"/>
                <a:gd name="T6" fmla="*/ 0 w 197"/>
                <a:gd name="T7" fmla="*/ 0 h 277"/>
                <a:gd name="T8" fmla="*/ 1 w 197"/>
                <a:gd name="T9" fmla="*/ 16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77">
                  <a:moveTo>
                    <a:pt x="1" y="163"/>
                  </a:moveTo>
                  <a:cubicBezTo>
                    <a:pt x="55" y="277"/>
                    <a:pt x="129" y="274"/>
                    <a:pt x="197" y="163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31C6E4C-C7E8-4E6B-AD70-F3B529FD2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2219414"/>
              <a:ext cx="2106797" cy="1509834"/>
            </a:xfrm>
            <a:custGeom>
              <a:avLst/>
              <a:gdLst>
                <a:gd name="T0" fmla="*/ 900 w 1104"/>
                <a:gd name="T1" fmla="*/ 0 h 793"/>
                <a:gd name="T2" fmla="*/ 204 w 1104"/>
                <a:gd name="T3" fmla="*/ 0 h 793"/>
                <a:gd name="T4" fmla="*/ 0 w 1104"/>
                <a:gd name="T5" fmla="*/ 184 h 793"/>
                <a:gd name="T6" fmla="*/ 0 w 1104"/>
                <a:gd name="T7" fmla="*/ 793 h 793"/>
                <a:gd name="T8" fmla="*/ 204 w 1104"/>
                <a:gd name="T9" fmla="*/ 793 h 793"/>
                <a:gd name="T10" fmla="*/ 204 w 1104"/>
                <a:gd name="T11" fmla="*/ 316 h 793"/>
                <a:gd name="T12" fmla="*/ 284 w 1104"/>
                <a:gd name="T13" fmla="*/ 316 h 793"/>
                <a:gd name="T14" fmla="*/ 284 w 1104"/>
                <a:gd name="T15" fmla="*/ 793 h 793"/>
                <a:gd name="T16" fmla="*/ 820 w 1104"/>
                <a:gd name="T17" fmla="*/ 793 h 793"/>
                <a:gd name="T18" fmla="*/ 820 w 1104"/>
                <a:gd name="T19" fmla="*/ 316 h 793"/>
                <a:gd name="T20" fmla="*/ 904 w 1104"/>
                <a:gd name="T21" fmla="*/ 316 h 793"/>
                <a:gd name="T22" fmla="*/ 907 w 1104"/>
                <a:gd name="T23" fmla="*/ 793 h 793"/>
                <a:gd name="T24" fmla="*/ 1104 w 1104"/>
                <a:gd name="T25" fmla="*/ 793 h 793"/>
                <a:gd name="T26" fmla="*/ 1104 w 1104"/>
                <a:gd name="T27" fmla="*/ 220 h 793"/>
                <a:gd name="T28" fmla="*/ 900 w 1104"/>
                <a:gd name="T29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4" h="793">
                  <a:moveTo>
                    <a:pt x="900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90" y="15"/>
                    <a:pt x="30" y="84"/>
                    <a:pt x="0" y="18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316"/>
                    <a:pt x="204" y="316"/>
                    <a:pt x="20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793"/>
                    <a:pt x="284" y="793"/>
                    <a:pt x="284" y="793"/>
                  </a:cubicBezTo>
                  <a:cubicBezTo>
                    <a:pt x="820" y="793"/>
                    <a:pt x="820" y="793"/>
                    <a:pt x="820" y="793"/>
                  </a:cubicBezTo>
                  <a:cubicBezTo>
                    <a:pt x="820" y="316"/>
                    <a:pt x="820" y="316"/>
                    <a:pt x="820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907" y="793"/>
                    <a:pt x="907" y="793"/>
                    <a:pt x="907" y="793"/>
                  </a:cubicBezTo>
                  <a:cubicBezTo>
                    <a:pt x="1104" y="793"/>
                    <a:pt x="1104" y="793"/>
                    <a:pt x="1104" y="793"/>
                  </a:cubicBezTo>
                  <a:cubicBezTo>
                    <a:pt x="1104" y="220"/>
                    <a:pt x="1104" y="220"/>
                    <a:pt x="1104" y="220"/>
                  </a:cubicBezTo>
                  <a:cubicBezTo>
                    <a:pt x="1092" y="107"/>
                    <a:pt x="1024" y="33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762FCB-4507-4A6D-8FE1-CA147617410C}"/>
              </a:ext>
            </a:extLst>
          </p:cNvPr>
          <p:cNvGrpSpPr/>
          <p:nvPr/>
        </p:nvGrpSpPr>
        <p:grpSpPr bwMode="auto">
          <a:xfrm>
            <a:off x="2330210" y="2178550"/>
            <a:ext cx="355461" cy="814550"/>
            <a:chOff x="2751139" y="1286308"/>
            <a:chExt cx="2106797" cy="4831918"/>
          </a:xfrm>
          <a:solidFill>
            <a:schemeClr val="bg1">
              <a:lumMod val="65000"/>
            </a:schemeClr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CB3130B-6F0F-4574-BDCB-16F3BBAE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189" y="1286308"/>
              <a:ext cx="798200" cy="795951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8EE97905-9318-4A0F-8FEE-6536A4589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015" y="3729248"/>
              <a:ext cx="1023044" cy="2388978"/>
            </a:xfrm>
            <a:custGeom>
              <a:avLst/>
              <a:gdLst>
                <a:gd name="T0" fmla="*/ 0 w 536"/>
                <a:gd name="T1" fmla="*/ 1087 h 1254"/>
                <a:gd name="T2" fmla="*/ 212 w 536"/>
                <a:gd name="T3" fmla="*/ 1087 h 1254"/>
                <a:gd name="T4" fmla="*/ 212 w 536"/>
                <a:gd name="T5" fmla="*/ 347 h 1254"/>
                <a:gd name="T6" fmla="*/ 324 w 536"/>
                <a:gd name="T7" fmla="*/ 347 h 1254"/>
                <a:gd name="T8" fmla="*/ 324 w 536"/>
                <a:gd name="T9" fmla="*/ 1087 h 1254"/>
                <a:gd name="T10" fmla="*/ 536 w 536"/>
                <a:gd name="T11" fmla="*/ 1087 h 1254"/>
                <a:gd name="T12" fmla="*/ 536 w 536"/>
                <a:gd name="T13" fmla="*/ 0 h 1254"/>
                <a:gd name="T14" fmla="*/ 0 w 536"/>
                <a:gd name="T15" fmla="*/ 0 h 1254"/>
                <a:gd name="T16" fmla="*/ 0 w 536"/>
                <a:gd name="T17" fmla="*/ 108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1254">
                  <a:moveTo>
                    <a:pt x="0" y="1087"/>
                  </a:moveTo>
                  <a:cubicBezTo>
                    <a:pt x="75" y="1254"/>
                    <a:pt x="146" y="1250"/>
                    <a:pt x="212" y="1087"/>
                  </a:cubicBezTo>
                  <a:cubicBezTo>
                    <a:pt x="212" y="347"/>
                    <a:pt x="212" y="347"/>
                    <a:pt x="212" y="347"/>
                  </a:cubicBezTo>
                  <a:cubicBezTo>
                    <a:pt x="324" y="347"/>
                    <a:pt x="324" y="347"/>
                    <a:pt x="324" y="347"/>
                  </a:cubicBezTo>
                  <a:cubicBezTo>
                    <a:pt x="324" y="1087"/>
                    <a:pt x="324" y="1087"/>
                    <a:pt x="324" y="1087"/>
                  </a:cubicBezTo>
                  <a:cubicBezTo>
                    <a:pt x="399" y="1254"/>
                    <a:pt x="470" y="1250"/>
                    <a:pt x="536" y="1087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DD7DE014-4FBA-47A0-9E2F-9CE91114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3729248"/>
              <a:ext cx="388982" cy="556492"/>
            </a:xfrm>
            <a:custGeom>
              <a:avLst/>
              <a:gdLst>
                <a:gd name="T0" fmla="*/ 0 w 204"/>
                <a:gd name="T1" fmla="*/ 147 h 292"/>
                <a:gd name="T2" fmla="*/ 204 w 204"/>
                <a:gd name="T3" fmla="*/ 147 h 292"/>
                <a:gd name="T4" fmla="*/ 204 w 204"/>
                <a:gd name="T5" fmla="*/ 0 h 292"/>
                <a:gd name="T6" fmla="*/ 0 w 204"/>
                <a:gd name="T7" fmla="*/ 0 h 292"/>
                <a:gd name="T8" fmla="*/ 0 w 204"/>
                <a:gd name="T9" fmla="*/ 1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92">
                  <a:moveTo>
                    <a:pt x="0" y="147"/>
                  </a:moveTo>
                  <a:cubicBezTo>
                    <a:pt x="70" y="292"/>
                    <a:pt x="137" y="283"/>
                    <a:pt x="204" y="14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BA7F1676-D391-4237-8DA0-751697703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445" y="3729248"/>
              <a:ext cx="375491" cy="528386"/>
            </a:xfrm>
            <a:custGeom>
              <a:avLst/>
              <a:gdLst>
                <a:gd name="T0" fmla="*/ 1 w 197"/>
                <a:gd name="T1" fmla="*/ 163 h 277"/>
                <a:gd name="T2" fmla="*/ 197 w 197"/>
                <a:gd name="T3" fmla="*/ 163 h 277"/>
                <a:gd name="T4" fmla="*/ 197 w 197"/>
                <a:gd name="T5" fmla="*/ 0 h 277"/>
                <a:gd name="T6" fmla="*/ 0 w 197"/>
                <a:gd name="T7" fmla="*/ 0 h 277"/>
                <a:gd name="T8" fmla="*/ 1 w 197"/>
                <a:gd name="T9" fmla="*/ 16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77">
                  <a:moveTo>
                    <a:pt x="1" y="163"/>
                  </a:moveTo>
                  <a:cubicBezTo>
                    <a:pt x="55" y="277"/>
                    <a:pt x="129" y="274"/>
                    <a:pt x="197" y="163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D4E5B255-3308-4FB5-8FDB-B9E57FADB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2219414"/>
              <a:ext cx="2106797" cy="1509834"/>
            </a:xfrm>
            <a:custGeom>
              <a:avLst/>
              <a:gdLst>
                <a:gd name="T0" fmla="*/ 900 w 1104"/>
                <a:gd name="T1" fmla="*/ 0 h 793"/>
                <a:gd name="T2" fmla="*/ 204 w 1104"/>
                <a:gd name="T3" fmla="*/ 0 h 793"/>
                <a:gd name="T4" fmla="*/ 0 w 1104"/>
                <a:gd name="T5" fmla="*/ 184 h 793"/>
                <a:gd name="T6" fmla="*/ 0 w 1104"/>
                <a:gd name="T7" fmla="*/ 793 h 793"/>
                <a:gd name="T8" fmla="*/ 204 w 1104"/>
                <a:gd name="T9" fmla="*/ 793 h 793"/>
                <a:gd name="T10" fmla="*/ 204 w 1104"/>
                <a:gd name="T11" fmla="*/ 316 h 793"/>
                <a:gd name="T12" fmla="*/ 284 w 1104"/>
                <a:gd name="T13" fmla="*/ 316 h 793"/>
                <a:gd name="T14" fmla="*/ 284 w 1104"/>
                <a:gd name="T15" fmla="*/ 793 h 793"/>
                <a:gd name="T16" fmla="*/ 820 w 1104"/>
                <a:gd name="T17" fmla="*/ 793 h 793"/>
                <a:gd name="T18" fmla="*/ 820 w 1104"/>
                <a:gd name="T19" fmla="*/ 316 h 793"/>
                <a:gd name="T20" fmla="*/ 904 w 1104"/>
                <a:gd name="T21" fmla="*/ 316 h 793"/>
                <a:gd name="T22" fmla="*/ 907 w 1104"/>
                <a:gd name="T23" fmla="*/ 793 h 793"/>
                <a:gd name="T24" fmla="*/ 1104 w 1104"/>
                <a:gd name="T25" fmla="*/ 793 h 793"/>
                <a:gd name="T26" fmla="*/ 1104 w 1104"/>
                <a:gd name="T27" fmla="*/ 220 h 793"/>
                <a:gd name="T28" fmla="*/ 900 w 1104"/>
                <a:gd name="T29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4" h="793">
                  <a:moveTo>
                    <a:pt x="900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90" y="15"/>
                    <a:pt x="30" y="84"/>
                    <a:pt x="0" y="18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316"/>
                    <a:pt x="204" y="316"/>
                    <a:pt x="20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793"/>
                    <a:pt x="284" y="793"/>
                    <a:pt x="284" y="793"/>
                  </a:cubicBezTo>
                  <a:cubicBezTo>
                    <a:pt x="820" y="793"/>
                    <a:pt x="820" y="793"/>
                    <a:pt x="820" y="793"/>
                  </a:cubicBezTo>
                  <a:cubicBezTo>
                    <a:pt x="820" y="316"/>
                    <a:pt x="820" y="316"/>
                    <a:pt x="820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907" y="793"/>
                    <a:pt x="907" y="793"/>
                    <a:pt x="907" y="793"/>
                  </a:cubicBezTo>
                  <a:cubicBezTo>
                    <a:pt x="1104" y="793"/>
                    <a:pt x="1104" y="793"/>
                    <a:pt x="1104" y="793"/>
                  </a:cubicBezTo>
                  <a:cubicBezTo>
                    <a:pt x="1104" y="220"/>
                    <a:pt x="1104" y="220"/>
                    <a:pt x="1104" y="220"/>
                  </a:cubicBezTo>
                  <a:cubicBezTo>
                    <a:pt x="1092" y="107"/>
                    <a:pt x="1024" y="33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4FC341-5AA3-4B7E-AD29-4B3F0A93AF6A}"/>
              </a:ext>
            </a:extLst>
          </p:cNvPr>
          <p:cNvGrpSpPr/>
          <p:nvPr/>
        </p:nvGrpSpPr>
        <p:grpSpPr bwMode="auto">
          <a:xfrm>
            <a:off x="2921909" y="2178550"/>
            <a:ext cx="355461" cy="814550"/>
            <a:chOff x="2751139" y="1286308"/>
            <a:chExt cx="2106797" cy="4831918"/>
          </a:xfrm>
          <a:solidFill>
            <a:schemeClr val="bg1">
              <a:lumMod val="65000"/>
            </a:schemeClr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E1B62B7-AFC1-4A57-BE6E-22DA08648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189" y="1286308"/>
              <a:ext cx="798200" cy="795951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1498F925-627E-413F-A52C-E8D8F25C8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015" y="3729248"/>
              <a:ext cx="1023044" cy="2388978"/>
            </a:xfrm>
            <a:custGeom>
              <a:avLst/>
              <a:gdLst>
                <a:gd name="T0" fmla="*/ 0 w 536"/>
                <a:gd name="T1" fmla="*/ 1087 h 1254"/>
                <a:gd name="T2" fmla="*/ 212 w 536"/>
                <a:gd name="T3" fmla="*/ 1087 h 1254"/>
                <a:gd name="T4" fmla="*/ 212 w 536"/>
                <a:gd name="T5" fmla="*/ 347 h 1254"/>
                <a:gd name="T6" fmla="*/ 324 w 536"/>
                <a:gd name="T7" fmla="*/ 347 h 1254"/>
                <a:gd name="T8" fmla="*/ 324 w 536"/>
                <a:gd name="T9" fmla="*/ 1087 h 1254"/>
                <a:gd name="T10" fmla="*/ 536 w 536"/>
                <a:gd name="T11" fmla="*/ 1087 h 1254"/>
                <a:gd name="T12" fmla="*/ 536 w 536"/>
                <a:gd name="T13" fmla="*/ 0 h 1254"/>
                <a:gd name="T14" fmla="*/ 0 w 536"/>
                <a:gd name="T15" fmla="*/ 0 h 1254"/>
                <a:gd name="T16" fmla="*/ 0 w 536"/>
                <a:gd name="T17" fmla="*/ 108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1254">
                  <a:moveTo>
                    <a:pt x="0" y="1087"/>
                  </a:moveTo>
                  <a:cubicBezTo>
                    <a:pt x="75" y="1254"/>
                    <a:pt x="146" y="1250"/>
                    <a:pt x="212" y="1087"/>
                  </a:cubicBezTo>
                  <a:cubicBezTo>
                    <a:pt x="212" y="347"/>
                    <a:pt x="212" y="347"/>
                    <a:pt x="212" y="347"/>
                  </a:cubicBezTo>
                  <a:cubicBezTo>
                    <a:pt x="324" y="347"/>
                    <a:pt x="324" y="347"/>
                    <a:pt x="324" y="347"/>
                  </a:cubicBezTo>
                  <a:cubicBezTo>
                    <a:pt x="324" y="1087"/>
                    <a:pt x="324" y="1087"/>
                    <a:pt x="324" y="1087"/>
                  </a:cubicBezTo>
                  <a:cubicBezTo>
                    <a:pt x="399" y="1254"/>
                    <a:pt x="470" y="1250"/>
                    <a:pt x="536" y="1087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3810989F-407B-4298-A7BA-CAD2492E5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3729248"/>
              <a:ext cx="388982" cy="556492"/>
            </a:xfrm>
            <a:custGeom>
              <a:avLst/>
              <a:gdLst>
                <a:gd name="T0" fmla="*/ 0 w 204"/>
                <a:gd name="T1" fmla="*/ 147 h 292"/>
                <a:gd name="T2" fmla="*/ 204 w 204"/>
                <a:gd name="T3" fmla="*/ 147 h 292"/>
                <a:gd name="T4" fmla="*/ 204 w 204"/>
                <a:gd name="T5" fmla="*/ 0 h 292"/>
                <a:gd name="T6" fmla="*/ 0 w 204"/>
                <a:gd name="T7" fmla="*/ 0 h 292"/>
                <a:gd name="T8" fmla="*/ 0 w 204"/>
                <a:gd name="T9" fmla="*/ 1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92">
                  <a:moveTo>
                    <a:pt x="0" y="147"/>
                  </a:moveTo>
                  <a:cubicBezTo>
                    <a:pt x="70" y="292"/>
                    <a:pt x="137" y="283"/>
                    <a:pt x="204" y="14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74B7D2B1-E802-44D9-A40A-536A087A8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445" y="3729248"/>
              <a:ext cx="375491" cy="528386"/>
            </a:xfrm>
            <a:custGeom>
              <a:avLst/>
              <a:gdLst>
                <a:gd name="T0" fmla="*/ 1 w 197"/>
                <a:gd name="T1" fmla="*/ 163 h 277"/>
                <a:gd name="T2" fmla="*/ 197 w 197"/>
                <a:gd name="T3" fmla="*/ 163 h 277"/>
                <a:gd name="T4" fmla="*/ 197 w 197"/>
                <a:gd name="T5" fmla="*/ 0 h 277"/>
                <a:gd name="T6" fmla="*/ 0 w 197"/>
                <a:gd name="T7" fmla="*/ 0 h 277"/>
                <a:gd name="T8" fmla="*/ 1 w 197"/>
                <a:gd name="T9" fmla="*/ 16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77">
                  <a:moveTo>
                    <a:pt x="1" y="163"/>
                  </a:moveTo>
                  <a:cubicBezTo>
                    <a:pt x="55" y="277"/>
                    <a:pt x="129" y="274"/>
                    <a:pt x="197" y="163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F8FD5C54-1FC2-4423-AC39-9499FCD27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2219414"/>
              <a:ext cx="2106797" cy="1509834"/>
            </a:xfrm>
            <a:custGeom>
              <a:avLst/>
              <a:gdLst>
                <a:gd name="T0" fmla="*/ 900 w 1104"/>
                <a:gd name="T1" fmla="*/ 0 h 793"/>
                <a:gd name="T2" fmla="*/ 204 w 1104"/>
                <a:gd name="T3" fmla="*/ 0 h 793"/>
                <a:gd name="T4" fmla="*/ 0 w 1104"/>
                <a:gd name="T5" fmla="*/ 184 h 793"/>
                <a:gd name="T6" fmla="*/ 0 w 1104"/>
                <a:gd name="T7" fmla="*/ 793 h 793"/>
                <a:gd name="T8" fmla="*/ 204 w 1104"/>
                <a:gd name="T9" fmla="*/ 793 h 793"/>
                <a:gd name="T10" fmla="*/ 204 w 1104"/>
                <a:gd name="T11" fmla="*/ 316 h 793"/>
                <a:gd name="T12" fmla="*/ 284 w 1104"/>
                <a:gd name="T13" fmla="*/ 316 h 793"/>
                <a:gd name="T14" fmla="*/ 284 w 1104"/>
                <a:gd name="T15" fmla="*/ 793 h 793"/>
                <a:gd name="T16" fmla="*/ 820 w 1104"/>
                <a:gd name="T17" fmla="*/ 793 h 793"/>
                <a:gd name="T18" fmla="*/ 820 w 1104"/>
                <a:gd name="T19" fmla="*/ 316 h 793"/>
                <a:gd name="T20" fmla="*/ 904 w 1104"/>
                <a:gd name="T21" fmla="*/ 316 h 793"/>
                <a:gd name="T22" fmla="*/ 907 w 1104"/>
                <a:gd name="T23" fmla="*/ 793 h 793"/>
                <a:gd name="T24" fmla="*/ 1104 w 1104"/>
                <a:gd name="T25" fmla="*/ 793 h 793"/>
                <a:gd name="T26" fmla="*/ 1104 w 1104"/>
                <a:gd name="T27" fmla="*/ 220 h 793"/>
                <a:gd name="T28" fmla="*/ 900 w 1104"/>
                <a:gd name="T29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4" h="793">
                  <a:moveTo>
                    <a:pt x="900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90" y="15"/>
                    <a:pt x="30" y="84"/>
                    <a:pt x="0" y="18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316"/>
                    <a:pt x="204" y="316"/>
                    <a:pt x="20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793"/>
                    <a:pt x="284" y="793"/>
                    <a:pt x="284" y="793"/>
                  </a:cubicBezTo>
                  <a:cubicBezTo>
                    <a:pt x="820" y="793"/>
                    <a:pt x="820" y="793"/>
                    <a:pt x="820" y="793"/>
                  </a:cubicBezTo>
                  <a:cubicBezTo>
                    <a:pt x="820" y="316"/>
                    <a:pt x="820" y="316"/>
                    <a:pt x="820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907" y="793"/>
                    <a:pt x="907" y="793"/>
                    <a:pt x="907" y="793"/>
                  </a:cubicBezTo>
                  <a:cubicBezTo>
                    <a:pt x="1104" y="793"/>
                    <a:pt x="1104" y="793"/>
                    <a:pt x="1104" y="793"/>
                  </a:cubicBezTo>
                  <a:cubicBezTo>
                    <a:pt x="1104" y="220"/>
                    <a:pt x="1104" y="220"/>
                    <a:pt x="1104" y="220"/>
                  </a:cubicBezTo>
                  <a:cubicBezTo>
                    <a:pt x="1092" y="107"/>
                    <a:pt x="1024" y="33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D9BAB8-010E-4C3D-97FA-A13FEBC2BB17}"/>
              </a:ext>
            </a:extLst>
          </p:cNvPr>
          <p:cNvGrpSpPr/>
          <p:nvPr/>
        </p:nvGrpSpPr>
        <p:grpSpPr bwMode="auto">
          <a:xfrm>
            <a:off x="3481029" y="2178550"/>
            <a:ext cx="355461" cy="814550"/>
            <a:chOff x="2751139" y="1286308"/>
            <a:chExt cx="2106797" cy="4831918"/>
          </a:xfrm>
          <a:solidFill>
            <a:schemeClr val="bg1">
              <a:lumMod val="65000"/>
            </a:schemeClr>
          </a:solidFill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42DC75-15FE-4AE5-8B2F-7E23CB1BA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189" y="1286308"/>
              <a:ext cx="798200" cy="795951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36491EF-18E2-447C-AECB-4E3645927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015" y="3729248"/>
              <a:ext cx="1023044" cy="2388978"/>
            </a:xfrm>
            <a:custGeom>
              <a:avLst/>
              <a:gdLst>
                <a:gd name="T0" fmla="*/ 0 w 536"/>
                <a:gd name="T1" fmla="*/ 1087 h 1254"/>
                <a:gd name="T2" fmla="*/ 212 w 536"/>
                <a:gd name="T3" fmla="*/ 1087 h 1254"/>
                <a:gd name="T4" fmla="*/ 212 w 536"/>
                <a:gd name="T5" fmla="*/ 347 h 1254"/>
                <a:gd name="T6" fmla="*/ 324 w 536"/>
                <a:gd name="T7" fmla="*/ 347 h 1254"/>
                <a:gd name="T8" fmla="*/ 324 w 536"/>
                <a:gd name="T9" fmla="*/ 1087 h 1254"/>
                <a:gd name="T10" fmla="*/ 536 w 536"/>
                <a:gd name="T11" fmla="*/ 1087 h 1254"/>
                <a:gd name="T12" fmla="*/ 536 w 536"/>
                <a:gd name="T13" fmla="*/ 0 h 1254"/>
                <a:gd name="T14" fmla="*/ 0 w 536"/>
                <a:gd name="T15" fmla="*/ 0 h 1254"/>
                <a:gd name="T16" fmla="*/ 0 w 536"/>
                <a:gd name="T17" fmla="*/ 108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1254">
                  <a:moveTo>
                    <a:pt x="0" y="1087"/>
                  </a:moveTo>
                  <a:cubicBezTo>
                    <a:pt x="75" y="1254"/>
                    <a:pt x="146" y="1250"/>
                    <a:pt x="212" y="1087"/>
                  </a:cubicBezTo>
                  <a:cubicBezTo>
                    <a:pt x="212" y="347"/>
                    <a:pt x="212" y="347"/>
                    <a:pt x="212" y="347"/>
                  </a:cubicBezTo>
                  <a:cubicBezTo>
                    <a:pt x="324" y="347"/>
                    <a:pt x="324" y="347"/>
                    <a:pt x="324" y="347"/>
                  </a:cubicBezTo>
                  <a:cubicBezTo>
                    <a:pt x="324" y="1087"/>
                    <a:pt x="324" y="1087"/>
                    <a:pt x="324" y="1087"/>
                  </a:cubicBezTo>
                  <a:cubicBezTo>
                    <a:pt x="399" y="1254"/>
                    <a:pt x="470" y="1250"/>
                    <a:pt x="536" y="1087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B0AD638A-7803-42F4-8F66-F6E01020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3729248"/>
              <a:ext cx="388982" cy="556492"/>
            </a:xfrm>
            <a:custGeom>
              <a:avLst/>
              <a:gdLst>
                <a:gd name="T0" fmla="*/ 0 w 204"/>
                <a:gd name="T1" fmla="*/ 147 h 292"/>
                <a:gd name="T2" fmla="*/ 204 w 204"/>
                <a:gd name="T3" fmla="*/ 147 h 292"/>
                <a:gd name="T4" fmla="*/ 204 w 204"/>
                <a:gd name="T5" fmla="*/ 0 h 292"/>
                <a:gd name="T6" fmla="*/ 0 w 204"/>
                <a:gd name="T7" fmla="*/ 0 h 292"/>
                <a:gd name="T8" fmla="*/ 0 w 204"/>
                <a:gd name="T9" fmla="*/ 1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92">
                  <a:moveTo>
                    <a:pt x="0" y="147"/>
                  </a:moveTo>
                  <a:cubicBezTo>
                    <a:pt x="70" y="292"/>
                    <a:pt x="137" y="283"/>
                    <a:pt x="204" y="14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3A67954-F480-46D7-9621-26EF364FC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445" y="3729248"/>
              <a:ext cx="375491" cy="528386"/>
            </a:xfrm>
            <a:custGeom>
              <a:avLst/>
              <a:gdLst>
                <a:gd name="T0" fmla="*/ 1 w 197"/>
                <a:gd name="T1" fmla="*/ 163 h 277"/>
                <a:gd name="T2" fmla="*/ 197 w 197"/>
                <a:gd name="T3" fmla="*/ 163 h 277"/>
                <a:gd name="T4" fmla="*/ 197 w 197"/>
                <a:gd name="T5" fmla="*/ 0 h 277"/>
                <a:gd name="T6" fmla="*/ 0 w 197"/>
                <a:gd name="T7" fmla="*/ 0 h 277"/>
                <a:gd name="T8" fmla="*/ 1 w 197"/>
                <a:gd name="T9" fmla="*/ 16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77">
                  <a:moveTo>
                    <a:pt x="1" y="163"/>
                  </a:moveTo>
                  <a:cubicBezTo>
                    <a:pt x="55" y="277"/>
                    <a:pt x="129" y="274"/>
                    <a:pt x="197" y="163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5502874B-2670-44B8-B0B2-8BFC5A65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9" y="2219414"/>
              <a:ext cx="2106797" cy="1509834"/>
            </a:xfrm>
            <a:custGeom>
              <a:avLst/>
              <a:gdLst>
                <a:gd name="T0" fmla="*/ 900 w 1104"/>
                <a:gd name="T1" fmla="*/ 0 h 793"/>
                <a:gd name="T2" fmla="*/ 204 w 1104"/>
                <a:gd name="T3" fmla="*/ 0 h 793"/>
                <a:gd name="T4" fmla="*/ 0 w 1104"/>
                <a:gd name="T5" fmla="*/ 184 h 793"/>
                <a:gd name="T6" fmla="*/ 0 w 1104"/>
                <a:gd name="T7" fmla="*/ 793 h 793"/>
                <a:gd name="T8" fmla="*/ 204 w 1104"/>
                <a:gd name="T9" fmla="*/ 793 h 793"/>
                <a:gd name="T10" fmla="*/ 204 w 1104"/>
                <a:gd name="T11" fmla="*/ 316 h 793"/>
                <a:gd name="T12" fmla="*/ 284 w 1104"/>
                <a:gd name="T13" fmla="*/ 316 h 793"/>
                <a:gd name="T14" fmla="*/ 284 w 1104"/>
                <a:gd name="T15" fmla="*/ 793 h 793"/>
                <a:gd name="T16" fmla="*/ 820 w 1104"/>
                <a:gd name="T17" fmla="*/ 793 h 793"/>
                <a:gd name="T18" fmla="*/ 820 w 1104"/>
                <a:gd name="T19" fmla="*/ 316 h 793"/>
                <a:gd name="T20" fmla="*/ 904 w 1104"/>
                <a:gd name="T21" fmla="*/ 316 h 793"/>
                <a:gd name="T22" fmla="*/ 907 w 1104"/>
                <a:gd name="T23" fmla="*/ 793 h 793"/>
                <a:gd name="T24" fmla="*/ 1104 w 1104"/>
                <a:gd name="T25" fmla="*/ 793 h 793"/>
                <a:gd name="T26" fmla="*/ 1104 w 1104"/>
                <a:gd name="T27" fmla="*/ 220 h 793"/>
                <a:gd name="T28" fmla="*/ 900 w 1104"/>
                <a:gd name="T29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4" h="793">
                  <a:moveTo>
                    <a:pt x="900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90" y="15"/>
                    <a:pt x="30" y="84"/>
                    <a:pt x="0" y="18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204" y="793"/>
                    <a:pt x="204" y="793"/>
                    <a:pt x="204" y="793"/>
                  </a:cubicBezTo>
                  <a:cubicBezTo>
                    <a:pt x="204" y="316"/>
                    <a:pt x="204" y="316"/>
                    <a:pt x="20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793"/>
                    <a:pt x="284" y="793"/>
                    <a:pt x="284" y="793"/>
                  </a:cubicBezTo>
                  <a:cubicBezTo>
                    <a:pt x="820" y="793"/>
                    <a:pt x="820" y="793"/>
                    <a:pt x="820" y="793"/>
                  </a:cubicBezTo>
                  <a:cubicBezTo>
                    <a:pt x="820" y="316"/>
                    <a:pt x="820" y="316"/>
                    <a:pt x="820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907" y="793"/>
                    <a:pt x="907" y="793"/>
                    <a:pt x="907" y="793"/>
                  </a:cubicBezTo>
                  <a:cubicBezTo>
                    <a:pt x="1104" y="793"/>
                    <a:pt x="1104" y="793"/>
                    <a:pt x="1104" y="793"/>
                  </a:cubicBezTo>
                  <a:cubicBezTo>
                    <a:pt x="1104" y="220"/>
                    <a:pt x="1104" y="220"/>
                    <a:pt x="1104" y="220"/>
                  </a:cubicBezTo>
                  <a:cubicBezTo>
                    <a:pt x="1092" y="107"/>
                    <a:pt x="1024" y="33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737845-CCB6-4738-9939-20D936FD14EB}"/>
              </a:ext>
            </a:extLst>
          </p:cNvPr>
          <p:cNvGrpSpPr>
            <a:grpSpLocks/>
          </p:cNvGrpSpPr>
          <p:nvPr/>
        </p:nvGrpSpPr>
        <p:grpSpPr bwMode="auto">
          <a:xfrm>
            <a:off x="419102" y="3796249"/>
            <a:ext cx="3481477" cy="810414"/>
            <a:chOff x="1720253" y="4553468"/>
            <a:chExt cx="3564082" cy="8300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1AAA37-13EA-43FF-9E7E-AC8ADD8D6715}"/>
                </a:ext>
              </a:extLst>
            </p:cNvPr>
            <p:cNvGrpSpPr/>
            <p:nvPr/>
          </p:nvGrpSpPr>
          <p:grpSpPr>
            <a:xfrm>
              <a:off x="1720253" y="4553468"/>
              <a:ext cx="492350" cy="830098"/>
              <a:chOff x="6207006" y="1286308"/>
              <a:chExt cx="2849909" cy="4804935"/>
            </a:xfrm>
            <a:solidFill>
              <a:schemeClr val="accent3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DE2272A-3A0C-4E36-BABB-DE127D8DF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056" y="1286308"/>
                <a:ext cx="798200" cy="7959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F76855C-6C61-47AD-BC3F-39E50BBF9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006" y="2815253"/>
                <a:ext cx="754354" cy="1190554"/>
              </a:xfrm>
              <a:custGeom>
                <a:avLst/>
                <a:gdLst>
                  <a:gd name="T0" fmla="*/ 166 w 395"/>
                  <a:gd name="T1" fmla="*/ 0 h 625"/>
                  <a:gd name="T2" fmla="*/ 0 w 395"/>
                  <a:gd name="T3" fmla="*/ 490 h 625"/>
                  <a:gd name="T4" fmla="*/ 216 w 395"/>
                  <a:gd name="T5" fmla="*/ 564 h 625"/>
                  <a:gd name="T6" fmla="*/ 395 w 395"/>
                  <a:gd name="T7" fmla="*/ 0 h 625"/>
                  <a:gd name="T8" fmla="*/ 166 w 395"/>
                  <a:gd name="T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625">
                    <a:moveTo>
                      <a:pt x="166" y="0"/>
                    </a:moveTo>
                    <a:cubicBezTo>
                      <a:pt x="0" y="490"/>
                      <a:pt x="0" y="490"/>
                      <a:pt x="0" y="490"/>
                    </a:cubicBezTo>
                    <a:cubicBezTo>
                      <a:pt x="32" y="614"/>
                      <a:pt x="110" y="625"/>
                      <a:pt x="216" y="564"/>
                    </a:cubicBezTo>
                    <a:cubicBezTo>
                      <a:pt x="395" y="0"/>
                      <a:pt x="395" y="0"/>
                      <a:pt x="395" y="0"/>
                    </a:cubicBezTo>
                    <a:lnTo>
                      <a:pt x="1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78076C10-2782-4B35-9B23-0CD59CDE5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801" y="2815253"/>
                <a:ext cx="1920176" cy="3275990"/>
              </a:xfrm>
              <a:custGeom>
                <a:avLst/>
                <a:gdLst>
                  <a:gd name="T0" fmla="*/ 221 w 1006"/>
                  <a:gd name="T1" fmla="*/ 0 h 1720"/>
                  <a:gd name="T2" fmla="*/ 0 w 1006"/>
                  <a:gd name="T3" fmla="*/ 932 h 1720"/>
                  <a:gd name="T4" fmla="*/ 230 w 1006"/>
                  <a:gd name="T5" fmla="*/ 932 h 1720"/>
                  <a:gd name="T6" fmla="*/ 235 w 1006"/>
                  <a:gd name="T7" fmla="*/ 1586 h 1720"/>
                  <a:gd name="T8" fmla="*/ 448 w 1006"/>
                  <a:gd name="T9" fmla="*/ 1586 h 1720"/>
                  <a:gd name="T10" fmla="*/ 443 w 1006"/>
                  <a:gd name="T11" fmla="*/ 935 h 1720"/>
                  <a:gd name="T12" fmla="*/ 552 w 1006"/>
                  <a:gd name="T13" fmla="*/ 935 h 1720"/>
                  <a:gd name="T14" fmla="*/ 552 w 1006"/>
                  <a:gd name="T15" fmla="*/ 1586 h 1720"/>
                  <a:gd name="T16" fmla="*/ 771 w 1006"/>
                  <a:gd name="T17" fmla="*/ 1586 h 1720"/>
                  <a:gd name="T18" fmla="*/ 771 w 1006"/>
                  <a:gd name="T19" fmla="*/ 924 h 1720"/>
                  <a:gd name="T20" fmla="*/ 1006 w 1006"/>
                  <a:gd name="T21" fmla="*/ 924 h 1720"/>
                  <a:gd name="T22" fmla="*/ 778 w 1006"/>
                  <a:gd name="T23" fmla="*/ 0 h 1720"/>
                  <a:gd name="T24" fmla="*/ 221 w 1006"/>
                  <a:gd name="T25" fmla="*/ 0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6" h="1720">
                    <a:moveTo>
                      <a:pt x="221" y="0"/>
                    </a:moveTo>
                    <a:cubicBezTo>
                      <a:pt x="0" y="932"/>
                      <a:pt x="0" y="932"/>
                      <a:pt x="0" y="932"/>
                    </a:cubicBezTo>
                    <a:cubicBezTo>
                      <a:pt x="230" y="932"/>
                      <a:pt x="230" y="932"/>
                      <a:pt x="230" y="932"/>
                    </a:cubicBezTo>
                    <a:cubicBezTo>
                      <a:pt x="235" y="1586"/>
                      <a:pt x="235" y="1586"/>
                      <a:pt x="235" y="1586"/>
                    </a:cubicBezTo>
                    <a:cubicBezTo>
                      <a:pt x="289" y="1704"/>
                      <a:pt x="359" y="1716"/>
                      <a:pt x="448" y="1586"/>
                    </a:cubicBezTo>
                    <a:cubicBezTo>
                      <a:pt x="443" y="935"/>
                      <a:pt x="443" y="935"/>
                      <a:pt x="443" y="935"/>
                    </a:cubicBezTo>
                    <a:cubicBezTo>
                      <a:pt x="552" y="935"/>
                      <a:pt x="552" y="935"/>
                      <a:pt x="552" y="935"/>
                    </a:cubicBezTo>
                    <a:cubicBezTo>
                      <a:pt x="552" y="1586"/>
                      <a:pt x="552" y="1586"/>
                      <a:pt x="552" y="1586"/>
                    </a:cubicBezTo>
                    <a:cubicBezTo>
                      <a:pt x="624" y="1700"/>
                      <a:pt x="697" y="1720"/>
                      <a:pt x="771" y="1586"/>
                    </a:cubicBezTo>
                    <a:cubicBezTo>
                      <a:pt x="771" y="924"/>
                      <a:pt x="771" y="924"/>
                      <a:pt x="771" y="924"/>
                    </a:cubicBezTo>
                    <a:cubicBezTo>
                      <a:pt x="1006" y="924"/>
                      <a:pt x="1006" y="924"/>
                      <a:pt x="1006" y="924"/>
                    </a:cubicBezTo>
                    <a:cubicBezTo>
                      <a:pt x="778" y="0"/>
                      <a:pt x="778" y="0"/>
                      <a:pt x="778" y="0"/>
                    </a:cubicBezTo>
                    <a:lnTo>
                      <a:pt x="2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5CFBC8A-5497-4CF7-ADB1-84E45BA25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306" y="2815253"/>
                <a:ext cx="747609" cy="1196175"/>
              </a:xfrm>
              <a:custGeom>
                <a:avLst/>
                <a:gdLst>
                  <a:gd name="T0" fmla="*/ 216 w 392"/>
                  <a:gd name="T1" fmla="*/ 0 h 628"/>
                  <a:gd name="T2" fmla="*/ 0 w 392"/>
                  <a:gd name="T3" fmla="*/ 0 h 628"/>
                  <a:gd name="T4" fmla="*/ 189 w 392"/>
                  <a:gd name="T5" fmla="*/ 564 h 628"/>
                  <a:gd name="T6" fmla="*/ 392 w 392"/>
                  <a:gd name="T7" fmla="*/ 495 h 628"/>
                  <a:gd name="T8" fmla="*/ 216 w 392"/>
                  <a:gd name="T9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628">
                    <a:moveTo>
                      <a:pt x="2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9" y="564"/>
                      <a:pt x="189" y="564"/>
                      <a:pt x="189" y="564"/>
                    </a:cubicBezTo>
                    <a:cubicBezTo>
                      <a:pt x="285" y="628"/>
                      <a:pt x="350" y="598"/>
                      <a:pt x="392" y="495"/>
                    </a:cubicBez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531EF70-7B50-4D20-97EA-7404A05C9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037" y="2219414"/>
                <a:ext cx="2196735" cy="595839"/>
              </a:xfrm>
              <a:custGeom>
                <a:avLst/>
                <a:gdLst>
                  <a:gd name="T0" fmla="*/ 1098 w 1151"/>
                  <a:gd name="T1" fmla="*/ 163 h 313"/>
                  <a:gd name="T2" fmla="*/ 962 w 1151"/>
                  <a:gd name="T3" fmla="*/ 0 h 313"/>
                  <a:gd name="T4" fmla="*/ 218 w 1151"/>
                  <a:gd name="T5" fmla="*/ 0 h 313"/>
                  <a:gd name="T6" fmla="*/ 47 w 1151"/>
                  <a:gd name="T7" fmla="*/ 176 h 313"/>
                  <a:gd name="T8" fmla="*/ 0 w 1151"/>
                  <a:gd name="T9" fmla="*/ 313 h 313"/>
                  <a:gd name="T10" fmla="*/ 229 w 1151"/>
                  <a:gd name="T11" fmla="*/ 313 h 313"/>
                  <a:gd name="T12" fmla="*/ 244 w 1151"/>
                  <a:gd name="T13" fmla="*/ 264 h 313"/>
                  <a:gd name="T14" fmla="*/ 316 w 1151"/>
                  <a:gd name="T15" fmla="*/ 264 h 313"/>
                  <a:gd name="T16" fmla="*/ 305 w 1151"/>
                  <a:gd name="T17" fmla="*/ 313 h 313"/>
                  <a:gd name="T18" fmla="*/ 862 w 1151"/>
                  <a:gd name="T19" fmla="*/ 313 h 313"/>
                  <a:gd name="T20" fmla="*/ 850 w 1151"/>
                  <a:gd name="T21" fmla="*/ 261 h 313"/>
                  <a:gd name="T22" fmla="*/ 916 w 1151"/>
                  <a:gd name="T23" fmla="*/ 259 h 313"/>
                  <a:gd name="T24" fmla="*/ 935 w 1151"/>
                  <a:gd name="T25" fmla="*/ 313 h 313"/>
                  <a:gd name="T26" fmla="*/ 1151 w 1151"/>
                  <a:gd name="T27" fmla="*/ 313 h 313"/>
                  <a:gd name="T28" fmla="*/ 1098 w 1151"/>
                  <a:gd name="T29" fmla="*/ 16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1" h="313">
                    <a:moveTo>
                      <a:pt x="1098" y="163"/>
                    </a:moveTo>
                    <a:cubicBezTo>
                      <a:pt x="1079" y="95"/>
                      <a:pt x="1028" y="45"/>
                      <a:pt x="962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29" y="32"/>
                      <a:pt x="74" y="92"/>
                      <a:pt x="47" y="176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229" y="313"/>
                      <a:pt x="229" y="313"/>
                      <a:pt x="229" y="313"/>
                    </a:cubicBezTo>
                    <a:cubicBezTo>
                      <a:pt x="244" y="264"/>
                      <a:pt x="244" y="264"/>
                      <a:pt x="244" y="264"/>
                    </a:cubicBezTo>
                    <a:cubicBezTo>
                      <a:pt x="316" y="264"/>
                      <a:pt x="316" y="264"/>
                      <a:pt x="316" y="264"/>
                    </a:cubicBezTo>
                    <a:cubicBezTo>
                      <a:pt x="305" y="313"/>
                      <a:pt x="305" y="313"/>
                      <a:pt x="305" y="313"/>
                    </a:cubicBezTo>
                    <a:cubicBezTo>
                      <a:pt x="862" y="313"/>
                      <a:pt x="862" y="313"/>
                      <a:pt x="862" y="313"/>
                    </a:cubicBezTo>
                    <a:cubicBezTo>
                      <a:pt x="850" y="261"/>
                      <a:pt x="850" y="261"/>
                      <a:pt x="850" y="261"/>
                    </a:cubicBezTo>
                    <a:cubicBezTo>
                      <a:pt x="916" y="259"/>
                      <a:pt x="916" y="259"/>
                      <a:pt x="916" y="259"/>
                    </a:cubicBezTo>
                    <a:cubicBezTo>
                      <a:pt x="935" y="313"/>
                      <a:pt x="935" y="313"/>
                      <a:pt x="935" y="313"/>
                    </a:cubicBezTo>
                    <a:cubicBezTo>
                      <a:pt x="1151" y="313"/>
                      <a:pt x="1151" y="313"/>
                      <a:pt x="1151" y="313"/>
                    </a:cubicBezTo>
                    <a:lnTo>
                      <a:pt x="1098" y="1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A9213F-6544-4276-89FD-8445C1063EBF}"/>
                </a:ext>
              </a:extLst>
            </p:cNvPr>
            <p:cNvGrpSpPr/>
            <p:nvPr/>
          </p:nvGrpSpPr>
          <p:grpSpPr>
            <a:xfrm>
              <a:off x="2371416" y="4553468"/>
              <a:ext cx="492350" cy="830098"/>
              <a:chOff x="6207006" y="1286308"/>
              <a:chExt cx="2849909" cy="4804935"/>
            </a:xfrm>
            <a:solidFill>
              <a:schemeClr val="accent3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2C8DE49-E553-4488-BC9E-818A946FE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056" y="1286308"/>
                <a:ext cx="798200" cy="7959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6DA65723-14B7-4651-8139-7A47473E8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006" y="2815253"/>
                <a:ext cx="754354" cy="1190554"/>
              </a:xfrm>
              <a:custGeom>
                <a:avLst/>
                <a:gdLst>
                  <a:gd name="T0" fmla="*/ 166 w 395"/>
                  <a:gd name="T1" fmla="*/ 0 h 625"/>
                  <a:gd name="T2" fmla="*/ 0 w 395"/>
                  <a:gd name="T3" fmla="*/ 490 h 625"/>
                  <a:gd name="T4" fmla="*/ 216 w 395"/>
                  <a:gd name="T5" fmla="*/ 564 h 625"/>
                  <a:gd name="T6" fmla="*/ 395 w 395"/>
                  <a:gd name="T7" fmla="*/ 0 h 625"/>
                  <a:gd name="T8" fmla="*/ 166 w 395"/>
                  <a:gd name="T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625">
                    <a:moveTo>
                      <a:pt x="166" y="0"/>
                    </a:moveTo>
                    <a:cubicBezTo>
                      <a:pt x="0" y="490"/>
                      <a:pt x="0" y="490"/>
                      <a:pt x="0" y="490"/>
                    </a:cubicBezTo>
                    <a:cubicBezTo>
                      <a:pt x="32" y="614"/>
                      <a:pt x="110" y="625"/>
                      <a:pt x="216" y="564"/>
                    </a:cubicBezTo>
                    <a:cubicBezTo>
                      <a:pt x="395" y="0"/>
                      <a:pt x="395" y="0"/>
                      <a:pt x="395" y="0"/>
                    </a:cubicBezTo>
                    <a:lnTo>
                      <a:pt x="1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317E706C-8EB2-4CA3-B336-129CD3E94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801" y="2815253"/>
                <a:ext cx="1920176" cy="3275990"/>
              </a:xfrm>
              <a:custGeom>
                <a:avLst/>
                <a:gdLst>
                  <a:gd name="T0" fmla="*/ 221 w 1006"/>
                  <a:gd name="T1" fmla="*/ 0 h 1720"/>
                  <a:gd name="T2" fmla="*/ 0 w 1006"/>
                  <a:gd name="T3" fmla="*/ 932 h 1720"/>
                  <a:gd name="T4" fmla="*/ 230 w 1006"/>
                  <a:gd name="T5" fmla="*/ 932 h 1720"/>
                  <a:gd name="T6" fmla="*/ 235 w 1006"/>
                  <a:gd name="T7" fmla="*/ 1586 h 1720"/>
                  <a:gd name="T8" fmla="*/ 448 w 1006"/>
                  <a:gd name="T9" fmla="*/ 1586 h 1720"/>
                  <a:gd name="T10" fmla="*/ 443 w 1006"/>
                  <a:gd name="T11" fmla="*/ 935 h 1720"/>
                  <a:gd name="T12" fmla="*/ 552 w 1006"/>
                  <a:gd name="T13" fmla="*/ 935 h 1720"/>
                  <a:gd name="T14" fmla="*/ 552 w 1006"/>
                  <a:gd name="T15" fmla="*/ 1586 h 1720"/>
                  <a:gd name="T16" fmla="*/ 771 w 1006"/>
                  <a:gd name="T17" fmla="*/ 1586 h 1720"/>
                  <a:gd name="T18" fmla="*/ 771 w 1006"/>
                  <a:gd name="T19" fmla="*/ 924 h 1720"/>
                  <a:gd name="T20" fmla="*/ 1006 w 1006"/>
                  <a:gd name="T21" fmla="*/ 924 h 1720"/>
                  <a:gd name="T22" fmla="*/ 778 w 1006"/>
                  <a:gd name="T23" fmla="*/ 0 h 1720"/>
                  <a:gd name="T24" fmla="*/ 221 w 1006"/>
                  <a:gd name="T25" fmla="*/ 0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6" h="1720">
                    <a:moveTo>
                      <a:pt x="221" y="0"/>
                    </a:moveTo>
                    <a:cubicBezTo>
                      <a:pt x="0" y="932"/>
                      <a:pt x="0" y="932"/>
                      <a:pt x="0" y="932"/>
                    </a:cubicBezTo>
                    <a:cubicBezTo>
                      <a:pt x="230" y="932"/>
                      <a:pt x="230" y="932"/>
                      <a:pt x="230" y="932"/>
                    </a:cubicBezTo>
                    <a:cubicBezTo>
                      <a:pt x="235" y="1586"/>
                      <a:pt x="235" y="1586"/>
                      <a:pt x="235" y="1586"/>
                    </a:cubicBezTo>
                    <a:cubicBezTo>
                      <a:pt x="289" y="1704"/>
                      <a:pt x="359" y="1716"/>
                      <a:pt x="448" y="1586"/>
                    </a:cubicBezTo>
                    <a:cubicBezTo>
                      <a:pt x="443" y="935"/>
                      <a:pt x="443" y="935"/>
                      <a:pt x="443" y="935"/>
                    </a:cubicBezTo>
                    <a:cubicBezTo>
                      <a:pt x="552" y="935"/>
                      <a:pt x="552" y="935"/>
                      <a:pt x="552" y="935"/>
                    </a:cubicBezTo>
                    <a:cubicBezTo>
                      <a:pt x="552" y="1586"/>
                      <a:pt x="552" y="1586"/>
                      <a:pt x="552" y="1586"/>
                    </a:cubicBezTo>
                    <a:cubicBezTo>
                      <a:pt x="624" y="1700"/>
                      <a:pt x="697" y="1720"/>
                      <a:pt x="771" y="1586"/>
                    </a:cubicBezTo>
                    <a:cubicBezTo>
                      <a:pt x="771" y="924"/>
                      <a:pt x="771" y="924"/>
                      <a:pt x="771" y="924"/>
                    </a:cubicBezTo>
                    <a:cubicBezTo>
                      <a:pt x="1006" y="924"/>
                      <a:pt x="1006" y="924"/>
                      <a:pt x="1006" y="924"/>
                    </a:cubicBezTo>
                    <a:cubicBezTo>
                      <a:pt x="778" y="0"/>
                      <a:pt x="778" y="0"/>
                      <a:pt x="778" y="0"/>
                    </a:cubicBezTo>
                    <a:lnTo>
                      <a:pt x="2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16363C6C-79BC-4876-82B1-120CC5666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306" y="2815253"/>
                <a:ext cx="747609" cy="1196175"/>
              </a:xfrm>
              <a:custGeom>
                <a:avLst/>
                <a:gdLst>
                  <a:gd name="T0" fmla="*/ 216 w 392"/>
                  <a:gd name="T1" fmla="*/ 0 h 628"/>
                  <a:gd name="T2" fmla="*/ 0 w 392"/>
                  <a:gd name="T3" fmla="*/ 0 h 628"/>
                  <a:gd name="T4" fmla="*/ 189 w 392"/>
                  <a:gd name="T5" fmla="*/ 564 h 628"/>
                  <a:gd name="T6" fmla="*/ 392 w 392"/>
                  <a:gd name="T7" fmla="*/ 495 h 628"/>
                  <a:gd name="T8" fmla="*/ 216 w 392"/>
                  <a:gd name="T9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628">
                    <a:moveTo>
                      <a:pt x="2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9" y="564"/>
                      <a:pt x="189" y="564"/>
                      <a:pt x="189" y="564"/>
                    </a:cubicBezTo>
                    <a:cubicBezTo>
                      <a:pt x="285" y="628"/>
                      <a:pt x="350" y="598"/>
                      <a:pt x="392" y="495"/>
                    </a:cubicBez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F057F904-9025-4F51-9A39-54958550C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037" y="2219414"/>
                <a:ext cx="2196735" cy="595839"/>
              </a:xfrm>
              <a:custGeom>
                <a:avLst/>
                <a:gdLst>
                  <a:gd name="T0" fmla="*/ 1098 w 1151"/>
                  <a:gd name="T1" fmla="*/ 163 h 313"/>
                  <a:gd name="T2" fmla="*/ 962 w 1151"/>
                  <a:gd name="T3" fmla="*/ 0 h 313"/>
                  <a:gd name="T4" fmla="*/ 218 w 1151"/>
                  <a:gd name="T5" fmla="*/ 0 h 313"/>
                  <a:gd name="T6" fmla="*/ 47 w 1151"/>
                  <a:gd name="T7" fmla="*/ 176 h 313"/>
                  <a:gd name="T8" fmla="*/ 0 w 1151"/>
                  <a:gd name="T9" fmla="*/ 313 h 313"/>
                  <a:gd name="T10" fmla="*/ 229 w 1151"/>
                  <a:gd name="T11" fmla="*/ 313 h 313"/>
                  <a:gd name="T12" fmla="*/ 244 w 1151"/>
                  <a:gd name="T13" fmla="*/ 264 h 313"/>
                  <a:gd name="T14" fmla="*/ 316 w 1151"/>
                  <a:gd name="T15" fmla="*/ 264 h 313"/>
                  <a:gd name="T16" fmla="*/ 305 w 1151"/>
                  <a:gd name="T17" fmla="*/ 313 h 313"/>
                  <a:gd name="T18" fmla="*/ 862 w 1151"/>
                  <a:gd name="T19" fmla="*/ 313 h 313"/>
                  <a:gd name="T20" fmla="*/ 850 w 1151"/>
                  <a:gd name="T21" fmla="*/ 261 h 313"/>
                  <a:gd name="T22" fmla="*/ 916 w 1151"/>
                  <a:gd name="T23" fmla="*/ 259 h 313"/>
                  <a:gd name="T24" fmla="*/ 935 w 1151"/>
                  <a:gd name="T25" fmla="*/ 313 h 313"/>
                  <a:gd name="T26" fmla="*/ 1151 w 1151"/>
                  <a:gd name="T27" fmla="*/ 313 h 313"/>
                  <a:gd name="T28" fmla="*/ 1098 w 1151"/>
                  <a:gd name="T29" fmla="*/ 16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1" h="313">
                    <a:moveTo>
                      <a:pt x="1098" y="163"/>
                    </a:moveTo>
                    <a:cubicBezTo>
                      <a:pt x="1079" y="95"/>
                      <a:pt x="1028" y="45"/>
                      <a:pt x="962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29" y="32"/>
                      <a:pt x="74" y="92"/>
                      <a:pt x="47" y="176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229" y="313"/>
                      <a:pt x="229" y="313"/>
                      <a:pt x="229" y="313"/>
                    </a:cubicBezTo>
                    <a:cubicBezTo>
                      <a:pt x="244" y="264"/>
                      <a:pt x="244" y="264"/>
                      <a:pt x="244" y="264"/>
                    </a:cubicBezTo>
                    <a:cubicBezTo>
                      <a:pt x="316" y="264"/>
                      <a:pt x="316" y="264"/>
                      <a:pt x="316" y="264"/>
                    </a:cubicBezTo>
                    <a:cubicBezTo>
                      <a:pt x="305" y="313"/>
                      <a:pt x="305" y="313"/>
                      <a:pt x="305" y="313"/>
                    </a:cubicBezTo>
                    <a:cubicBezTo>
                      <a:pt x="862" y="313"/>
                      <a:pt x="862" y="313"/>
                      <a:pt x="862" y="313"/>
                    </a:cubicBezTo>
                    <a:cubicBezTo>
                      <a:pt x="850" y="261"/>
                      <a:pt x="850" y="261"/>
                      <a:pt x="850" y="261"/>
                    </a:cubicBezTo>
                    <a:cubicBezTo>
                      <a:pt x="916" y="259"/>
                      <a:pt x="916" y="259"/>
                      <a:pt x="916" y="259"/>
                    </a:cubicBezTo>
                    <a:cubicBezTo>
                      <a:pt x="935" y="313"/>
                      <a:pt x="935" y="313"/>
                      <a:pt x="935" y="313"/>
                    </a:cubicBezTo>
                    <a:cubicBezTo>
                      <a:pt x="1151" y="313"/>
                      <a:pt x="1151" y="313"/>
                      <a:pt x="1151" y="313"/>
                    </a:cubicBezTo>
                    <a:lnTo>
                      <a:pt x="1098" y="1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90EE505-2430-4CA3-AA5B-FDAFCC8A2B55}"/>
                </a:ext>
              </a:extLst>
            </p:cNvPr>
            <p:cNvGrpSpPr/>
            <p:nvPr/>
          </p:nvGrpSpPr>
          <p:grpSpPr>
            <a:xfrm>
              <a:off x="2994006" y="4553468"/>
              <a:ext cx="492350" cy="830098"/>
              <a:chOff x="6207006" y="1286308"/>
              <a:chExt cx="2849909" cy="4804935"/>
            </a:xfrm>
            <a:solidFill>
              <a:schemeClr val="accent3"/>
            </a:solidFill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CB86512-BA83-433F-BB71-62603E718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056" y="1286308"/>
                <a:ext cx="798200" cy="7959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36B9AFF5-547F-4366-9230-1F97A29CC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006" y="2815253"/>
                <a:ext cx="754354" cy="1190554"/>
              </a:xfrm>
              <a:custGeom>
                <a:avLst/>
                <a:gdLst>
                  <a:gd name="T0" fmla="*/ 166 w 395"/>
                  <a:gd name="T1" fmla="*/ 0 h 625"/>
                  <a:gd name="T2" fmla="*/ 0 w 395"/>
                  <a:gd name="T3" fmla="*/ 490 h 625"/>
                  <a:gd name="T4" fmla="*/ 216 w 395"/>
                  <a:gd name="T5" fmla="*/ 564 h 625"/>
                  <a:gd name="T6" fmla="*/ 395 w 395"/>
                  <a:gd name="T7" fmla="*/ 0 h 625"/>
                  <a:gd name="T8" fmla="*/ 166 w 395"/>
                  <a:gd name="T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625">
                    <a:moveTo>
                      <a:pt x="166" y="0"/>
                    </a:moveTo>
                    <a:cubicBezTo>
                      <a:pt x="0" y="490"/>
                      <a:pt x="0" y="490"/>
                      <a:pt x="0" y="490"/>
                    </a:cubicBezTo>
                    <a:cubicBezTo>
                      <a:pt x="32" y="614"/>
                      <a:pt x="110" y="625"/>
                      <a:pt x="216" y="564"/>
                    </a:cubicBezTo>
                    <a:cubicBezTo>
                      <a:pt x="395" y="0"/>
                      <a:pt x="395" y="0"/>
                      <a:pt x="395" y="0"/>
                    </a:cubicBezTo>
                    <a:lnTo>
                      <a:pt x="1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64A71311-9113-48D3-AB90-E7CB55D11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801" y="2815253"/>
                <a:ext cx="1920176" cy="3275990"/>
              </a:xfrm>
              <a:custGeom>
                <a:avLst/>
                <a:gdLst>
                  <a:gd name="T0" fmla="*/ 221 w 1006"/>
                  <a:gd name="T1" fmla="*/ 0 h 1720"/>
                  <a:gd name="T2" fmla="*/ 0 w 1006"/>
                  <a:gd name="T3" fmla="*/ 932 h 1720"/>
                  <a:gd name="T4" fmla="*/ 230 w 1006"/>
                  <a:gd name="T5" fmla="*/ 932 h 1720"/>
                  <a:gd name="T6" fmla="*/ 235 w 1006"/>
                  <a:gd name="T7" fmla="*/ 1586 h 1720"/>
                  <a:gd name="T8" fmla="*/ 448 w 1006"/>
                  <a:gd name="T9" fmla="*/ 1586 h 1720"/>
                  <a:gd name="T10" fmla="*/ 443 w 1006"/>
                  <a:gd name="T11" fmla="*/ 935 h 1720"/>
                  <a:gd name="T12" fmla="*/ 552 w 1006"/>
                  <a:gd name="T13" fmla="*/ 935 h 1720"/>
                  <a:gd name="T14" fmla="*/ 552 w 1006"/>
                  <a:gd name="T15" fmla="*/ 1586 h 1720"/>
                  <a:gd name="T16" fmla="*/ 771 w 1006"/>
                  <a:gd name="T17" fmla="*/ 1586 h 1720"/>
                  <a:gd name="T18" fmla="*/ 771 w 1006"/>
                  <a:gd name="T19" fmla="*/ 924 h 1720"/>
                  <a:gd name="T20" fmla="*/ 1006 w 1006"/>
                  <a:gd name="T21" fmla="*/ 924 h 1720"/>
                  <a:gd name="T22" fmla="*/ 778 w 1006"/>
                  <a:gd name="T23" fmla="*/ 0 h 1720"/>
                  <a:gd name="T24" fmla="*/ 221 w 1006"/>
                  <a:gd name="T25" fmla="*/ 0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6" h="1720">
                    <a:moveTo>
                      <a:pt x="221" y="0"/>
                    </a:moveTo>
                    <a:cubicBezTo>
                      <a:pt x="0" y="932"/>
                      <a:pt x="0" y="932"/>
                      <a:pt x="0" y="932"/>
                    </a:cubicBezTo>
                    <a:cubicBezTo>
                      <a:pt x="230" y="932"/>
                      <a:pt x="230" y="932"/>
                      <a:pt x="230" y="932"/>
                    </a:cubicBezTo>
                    <a:cubicBezTo>
                      <a:pt x="235" y="1586"/>
                      <a:pt x="235" y="1586"/>
                      <a:pt x="235" y="1586"/>
                    </a:cubicBezTo>
                    <a:cubicBezTo>
                      <a:pt x="289" y="1704"/>
                      <a:pt x="359" y="1716"/>
                      <a:pt x="448" y="1586"/>
                    </a:cubicBezTo>
                    <a:cubicBezTo>
                      <a:pt x="443" y="935"/>
                      <a:pt x="443" y="935"/>
                      <a:pt x="443" y="935"/>
                    </a:cubicBezTo>
                    <a:cubicBezTo>
                      <a:pt x="552" y="935"/>
                      <a:pt x="552" y="935"/>
                      <a:pt x="552" y="935"/>
                    </a:cubicBezTo>
                    <a:cubicBezTo>
                      <a:pt x="552" y="1586"/>
                      <a:pt x="552" y="1586"/>
                      <a:pt x="552" y="1586"/>
                    </a:cubicBezTo>
                    <a:cubicBezTo>
                      <a:pt x="624" y="1700"/>
                      <a:pt x="697" y="1720"/>
                      <a:pt x="771" y="1586"/>
                    </a:cubicBezTo>
                    <a:cubicBezTo>
                      <a:pt x="771" y="924"/>
                      <a:pt x="771" y="924"/>
                      <a:pt x="771" y="924"/>
                    </a:cubicBezTo>
                    <a:cubicBezTo>
                      <a:pt x="1006" y="924"/>
                      <a:pt x="1006" y="924"/>
                      <a:pt x="1006" y="924"/>
                    </a:cubicBezTo>
                    <a:cubicBezTo>
                      <a:pt x="778" y="0"/>
                      <a:pt x="778" y="0"/>
                      <a:pt x="778" y="0"/>
                    </a:cubicBezTo>
                    <a:lnTo>
                      <a:pt x="2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E7ED3F6D-218A-466D-A581-D27F35BBC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306" y="2815253"/>
                <a:ext cx="747609" cy="1196175"/>
              </a:xfrm>
              <a:custGeom>
                <a:avLst/>
                <a:gdLst>
                  <a:gd name="T0" fmla="*/ 216 w 392"/>
                  <a:gd name="T1" fmla="*/ 0 h 628"/>
                  <a:gd name="T2" fmla="*/ 0 w 392"/>
                  <a:gd name="T3" fmla="*/ 0 h 628"/>
                  <a:gd name="T4" fmla="*/ 189 w 392"/>
                  <a:gd name="T5" fmla="*/ 564 h 628"/>
                  <a:gd name="T6" fmla="*/ 392 w 392"/>
                  <a:gd name="T7" fmla="*/ 495 h 628"/>
                  <a:gd name="T8" fmla="*/ 216 w 392"/>
                  <a:gd name="T9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628">
                    <a:moveTo>
                      <a:pt x="2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9" y="564"/>
                      <a:pt x="189" y="564"/>
                      <a:pt x="189" y="564"/>
                    </a:cubicBezTo>
                    <a:cubicBezTo>
                      <a:pt x="285" y="628"/>
                      <a:pt x="350" y="598"/>
                      <a:pt x="392" y="495"/>
                    </a:cubicBez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F3360A79-9AED-44E9-8118-453C0056C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037" y="2219414"/>
                <a:ext cx="2196735" cy="595839"/>
              </a:xfrm>
              <a:custGeom>
                <a:avLst/>
                <a:gdLst>
                  <a:gd name="T0" fmla="*/ 1098 w 1151"/>
                  <a:gd name="T1" fmla="*/ 163 h 313"/>
                  <a:gd name="T2" fmla="*/ 962 w 1151"/>
                  <a:gd name="T3" fmla="*/ 0 h 313"/>
                  <a:gd name="T4" fmla="*/ 218 w 1151"/>
                  <a:gd name="T5" fmla="*/ 0 h 313"/>
                  <a:gd name="T6" fmla="*/ 47 w 1151"/>
                  <a:gd name="T7" fmla="*/ 176 h 313"/>
                  <a:gd name="T8" fmla="*/ 0 w 1151"/>
                  <a:gd name="T9" fmla="*/ 313 h 313"/>
                  <a:gd name="T10" fmla="*/ 229 w 1151"/>
                  <a:gd name="T11" fmla="*/ 313 h 313"/>
                  <a:gd name="T12" fmla="*/ 244 w 1151"/>
                  <a:gd name="T13" fmla="*/ 264 h 313"/>
                  <a:gd name="T14" fmla="*/ 316 w 1151"/>
                  <a:gd name="T15" fmla="*/ 264 h 313"/>
                  <a:gd name="T16" fmla="*/ 305 w 1151"/>
                  <a:gd name="T17" fmla="*/ 313 h 313"/>
                  <a:gd name="T18" fmla="*/ 862 w 1151"/>
                  <a:gd name="T19" fmla="*/ 313 h 313"/>
                  <a:gd name="T20" fmla="*/ 850 w 1151"/>
                  <a:gd name="T21" fmla="*/ 261 h 313"/>
                  <a:gd name="T22" fmla="*/ 916 w 1151"/>
                  <a:gd name="T23" fmla="*/ 259 h 313"/>
                  <a:gd name="T24" fmla="*/ 935 w 1151"/>
                  <a:gd name="T25" fmla="*/ 313 h 313"/>
                  <a:gd name="T26" fmla="*/ 1151 w 1151"/>
                  <a:gd name="T27" fmla="*/ 313 h 313"/>
                  <a:gd name="T28" fmla="*/ 1098 w 1151"/>
                  <a:gd name="T29" fmla="*/ 16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1" h="313">
                    <a:moveTo>
                      <a:pt x="1098" y="163"/>
                    </a:moveTo>
                    <a:cubicBezTo>
                      <a:pt x="1079" y="95"/>
                      <a:pt x="1028" y="45"/>
                      <a:pt x="962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29" y="32"/>
                      <a:pt x="74" y="92"/>
                      <a:pt x="47" y="176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229" y="313"/>
                      <a:pt x="229" y="313"/>
                      <a:pt x="229" y="313"/>
                    </a:cubicBezTo>
                    <a:cubicBezTo>
                      <a:pt x="244" y="264"/>
                      <a:pt x="244" y="264"/>
                      <a:pt x="244" y="264"/>
                    </a:cubicBezTo>
                    <a:cubicBezTo>
                      <a:pt x="316" y="264"/>
                      <a:pt x="316" y="264"/>
                      <a:pt x="316" y="264"/>
                    </a:cubicBezTo>
                    <a:cubicBezTo>
                      <a:pt x="305" y="313"/>
                      <a:pt x="305" y="313"/>
                      <a:pt x="305" y="313"/>
                    </a:cubicBezTo>
                    <a:cubicBezTo>
                      <a:pt x="862" y="313"/>
                      <a:pt x="862" y="313"/>
                      <a:pt x="862" y="313"/>
                    </a:cubicBezTo>
                    <a:cubicBezTo>
                      <a:pt x="850" y="261"/>
                      <a:pt x="850" y="261"/>
                      <a:pt x="850" y="261"/>
                    </a:cubicBezTo>
                    <a:cubicBezTo>
                      <a:pt x="916" y="259"/>
                      <a:pt x="916" y="259"/>
                      <a:pt x="916" y="259"/>
                    </a:cubicBezTo>
                    <a:cubicBezTo>
                      <a:pt x="935" y="313"/>
                      <a:pt x="935" y="313"/>
                      <a:pt x="935" y="313"/>
                    </a:cubicBezTo>
                    <a:cubicBezTo>
                      <a:pt x="1151" y="313"/>
                      <a:pt x="1151" y="313"/>
                      <a:pt x="1151" y="313"/>
                    </a:cubicBezTo>
                    <a:lnTo>
                      <a:pt x="1098" y="1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48AD35B-EF1E-40BE-8EDF-942627846DA3}"/>
                </a:ext>
              </a:extLst>
            </p:cNvPr>
            <p:cNvGrpSpPr/>
            <p:nvPr/>
          </p:nvGrpSpPr>
          <p:grpSpPr>
            <a:xfrm>
              <a:off x="3613612" y="4553468"/>
              <a:ext cx="492350" cy="830098"/>
              <a:chOff x="6207006" y="1286308"/>
              <a:chExt cx="2849909" cy="4804935"/>
            </a:xfrm>
            <a:solidFill>
              <a:schemeClr val="accent3"/>
            </a:solidFill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679F679-1CF6-4380-9ECD-880C1F11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056" y="1286308"/>
                <a:ext cx="798200" cy="7959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055F908C-E64E-4229-A40B-BD95FE26C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006" y="2815253"/>
                <a:ext cx="754354" cy="1190554"/>
              </a:xfrm>
              <a:custGeom>
                <a:avLst/>
                <a:gdLst>
                  <a:gd name="T0" fmla="*/ 166 w 395"/>
                  <a:gd name="T1" fmla="*/ 0 h 625"/>
                  <a:gd name="T2" fmla="*/ 0 w 395"/>
                  <a:gd name="T3" fmla="*/ 490 h 625"/>
                  <a:gd name="T4" fmla="*/ 216 w 395"/>
                  <a:gd name="T5" fmla="*/ 564 h 625"/>
                  <a:gd name="T6" fmla="*/ 395 w 395"/>
                  <a:gd name="T7" fmla="*/ 0 h 625"/>
                  <a:gd name="T8" fmla="*/ 166 w 395"/>
                  <a:gd name="T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625">
                    <a:moveTo>
                      <a:pt x="166" y="0"/>
                    </a:moveTo>
                    <a:cubicBezTo>
                      <a:pt x="0" y="490"/>
                      <a:pt x="0" y="490"/>
                      <a:pt x="0" y="490"/>
                    </a:cubicBezTo>
                    <a:cubicBezTo>
                      <a:pt x="32" y="614"/>
                      <a:pt x="110" y="625"/>
                      <a:pt x="216" y="564"/>
                    </a:cubicBezTo>
                    <a:cubicBezTo>
                      <a:pt x="395" y="0"/>
                      <a:pt x="395" y="0"/>
                      <a:pt x="395" y="0"/>
                    </a:cubicBezTo>
                    <a:lnTo>
                      <a:pt x="1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2">
                <a:extLst>
                  <a:ext uri="{FF2B5EF4-FFF2-40B4-BE49-F238E27FC236}">
                    <a16:creationId xmlns:a16="http://schemas.microsoft.com/office/drawing/2014/main" id="{0F04045A-A8F6-4BC7-B30F-F37B3EA76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801" y="2815253"/>
                <a:ext cx="1920176" cy="3275990"/>
              </a:xfrm>
              <a:custGeom>
                <a:avLst/>
                <a:gdLst>
                  <a:gd name="T0" fmla="*/ 221 w 1006"/>
                  <a:gd name="T1" fmla="*/ 0 h 1720"/>
                  <a:gd name="T2" fmla="*/ 0 w 1006"/>
                  <a:gd name="T3" fmla="*/ 932 h 1720"/>
                  <a:gd name="T4" fmla="*/ 230 w 1006"/>
                  <a:gd name="T5" fmla="*/ 932 h 1720"/>
                  <a:gd name="T6" fmla="*/ 235 w 1006"/>
                  <a:gd name="T7" fmla="*/ 1586 h 1720"/>
                  <a:gd name="T8" fmla="*/ 448 w 1006"/>
                  <a:gd name="T9" fmla="*/ 1586 h 1720"/>
                  <a:gd name="T10" fmla="*/ 443 w 1006"/>
                  <a:gd name="T11" fmla="*/ 935 h 1720"/>
                  <a:gd name="T12" fmla="*/ 552 w 1006"/>
                  <a:gd name="T13" fmla="*/ 935 h 1720"/>
                  <a:gd name="T14" fmla="*/ 552 w 1006"/>
                  <a:gd name="T15" fmla="*/ 1586 h 1720"/>
                  <a:gd name="T16" fmla="*/ 771 w 1006"/>
                  <a:gd name="T17" fmla="*/ 1586 h 1720"/>
                  <a:gd name="T18" fmla="*/ 771 w 1006"/>
                  <a:gd name="T19" fmla="*/ 924 h 1720"/>
                  <a:gd name="T20" fmla="*/ 1006 w 1006"/>
                  <a:gd name="T21" fmla="*/ 924 h 1720"/>
                  <a:gd name="T22" fmla="*/ 778 w 1006"/>
                  <a:gd name="T23" fmla="*/ 0 h 1720"/>
                  <a:gd name="T24" fmla="*/ 221 w 1006"/>
                  <a:gd name="T25" fmla="*/ 0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6" h="1720">
                    <a:moveTo>
                      <a:pt x="221" y="0"/>
                    </a:moveTo>
                    <a:cubicBezTo>
                      <a:pt x="0" y="932"/>
                      <a:pt x="0" y="932"/>
                      <a:pt x="0" y="932"/>
                    </a:cubicBezTo>
                    <a:cubicBezTo>
                      <a:pt x="230" y="932"/>
                      <a:pt x="230" y="932"/>
                      <a:pt x="230" y="932"/>
                    </a:cubicBezTo>
                    <a:cubicBezTo>
                      <a:pt x="235" y="1586"/>
                      <a:pt x="235" y="1586"/>
                      <a:pt x="235" y="1586"/>
                    </a:cubicBezTo>
                    <a:cubicBezTo>
                      <a:pt x="289" y="1704"/>
                      <a:pt x="359" y="1716"/>
                      <a:pt x="448" y="1586"/>
                    </a:cubicBezTo>
                    <a:cubicBezTo>
                      <a:pt x="443" y="935"/>
                      <a:pt x="443" y="935"/>
                      <a:pt x="443" y="935"/>
                    </a:cubicBezTo>
                    <a:cubicBezTo>
                      <a:pt x="552" y="935"/>
                      <a:pt x="552" y="935"/>
                      <a:pt x="552" y="935"/>
                    </a:cubicBezTo>
                    <a:cubicBezTo>
                      <a:pt x="552" y="1586"/>
                      <a:pt x="552" y="1586"/>
                      <a:pt x="552" y="1586"/>
                    </a:cubicBezTo>
                    <a:cubicBezTo>
                      <a:pt x="624" y="1700"/>
                      <a:pt x="697" y="1720"/>
                      <a:pt x="771" y="1586"/>
                    </a:cubicBezTo>
                    <a:cubicBezTo>
                      <a:pt x="771" y="924"/>
                      <a:pt x="771" y="924"/>
                      <a:pt x="771" y="924"/>
                    </a:cubicBezTo>
                    <a:cubicBezTo>
                      <a:pt x="1006" y="924"/>
                      <a:pt x="1006" y="924"/>
                      <a:pt x="1006" y="924"/>
                    </a:cubicBezTo>
                    <a:cubicBezTo>
                      <a:pt x="778" y="0"/>
                      <a:pt x="778" y="0"/>
                      <a:pt x="778" y="0"/>
                    </a:cubicBezTo>
                    <a:lnTo>
                      <a:pt x="2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3">
                <a:extLst>
                  <a:ext uri="{FF2B5EF4-FFF2-40B4-BE49-F238E27FC236}">
                    <a16:creationId xmlns:a16="http://schemas.microsoft.com/office/drawing/2014/main" id="{CF7B0B90-7C34-4593-8E41-B9A40D3B0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306" y="2815253"/>
                <a:ext cx="747609" cy="1196175"/>
              </a:xfrm>
              <a:custGeom>
                <a:avLst/>
                <a:gdLst>
                  <a:gd name="T0" fmla="*/ 216 w 392"/>
                  <a:gd name="T1" fmla="*/ 0 h 628"/>
                  <a:gd name="T2" fmla="*/ 0 w 392"/>
                  <a:gd name="T3" fmla="*/ 0 h 628"/>
                  <a:gd name="T4" fmla="*/ 189 w 392"/>
                  <a:gd name="T5" fmla="*/ 564 h 628"/>
                  <a:gd name="T6" fmla="*/ 392 w 392"/>
                  <a:gd name="T7" fmla="*/ 495 h 628"/>
                  <a:gd name="T8" fmla="*/ 216 w 392"/>
                  <a:gd name="T9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628">
                    <a:moveTo>
                      <a:pt x="2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9" y="564"/>
                      <a:pt x="189" y="564"/>
                      <a:pt x="189" y="564"/>
                    </a:cubicBezTo>
                    <a:cubicBezTo>
                      <a:pt x="285" y="628"/>
                      <a:pt x="350" y="598"/>
                      <a:pt x="392" y="495"/>
                    </a:cubicBez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020059CC-1394-41D1-9247-0FE86E4F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037" y="2219414"/>
                <a:ext cx="2196735" cy="595839"/>
              </a:xfrm>
              <a:custGeom>
                <a:avLst/>
                <a:gdLst>
                  <a:gd name="T0" fmla="*/ 1098 w 1151"/>
                  <a:gd name="T1" fmla="*/ 163 h 313"/>
                  <a:gd name="T2" fmla="*/ 962 w 1151"/>
                  <a:gd name="T3" fmla="*/ 0 h 313"/>
                  <a:gd name="T4" fmla="*/ 218 w 1151"/>
                  <a:gd name="T5" fmla="*/ 0 h 313"/>
                  <a:gd name="T6" fmla="*/ 47 w 1151"/>
                  <a:gd name="T7" fmla="*/ 176 h 313"/>
                  <a:gd name="T8" fmla="*/ 0 w 1151"/>
                  <a:gd name="T9" fmla="*/ 313 h 313"/>
                  <a:gd name="T10" fmla="*/ 229 w 1151"/>
                  <a:gd name="T11" fmla="*/ 313 h 313"/>
                  <a:gd name="T12" fmla="*/ 244 w 1151"/>
                  <a:gd name="T13" fmla="*/ 264 h 313"/>
                  <a:gd name="T14" fmla="*/ 316 w 1151"/>
                  <a:gd name="T15" fmla="*/ 264 h 313"/>
                  <a:gd name="T16" fmla="*/ 305 w 1151"/>
                  <a:gd name="T17" fmla="*/ 313 h 313"/>
                  <a:gd name="T18" fmla="*/ 862 w 1151"/>
                  <a:gd name="T19" fmla="*/ 313 h 313"/>
                  <a:gd name="T20" fmla="*/ 850 w 1151"/>
                  <a:gd name="T21" fmla="*/ 261 h 313"/>
                  <a:gd name="T22" fmla="*/ 916 w 1151"/>
                  <a:gd name="T23" fmla="*/ 259 h 313"/>
                  <a:gd name="T24" fmla="*/ 935 w 1151"/>
                  <a:gd name="T25" fmla="*/ 313 h 313"/>
                  <a:gd name="T26" fmla="*/ 1151 w 1151"/>
                  <a:gd name="T27" fmla="*/ 313 h 313"/>
                  <a:gd name="T28" fmla="*/ 1098 w 1151"/>
                  <a:gd name="T29" fmla="*/ 16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1" h="313">
                    <a:moveTo>
                      <a:pt x="1098" y="163"/>
                    </a:moveTo>
                    <a:cubicBezTo>
                      <a:pt x="1079" y="95"/>
                      <a:pt x="1028" y="45"/>
                      <a:pt x="962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29" y="32"/>
                      <a:pt x="74" y="92"/>
                      <a:pt x="47" y="176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229" y="313"/>
                      <a:pt x="229" y="313"/>
                      <a:pt x="229" y="313"/>
                    </a:cubicBezTo>
                    <a:cubicBezTo>
                      <a:pt x="244" y="264"/>
                      <a:pt x="244" y="264"/>
                      <a:pt x="244" y="264"/>
                    </a:cubicBezTo>
                    <a:cubicBezTo>
                      <a:pt x="316" y="264"/>
                      <a:pt x="316" y="264"/>
                      <a:pt x="316" y="264"/>
                    </a:cubicBezTo>
                    <a:cubicBezTo>
                      <a:pt x="305" y="313"/>
                      <a:pt x="305" y="313"/>
                      <a:pt x="305" y="313"/>
                    </a:cubicBezTo>
                    <a:cubicBezTo>
                      <a:pt x="862" y="313"/>
                      <a:pt x="862" y="313"/>
                      <a:pt x="862" y="313"/>
                    </a:cubicBezTo>
                    <a:cubicBezTo>
                      <a:pt x="850" y="261"/>
                      <a:pt x="850" y="261"/>
                      <a:pt x="850" y="261"/>
                    </a:cubicBezTo>
                    <a:cubicBezTo>
                      <a:pt x="916" y="259"/>
                      <a:pt x="916" y="259"/>
                      <a:pt x="916" y="259"/>
                    </a:cubicBezTo>
                    <a:cubicBezTo>
                      <a:pt x="935" y="313"/>
                      <a:pt x="935" y="313"/>
                      <a:pt x="935" y="313"/>
                    </a:cubicBezTo>
                    <a:cubicBezTo>
                      <a:pt x="1151" y="313"/>
                      <a:pt x="1151" y="313"/>
                      <a:pt x="1151" y="313"/>
                    </a:cubicBezTo>
                    <a:lnTo>
                      <a:pt x="1098" y="1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C107C5E-00D0-4665-9642-CD291D50BCF3}"/>
                </a:ext>
              </a:extLst>
            </p:cNvPr>
            <p:cNvGrpSpPr/>
            <p:nvPr/>
          </p:nvGrpSpPr>
          <p:grpSpPr>
            <a:xfrm>
              <a:off x="4219478" y="4553468"/>
              <a:ext cx="492350" cy="830098"/>
              <a:chOff x="6207006" y="1286308"/>
              <a:chExt cx="2849909" cy="4804935"/>
            </a:xfrm>
            <a:solidFill>
              <a:schemeClr val="accent3"/>
            </a:solidFill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82275CD-00CC-4CE0-B784-21391191A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056" y="1286308"/>
                <a:ext cx="798200" cy="7959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67" name="Freeform 11">
                <a:extLst>
                  <a:ext uri="{FF2B5EF4-FFF2-40B4-BE49-F238E27FC236}">
                    <a16:creationId xmlns:a16="http://schemas.microsoft.com/office/drawing/2014/main" id="{AD6771A1-309D-409B-BC0F-02E8AD86B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006" y="2815253"/>
                <a:ext cx="754354" cy="1190554"/>
              </a:xfrm>
              <a:custGeom>
                <a:avLst/>
                <a:gdLst>
                  <a:gd name="T0" fmla="*/ 166 w 395"/>
                  <a:gd name="T1" fmla="*/ 0 h 625"/>
                  <a:gd name="T2" fmla="*/ 0 w 395"/>
                  <a:gd name="T3" fmla="*/ 490 h 625"/>
                  <a:gd name="T4" fmla="*/ 216 w 395"/>
                  <a:gd name="T5" fmla="*/ 564 h 625"/>
                  <a:gd name="T6" fmla="*/ 395 w 395"/>
                  <a:gd name="T7" fmla="*/ 0 h 625"/>
                  <a:gd name="T8" fmla="*/ 166 w 395"/>
                  <a:gd name="T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625">
                    <a:moveTo>
                      <a:pt x="166" y="0"/>
                    </a:moveTo>
                    <a:cubicBezTo>
                      <a:pt x="0" y="490"/>
                      <a:pt x="0" y="490"/>
                      <a:pt x="0" y="490"/>
                    </a:cubicBezTo>
                    <a:cubicBezTo>
                      <a:pt x="32" y="614"/>
                      <a:pt x="110" y="625"/>
                      <a:pt x="216" y="564"/>
                    </a:cubicBezTo>
                    <a:cubicBezTo>
                      <a:pt x="395" y="0"/>
                      <a:pt x="395" y="0"/>
                      <a:pt x="395" y="0"/>
                    </a:cubicBezTo>
                    <a:lnTo>
                      <a:pt x="1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68" name="Freeform 12">
                <a:extLst>
                  <a:ext uri="{FF2B5EF4-FFF2-40B4-BE49-F238E27FC236}">
                    <a16:creationId xmlns:a16="http://schemas.microsoft.com/office/drawing/2014/main" id="{7F6C1758-B168-4073-B436-B43367C2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801" y="2815253"/>
                <a:ext cx="1920176" cy="3275990"/>
              </a:xfrm>
              <a:custGeom>
                <a:avLst/>
                <a:gdLst>
                  <a:gd name="T0" fmla="*/ 221 w 1006"/>
                  <a:gd name="T1" fmla="*/ 0 h 1720"/>
                  <a:gd name="T2" fmla="*/ 0 w 1006"/>
                  <a:gd name="T3" fmla="*/ 932 h 1720"/>
                  <a:gd name="T4" fmla="*/ 230 w 1006"/>
                  <a:gd name="T5" fmla="*/ 932 h 1720"/>
                  <a:gd name="T6" fmla="*/ 235 w 1006"/>
                  <a:gd name="T7" fmla="*/ 1586 h 1720"/>
                  <a:gd name="T8" fmla="*/ 448 w 1006"/>
                  <a:gd name="T9" fmla="*/ 1586 h 1720"/>
                  <a:gd name="T10" fmla="*/ 443 w 1006"/>
                  <a:gd name="T11" fmla="*/ 935 h 1720"/>
                  <a:gd name="T12" fmla="*/ 552 w 1006"/>
                  <a:gd name="T13" fmla="*/ 935 h 1720"/>
                  <a:gd name="T14" fmla="*/ 552 w 1006"/>
                  <a:gd name="T15" fmla="*/ 1586 h 1720"/>
                  <a:gd name="T16" fmla="*/ 771 w 1006"/>
                  <a:gd name="T17" fmla="*/ 1586 h 1720"/>
                  <a:gd name="T18" fmla="*/ 771 w 1006"/>
                  <a:gd name="T19" fmla="*/ 924 h 1720"/>
                  <a:gd name="T20" fmla="*/ 1006 w 1006"/>
                  <a:gd name="T21" fmla="*/ 924 h 1720"/>
                  <a:gd name="T22" fmla="*/ 778 w 1006"/>
                  <a:gd name="T23" fmla="*/ 0 h 1720"/>
                  <a:gd name="T24" fmla="*/ 221 w 1006"/>
                  <a:gd name="T25" fmla="*/ 0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6" h="1720">
                    <a:moveTo>
                      <a:pt x="221" y="0"/>
                    </a:moveTo>
                    <a:cubicBezTo>
                      <a:pt x="0" y="932"/>
                      <a:pt x="0" y="932"/>
                      <a:pt x="0" y="932"/>
                    </a:cubicBezTo>
                    <a:cubicBezTo>
                      <a:pt x="230" y="932"/>
                      <a:pt x="230" y="932"/>
                      <a:pt x="230" y="932"/>
                    </a:cubicBezTo>
                    <a:cubicBezTo>
                      <a:pt x="235" y="1586"/>
                      <a:pt x="235" y="1586"/>
                      <a:pt x="235" y="1586"/>
                    </a:cubicBezTo>
                    <a:cubicBezTo>
                      <a:pt x="289" y="1704"/>
                      <a:pt x="359" y="1716"/>
                      <a:pt x="448" y="1586"/>
                    </a:cubicBezTo>
                    <a:cubicBezTo>
                      <a:pt x="443" y="935"/>
                      <a:pt x="443" y="935"/>
                      <a:pt x="443" y="935"/>
                    </a:cubicBezTo>
                    <a:cubicBezTo>
                      <a:pt x="552" y="935"/>
                      <a:pt x="552" y="935"/>
                      <a:pt x="552" y="935"/>
                    </a:cubicBezTo>
                    <a:cubicBezTo>
                      <a:pt x="552" y="1586"/>
                      <a:pt x="552" y="1586"/>
                      <a:pt x="552" y="1586"/>
                    </a:cubicBezTo>
                    <a:cubicBezTo>
                      <a:pt x="624" y="1700"/>
                      <a:pt x="697" y="1720"/>
                      <a:pt x="771" y="1586"/>
                    </a:cubicBezTo>
                    <a:cubicBezTo>
                      <a:pt x="771" y="924"/>
                      <a:pt x="771" y="924"/>
                      <a:pt x="771" y="924"/>
                    </a:cubicBezTo>
                    <a:cubicBezTo>
                      <a:pt x="1006" y="924"/>
                      <a:pt x="1006" y="924"/>
                      <a:pt x="1006" y="924"/>
                    </a:cubicBezTo>
                    <a:cubicBezTo>
                      <a:pt x="778" y="0"/>
                      <a:pt x="778" y="0"/>
                      <a:pt x="778" y="0"/>
                    </a:cubicBezTo>
                    <a:lnTo>
                      <a:pt x="2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69" name="Freeform 13">
                <a:extLst>
                  <a:ext uri="{FF2B5EF4-FFF2-40B4-BE49-F238E27FC236}">
                    <a16:creationId xmlns:a16="http://schemas.microsoft.com/office/drawing/2014/main" id="{A6239E9B-2568-4E37-BF21-8C58FC15C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306" y="2815253"/>
                <a:ext cx="747609" cy="1196175"/>
              </a:xfrm>
              <a:custGeom>
                <a:avLst/>
                <a:gdLst>
                  <a:gd name="T0" fmla="*/ 216 w 392"/>
                  <a:gd name="T1" fmla="*/ 0 h 628"/>
                  <a:gd name="T2" fmla="*/ 0 w 392"/>
                  <a:gd name="T3" fmla="*/ 0 h 628"/>
                  <a:gd name="T4" fmla="*/ 189 w 392"/>
                  <a:gd name="T5" fmla="*/ 564 h 628"/>
                  <a:gd name="T6" fmla="*/ 392 w 392"/>
                  <a:gd name="T7" fmla="*/ 495 h 628"/>
                  <a:gd name="T8" fmla="*/ 216 w 392"/>
                  <a:gd name="T9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628">
                    <a:moveTo>
                      <a:pt x="2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9" y="564"/>
                      <a:pt x="189" y="564"/>
                      <a:pt x="189" y="564"/>
                    </a:cubicBezTo>
                    <a:cubicBezTo>
                      <a:pt x="285" y="628"/>
                      <a:pt x="350" y="598"/>
                      <a:pt x="392" y="495"/>
                    </a:cubicBez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70" name="Freeform 14">
                <a:extLst>
                  <a:ext uri="{FF2B5EF4-FFF2-40B4-BE49-F238E27FC236}">
                    <a16:creationId xmlns:a16="http://schemas.microsoft.com/office/drawing/2014/main" id="{D3556198-B1F8-4BD3-BB02-55B33C35A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037" y="2219414"/>
                <a:ext cx="2196735" cy="595839"/>
              </a:xfrm>
              <a:custGeom>
                <a:avLst/>
                <a:gdLst>
                  <a:gd name="T0" fmla="*/ 1098 w 1151"/>
                  <a:gd name="T1" fmla="*/ 163 h 313"/>
                  <a:gd name="T2" fmla="*/ 962 w 1151"/>
                  <a:gd name="T3" fmla="*/ 0 h 313"/>
                  <a:gd name="T4" fmla="*/ 218 w 1151"/>
                  <a:gd name="T5" fmla="*/ 0 h 313"/>
                  <a:gd name="T6" fmla="*/ 47 w 1151"/>
                  <a:gd name="T7" fmla="*/ 176 h 313"/>
                  <a:gd name="T8" fmla="*/ 0 w 1151"/>
                  <a:gd name="T9" fmla="*/ 313 h 313"/>
                  <a:gd name="T10" fmla="*/ 229 w 1151"/>
                  <a:gd name="T11" fmla="*/ 313 h 313"/>
                  <a:gd name="T12" fmla="*/ 244 w 1151"/>
                  <a:gd name="T13" fmla="*/ 264 h 313"/>
                  <a:gd name="T14" fmla="*/ 316 w 1151"/>
                  <a:gd name="T15" fmla="*/ 264 h 313"/>
                  <a:gd name="T16" fmla="*/ 305 w 1151"/>
                  <a:gd name="T17" fmla="*/ 313 h 313"/>
                  <a:gd name="T18" fmla="*/ 862 w 1151"/>
                  <a:gd name="T19" fmla="*/ 313 h 313"/>
                  <a:gd name="T20" fmla="*/ 850 w 1151"/>
                  <a:gd name="T21" fmla="*/ 261 h 313"/>
                  <a:gd name="T22" fmla="*/ 916 w 1151"/>
                  <a:gd name="T23" fmla="*/ 259 h 313"/>
                  <a:gd name="T24" fmla="*/ 935 w 1151"/>
                  <a:gd name="T25" fmla="*/ 313 h 313"/>
                  <a:gd name="T26" fmla="*/ 1151 w 1151"/>
                  <a:gd name="T27" fmla="*/ 313 h 313"/>
                  <a:gd name="T28" fmla="*/ 1098 w 1151"/>
                  <a:gd name="T29" fmla="*/ 16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1" h="313">
                    <a:moveTo>
                      <a:pt x="1098" y="163"/>
                    </a:moveTo>
                    <a:cubicBezTo>
                      <a:pt x="1079" y="95"/>
                      <a:pt x="1028" y="45"/>
                      <a:pt x="962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29" y="32"/>
                      <a:pt x="74" y="92"/>
                      <a:pt x="47" y="176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229" y="313"/>
                      <a:pt x="229" y="313"/>
                      <a:pt x="229" y="313"/>
                    </a:cubicBezTo>
                    <a:cubicBezTo>
                      <a:pt x="244" y="264"/>
                      <a:pt x="244" y="264"/>
                      <a:pt x="244" y="264"/>
                    </a:cubicBezTo>
                    <a:cubicBezTo>
                      <a:pt x="316" y="264"/>
                      <a:pt x="316" y="264"/>
                      <a:pt x="316" y="264"/>
                    </a:cubicBezTo>
                    <a:cubicBezTo>
                      <a:pt x="305" y="313"/>
                      <a:pt x="305" y="313"/>
                      <a:pt x="305" y="313"/>
                    </a:cubicBezTo>
                    <a:cubicBezTo>
                      <a:pt x="862" y="313"/>
                      <a:pt x="862" y="313"/>
                      <a:pt x="862" y="313"/>
                    </a:cubicBezTo>
                    <a:cubicBezTo>
                      <a:pt x="850" y="261"/>
                      <a:pt x="850" y="261"/>
                      <a:pt x="850" y="261"/>
                    </a:cubicBezTo>
                    <a:cubicBezTo>
                      <a:pt x="916" y="259"/>
                      <a:pt x="916" y="259"/>
                      <a:pt x="916" y="259"/>
                    </a:cubicBezTo>
                    <a:cubicBezTo>
                      <a:pt x="935" y="313"/>
                      <a:pt x="935" y="313"/>
                      <a:pt x="935" y="313"/>
                    </a:cubicBezTo>
                    <a:cubicBezTo>
                      <a:pt x="1151" y="313"/>
                      <a:pt x="1151" y="313"/>
                      <a:pt x="1151" y="313"/>
                    </a:cubicBezTo>
                    <a:lnTo>
                      <a:pt x="1098" y="1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E938AF4-DA9A-432F-924E-7229104E7EB0}"/>
                </a:ext>
              </a:extLst>
            </p:cNvPr>
            <p:cNvGrpSpPr/>
            <p:nvPr/>
          </p:nvGrpSpPr>
          <p:grpSpPr>
            <a:xfrm>
              <a:off x="4791985" y="4553468"/>
              <a:ext cx="492350" cy="830098"/>
              <a:chOff x="6207006" y="1286308"/>
              <a:chExt cx="2849909" cy="4804935"/>
            </a:xfrm>
            <a:solidFill>
              <a:schemeClr val="bg1">
                <a:lumMod val="65000"/>
              </a:schemeClr>
            </a:solidFill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DE62026-CCD6-4737-9B98-70F088F61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056" y="1286308"/>
                <a:ext cx="798200" cy="7959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79" name="Freeform 11">
                <a:extLst>
                  <a:ext uri="{FF2B5EF4-FFF2-40B4-BE49-F238E27FC236}">
                    <a16:creationId xmlns:a16="http://schemas.microsoft.com/office/drawing/2014/main" id="{CA0DC0A5-989E-4BD0-B1F2-E0206AECD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006" y="2815253"/>
                <a:ext cx="754354" cy="1190554"/>
              </a:xfrm>
              <a:custGeom>
                <a:avLst/>
                <a:gdLst>
                  <a:gd name="T0" fmla="*/ 166 w 395"/>
                  <a:gd name="T1" fmla="*/ 0 h 625"/>
                  <a:gd name="T2" fmla="*/ 0 w 395"/>
                  <a:gd name="T3" fmla="*/ 490 h 625"/>
                  <a:gd name="T4" fmla="*/ 216 w 395"/>
                  <a:gd name="T5" fmla="*/ 564 h 625"/>
                  <a:gd name="T6" fmla="*/ 395 w 395"/>
                  <a:gd name="T7" fmla="*/ 0 h 625"/>
                  <a:gd name="T8" fmla="*/ 166 w 395"/>
                  <a:gd name="T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625">
                    <a:moveTo>
                      <a:pt x="166" y="0"/>
                    </a:moveTo>
                    <a:cubicBezTo>
                      <a:pt x="0" y="490"/>
                      <a:pt x="0" y="490"/>
                      <a:pt x="0" y="490"/>
                    </a:cubicBezTo>
                    <a:cubicBezTo>
                      <a:pt x="32" y="614"/>
                      <a:pt x="110" y="625"/>
                      <a:pt x="216" y="564"/>
                    </a:cubicBezTo>
                    <a:cubicBezTo>
                      <a:pt x="395" y="0"/>
                      <a:pt x="395" y="0"/>
                      <a:pt x="395" y="0"/>
                    </a:cubicBezTo>
                    <a:lnTo>
                      <a:pt x="1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80" name="Freeform 12">
                <a:extLst>
                  <a:ext uri="{FF2B5EF4-FFF2-40B4-BE49-F238E27FC236}">
                    <a16:creationId xmlns:a16="http://schemas.microsoft.com/office/drawing/2014/main" id="{43E4C62F-383B-4E22-B26C-B6E39AE2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801" y="2815253"/>
                <a:ext cx="1920176" cy="3275990"/>
              </a:xfrm>
              <a:custGeom>
                <a:avLst/>
                <a:gdLst>
                  <a:gd name="T0" fmla="*/ 221 w 1006"/>
                  <a:gd name="T1" fmla="*/ 0 h 1720"/>
                  <a:gd name="T2" fmla="*/ 0 w 1006"/>
                  <a:gd name="T3" fmla="*/ 932 h 1720"/>
                  <a:gd name="T4" fmla="*/ 230 w 1006"/>
                  <a:gd name="T5" fmla="*/ 932 h 1720"/>
                  <a:gd name="T6" fmla="*/ 235 w 1006"/>
                  <a:gd name="T7" fmla="*/ 1586 h 1720"/>
                  <a:gd name="T8" fmla="*/ 448 w 1006"/>
                  <a:gd name="T9" fmla="*/ 1586 h 1720"/>
                  <a:gd name="T10" fmla="*/ 443 w 1006"/>
                  <a:gd name="T11" fmla="*/ 935 h 1720"/>
                  <a:gd name="T12" fmla="*/ 552 w 1006"/>
                  <a:gd name="T13" fmla="*/ 935 h 1720"/>
                  <a:gd name="T14" fmla="*/ 552 w 1006"/>
                  <a:gd name="T15" fmla="*/ 1586 h 1720"/>
                  <a:gd name="T16" fmla="*/ 771 w 1006"/>
                  <a:gd name="T17" fmla="*/ 1586 h 1720"/>
                  <a:gd name="T18" fmla="*/ 771 w 1006"/>
                  <a:gd name="T19" fmla="*/ 924 h 1720"/>
                  <a:gd name="T20" fmla="*/ 1006 w 1006"/>
                  <a:gd name="T21" fmla="*/ 924 h 1720"/>
                  <a:gd name="T22" fmla="*/ 778 w 1006"/>
                  <a:gd name="T23" fmla="*/ 0 h 1720"/>
                  <a:gd name="T24" fmla="*/ 221 w 1006"/>
                  <a:gd name="T25" fmla="*/ 0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6" h="1720">
                    <a:moveTo>
                      <a:pt x="221" y="0"/>
                    </a:moveTo>
                    <a:cubicBezTo>
                      <a:pt x="0" y="932"/>
                      <a:pt x="0" y="932"/>
                      <a:pt x="0" y="932"/>
                    </a:cubicBezTo>
                    <a:cubicBezTo>
                      <a:pt x="230" y="932"/>
                      <a:pt x="230" y="932"/>
                      <a:pt x="230" y="932"/>
                    </a:cubicBezTo>
                    <a:cubicBezTo>
                      <a:pt x="235" y="1586"/>
                      <a:pt x="235" y="1586"/>
                      <a:pt x="235" y="1586"/>
                    </a:cubicBezTo>
                    <a:cubicBezTo>
                      <a:pt x="289" y="1704"/>
                      <a:pt x="359" y="1716"/>
                      <a:pt x="448" y="1586"/>
                    </a:cubicBezTo>
                    <a:cubicBezTo>
                      <a:pt x="443" y="935"/>
                      <a:pt x="443" y="935"/>
                      <a:pt x="443" y="935"/>
                    </a:cubicBezTo>
                    <a:cubicBezTo>
                      <a:pt x="552" y="935"/>
                      <a:pt x="552" y="935"/>
                      <a:pt x="552" y="935"/>
                    </a:cubicBezTo>
                    <a:cubicBezTo>
                      <a:pt x="552" y="1586"/>
                      <a:pt x="552" y="1586"/>
                      <a:pt x="552" y="1586"/>
                    </a:cubicBezTo>
                    <a:cubicBezTo>
                      <a:pt x="624" y="1700"/>
                      <a:pt x="697" y="1720"/>
                      <a:pt x="771" y="1586"/>
                    </a:cubicBezTo>
                    <a:cubicBezTo>
                      <a:pt x="771" y="924"/>
                      <a:pt x="771" y="924"/>
                      <a:pt x="771" y="924"/>
                    </a:cubicBezTo>
                    <a:cubicBezTo>
                      <a:pt x="1006" y="924"/>
                      <a:pt x="1006" y="924"/>
                      <a:pt x="1006" y="924"/>
                    </a:cubicBezTo>
                    <a:cubicBezTo>
                      <a:pt x="778" y="0"/>
                      <a:pt x="778" y="0"/>
                      <a:pt x="778" y="0"/>
                    </a:cubicBezTo>
                    <a:lnTo>
                      <a:pt x="2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81" name="Freeform 13">
                <a:extLst>
                  <a:ext uri="{FF2B5EF4-FFF2-40B4-BE49-F238E27FC236}">
                    <a16:creationId xmlns:a16="http://schemas.microsoft.com/office/drawing/2014/main" id="{EE272477-CEC6-4B13-9B80-8A0144FCA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306" y="2815253"/>
                <a:ext cx="747609" cy="1196175"/>
              </a:xfrm>
              <a:custGeom>
                <a:avLst/>
                <a:gdLst>
                  <a:gd name="T0" fmla="*/ 216 w 392"/>
                  <a:gd name="T1" fmla="*/ 0 h 628"/>
                  <a:gd name="T2" fmla="*/ 0 w 392"/>
                  <a:gd name="T3" fmla="*/ 0 h 628"/>
                  <a:gd name="T4" fmla="*/ 189 w 392"/>
                  <a:gd name="T5" fmla="*/ 564 h 628"/>
                  <a:gd name="T6" fmla="*/ 392 w 392"/>
                  <a:gd name="T7" fmla="*/ 495 h 628"/>
                  <a:gd name="T8" fmla="*/ 216 w 392"/>
                  <a:gd name="T9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628">
                    <a:moveTo>
                      <a:pt x="2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9" y="564"/>
                      <a:pt x="189" y="564"/>
                      <a:pt x="189" y="564"/>
                    </a:cubicBezTo>
                    <a:cubicBezTo>
                      <a:pt x="285" y="628"/>
                      <a:pt x="350" y="598"/>
                      <a:pt x="392" y="495"/>
                    </a:cubicBez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82" name="Freeform 14">
                <a:extLst>
                  <a:ext uri="{FF2B5EF4-FFF2-40B4-BE49-F238E27FC236}">
                    <a16:creationId xmlns:a16="http://schemas.microsoft.com/office/drawing/2014/main" id="{825402E4-F13D-44F0-A5E9-9A0CD2F63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037" y="2219414"/>
                <a:ext cx="2196735" cy="595839"/>
              </a:xfrm>
              <a:custGeom>
                <a:avLst/>
                <a:gdLst>
                  <a:gd name="T0" fmla="*/ 1098 w 1151"/>
                  <a:gd name="T1" fmla="*/ 163 h 313"/>
                  <a:gd name="T2" fmla="*/ 962 w 1151"/>
                  <a:gd name="T3" fmla="*/ 0 h 313"/>
                  <a:gd name="T4" fmla="*/ 218 w 1151"/>
                  <a:gd name="T5" fmla="*/ 0 h 313"/>
                  <a:gd name="T6" fmla="*/ 47 w 1151"/>
                  <a:gd name="T7" fmla="*/ 176 h 313"/>
                  <a:gd name="T8" fmla="*/ 0 w 1151"/>
                  <a:gd name="T9" fmla="*/ 313 h 313"/>
                  <a:gd name="T10" fmla="*/ 229 w 1151"/>
                  <a:gd name="T11" fmla="*/ 313 h 313"/>
                  <a:gd name="T12" fmla="*/ 244 w 1151"/>
                  <a:gd name="T13" fmla="*/ 264 h 313"/>
                  <a:gd name="T14" fmla="*/ 316 w 1151"/>
                  <a:gd name="T15" fmla="*/ 264 h 313"/>
                  <a:gd name="T16" fmla="*/ 305 w 1151"/>
                  <a:gd name="T17" fmla="*/ 313 h 313"/>
                  <a:gd name="T18" fmla="*/ 862 w 1151"/>
                  <a:gd name="T19" fmla="*/ 313 h 313"/>
                  <a:gd name="T20" fmla="*/ 850 w 1151"/>
                  <a:gd name="T21" fmla="*/ 261 h 313"/>
                  <a:gd name="T22" fmla="*/ 916 w 1151"/>
                  <a:gd name="T23" fmla="*/ 259 h 313"/>
                  <a:gd name="T24" fmla="*/ 935 w 1151"/>
                  <a:gd name="T25" fmla="*/ 313 h 313"/>
                  <a:gd name="T26" fmla="*/ 1151 w 1151"/>
                  <a:gd name="T27" fmla="*/ 313 h 313"/>
                  <a:gd name="T28" fmla="*/ 1098 w 1151"/>
                  <a:gd name="T29" fmla="*/ 16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1" h="313">
                    <a:moveTo>
                      <a:pt x="1098" y="163"/>
                    </a:moveTo>
                    <a:cubicBezTo>
                      <a:pt x="1079" y="95"/>
                      <a:pt x="1028" y="45"/>
                      <a:pt x="962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29" y="32"/>
                      <a:pt x="74" y="92"/>
                      <a:pt x="47" y="176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229" y="313"/>
                      <a:pt x="229" y="313"/>
                      <a:pt x="229" y="313"/>
                    </a:cubicBezTo>
                    <a:cubicBezTo>
                      <a:pt x="244" y="264"/>
                      <a:pt x="244" y="264"/>
                      <a:pt x="244" y="264"/>
                    </a:cubicBezTo>
                    <a:cubicBezTo>
                      <a:pt x="316" y="264"/>
                      <a:pt x="316" y="264"/>
                      <a:pt x="316" y="264"/>
                    </a:cubicBezTo>
                    <a:cubicBezTo>
                      <a:pt x="305" y="313"/>
                      <a:pt x="305" y="313"/>
                      <a:pt x="305" y="313"/>
                    </a:cubicBezTo>
                    <a:cubicBezTo>
                      <a:pt x="862" y="313"/>
                      <a:pt x="862" y="313"/>
                      <a:pt x="862" y="313"/>
                    </a:cubicBezTo>
                    <a:cubicBezTo>
                      <a:pt x="850" y="261"/>
                      <a:pt x="850" y="261"/>
                      <a:pt x="850" y="261"/>
                    </a:cubicBezTo>
                    <a:cubicBezTo>
                      <a:pt x="916" y="259"/>
                      <a:pt x="916" y="259"/>
                      <a:pt x="916" y="259"/>
                    </a:cubicBezTo>
                    <a:cubicBezTo>
                      <a:pt x="935" y="313"/>
                      <a:pt x="935" y="313"/>
                      <a:pt x="935" y="313"/>
                    </a:cubicBezTo>
                    <a:cubicBezTo>
                      <a:pt x="1151" y="313"/>
                      <a:pt x="1151" y="313"/>
                      <a:pt x="1151" y="313"/>
                    </a:cubicBezTo>
                    <a:lnTo>
                      <a:pt x="1098" y="1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D75CD4E-1EA0-4A76-B145-85A422CE4B1B}"/>
              </a:ext>
            </a:extLst>
          </p:cNvPr>
          <p:cNvSpPr/>
          <p:nvPr/>
        </p:nvSpPr>
        <p:spPr>
          <a:xfrm>
            <a:off x="5484195" y="2424568"/>
            <a:ext cx="31837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t>Lorem Ipsum is simply dummy text of the printing and typesetting industry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7C126BD-5C9B-45D1-A418-5AB0D35818FC}"/>
              </a:ext>
            </a:extLst>
          </p:cNvPr>
          <p:cNvSpPr txBox="1"/>
          <p:nvPr/>
        </p:nvSpPr>
        <p:spPr>
          <a:xfrm>
            <a:off x="5484193" y="2099988"/>
            <a:ext cx="234648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/>
                <a:ea typeface="+mn-ea"/>
                <a:cs typeface="+mn-cs"/>
              </a:rPr>
              <a:t>SUBTITLE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6A2F77F-76C4-4FF7-BAB1-F08C83FFB3D5}"/>
              </a:ext>
            </a:extLst>
          </p:cNvPr>
          <p:cNvSpPr txBox="1"/>
          <p:nvPr/>
        </p:nvSpPr>
        <p:spPr>
          <a:xfrm>
            <a:off x="1351489" y="1760938"/>
            <a:ext cx="1614629" cy="253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/>
                <a:ea typeface="+mn-ea"/>
                <a:cs typeface="+mn-cs"/>
              </a:rPr>
              <a:t>MEN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B0AA9AA-28D2-49D4-8DFB-5A180FAFB4C3}"/>
              </a:ext>
            </a:extLst>
          </p:cNvPr>
          <p:cNvSpPr txBox="1"/>
          <p:nvPr/>
        </p:nvSpPr>
        <p:spPr>
          <a:xfrm>
            <a:off x="1351489" y="3403445"/>
            <a:ext cx="1614629" cy="253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/>
                <a:ea typeface="+mn-ea"/>
                <a:cs typeface="+mn-cs"/>
              </a:rPr>
              <a:t>WOMEN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D6AC148-9779-476B-BC9C-D65F6462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304" y="2230235"/>
            <a:ext cx="1465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oppi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itchFamily="2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itchFamily="2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itchFamily="2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itchFamily="2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itchFamily="2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DCCD3"/>
                </a:solidFill>
                <a:effectLst/>
                <a:uLnTx/>
                <a:uFillTx/>
                <a:latin typeface="Colart Standard"/>
                <a:ea typeface="+mn-ea"/>
                <a:cs typeface="+mn-cs"/>
              </a:rPr>
              <a:t>20%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8CEA0B3-4AA7-420E-86A9-D4C42CDC800E}"/>
              </a:ext>
            </a:extLst>
          </p:cNvPr>
          <p:cNvSpPr txBox="1"/>
          <p:nvPr/>
        </p:nvSpPr>
        <p:spPr>
          <a:xfrm>
            <a:off x="4076304" y="3825192"/>
            <a:ext cx="146577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B81C"/>
                </a:solidFill>
                <a:effectLst/>
                <a:uLnTx/>
                <a:uFillTx/>
                <a:latin typeface="Colart Standard"/>
                <a:ea typeface="+mn-ea"/>
                <a:cs typeface="+mn-cs"/>
              </a:rPr>
              <a:t>50%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6CAD3588-147F-4AB3-B3A9-3171E126A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Metric Comparison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1F65BC-0BBA-443E-96B9-2AE691130D4C}"/>
              </a:ext>
            </a:extLst>
          </p:cNvPr>
          <p:cNvSpPr txBox="1"/>
          <p:nvPr/>
        </p:nvSpPr>
        <p:spPr>
          <a:xfrm>
            <a:off x="330610" y="1046626"/>
            <a:ext cx="4956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t>This is some supporting messaging text below the title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2D7FC0B9-389A-457E-BEE5-B4E272676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F1DB-EF98-447F-BF2B-7DA6F96677B8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0029A998-D6CD-455B-A2BB-E00BF8BB2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B39DBE3-FDAC-4BEB-98CB-474FF5D11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3">
            <a:extLst>
              <a:ext uri="{FF2B5EF4-FFF2-40B4-BE49-F238E27FC236}">
                <a16:creationId xmlns:a16="http://schemas.microsoft.com/office/drawing/2014/main" id="{1F99BC4F-F2D8-41D3-A88E-BF896A60A27D}"/>
              </a:ext>
            </a:extLst>
          </p:cNvPr>
          <p:cNvGrpSpPr>
            <a:grpSpLocks/>
          </p:cNvGrpSpPr>
          <p:nvPr/>
        </p:nvGrpSpPr>
        <p:grpSpPr bwMode="auto">
          <a:xfrm>
            <a:off x="1" y="1010265"/>
            <a:ext cx="3988395" cy="3854150"/>
            <a:chOff x="0" y="1954923"/>
            <a:chExt cx="4876800" cy="4923843"/>
          </a:xfrm>
        </p:grpSpPr>
        <p:grpSp>
          <p:nvGrpSpPr>
            <p:cNvPr id="29710" name="Group 15">
              <a:extLst>
                <a:ext uri="{FF2B5EF4-FFF2-40B4-BE49-F238E27FC236}">
                  <a16:creationId xmlns:a16="http://schemas.microsoft.com/office/drawing/2014/main" id="{C9DCD087-0F67-4304-94B3-AA6245250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54923"/>
              <a:ext cx="4876800" cy="4923843"/>
              <a:chOff x="428466" y="1292701"/>
              <a:chExt cx="5532695" cy="5586065"/>
            </a:xfrm>
          </p:grpSpPr>
          <p:sp>
            <p:nvSpPr>
              <p:cNvPr id="3" name="Freeform 24">
                <a:extLst>
                  <a:ext uri="{FF2B5EF4-FFF2-40B4-BE49-F238E27FC236}">
                    <a16:creationId xmlns:a16="http://schemas.microsoft.com/office/drawing/2014/main" id="{5FB57AC5-2540-4414-A637-DFBD9DCD04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925802" y="3869516"/>
                <a:ext cx="2693590" cy="626995"/>
              </a:xfrm>
              <a:custGeom>
                <a:avLst/>
                <a:gdLst>
                  <a:gd name="T0" fmla="*/ 5 w 1158"/>
                  <a:gd name="T1" fmla="*/ 0 h 258"/>
                  <a:gd name="T2" fmla="*/ 1006 w 1158"/>
                  <a:gd name="T3" fmla="*/ 0 h 258"/>
                  <a:gd name="T4" fmla="*/ 1158 w 1158"/>
                  <a:gd name="T5" fmla="*/ 128 h 258"/>
                  <a:gd name="T6" fmla="*/ 1006 w 1158"/>
                  <a:gd name="T7" fmla="*/ 258 h 258"/>
                  <a:gd name="T8" fmla="*/ 0 w 1158"/>
                  <a:gd name="T9" fmla="*/ 258 h 258"/>
                  <a:gd name="T10" fmla="*/ 0 w 1158"/>
                  <a:gd name="T11" fmla="*/ 2 h 258"/>
                  <a:gd name="T12" fmla="*/ 5 w 1158"/>
                  <a:gd name="T13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8" h="258">
                    <a:moveTo>
                      <a:pt x="5" y="0"/>
                    </a:moveTo>
                    <a:lnTo>
                      <a:pt x="1006" y="0"/>
                    </a:lnTo>
                    <a:lnTo>
                      <a:pt x="1158" y="128"/>
                    </a:lnTo>
                    <a:lnTo>
                      <a:pt x="1006" y="258"/>
                    </a:lnTo>
                    <a:lnTo>
                      <a:pt x="0" y="258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4" name="Freeform 26">
                <a:extLst>
                  <a:ext uri="{FF2B5EF4-FFF2-40B4-BE49-F238E27FC236}">
                    <a16:creationId xmlns:a16="http://schemas.microsoft.com/office/drawing/2014/main" id="{99A62784-91C5-489E-8F32-94150630C0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865334" y="3714949"/>
                <a:ext cx="3002725" cy="626995"/>
              </a:xfrm>
              <a:custGeom>
                <a:avLst/>
                <a:gdLst>
                  <a:gd name="T0" fmla="*/ 1 w 1396"/>
                  <a:gd name="T1" fmla="*/ 0 h 257"/>
                  <a:gd name="T2" fmla="*/ 1243 w 1396"/>
                  <a:gd name="T3" fmla="*/ 0 h 257"/>
                  <a:gd name="T4" fmla="*/ 1396 w 1396"/>
                  <a:gd name="T5" fmla="*/ 129 h 257"/>
                  <a:gd name="T6" fmla="*/ 1243 w 1396"/>
                  <a:gd name="T7" fmla="*/ 257 h 257"/>
                  <a:gd name="T8" fmla="*/ 0 w 1396"/>
                  <a:gd name="T9" fmla="*/ 257 h 257"/>
                  <a:gd name="T10" fmla="*/ 0 w 1396"/>
                  <a:gd name="T11" fmla="*/ 1 h 257"/>
                  <a:gd name="T12" fmla="*/ 1 w 1396"/>
                  <a:gd name="T13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6" h="257">
                    <a:moveTo>
                      <a:pt x="1" y="0"/>
                    </a:moveTo>
                    <a:lnTo>
                      <a:pt x="1243" y="0"/>
                    </a:lnTo>
                    <a:lnTo>
                      <a:pt x="1396" y="129"/>
                    </a:lnTo>
                    <a:lnTo>
                      <a:pt x="1243" y="257"/>
                    </a:lnTo>
                    <a:lnTo>
                      <a:pt x="0" y="25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5" name="Freeform 27">
                <a:extLst>
                  <a:ext uri="{FF2B5EF4-FFF2-40B4-BE49-F238E27FC236}">
                    <a16:creationId xmlns:a16="http://schemas.microsoft.com/office/drawing/2014/main" id="{3FAE2724-D7D1-4D5A-9B52-01073356C8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091118" y="5491890"/>
                <a:ext cx="1348957" cy="1424794"/>
              </a:xfrm>
              <a:custGeom>
                <a:avLst/>
                <a:gdLst>
                  <a:gd name="T0" fmla="*/ 634 w 634"/>
                  <a:gd name="T1" fmla="*/ 0 h 591"/>
                  <a:gd name="T2" fmla="*/ 634 w 634"/>
                  <a:gd name="T3" fmla="*/ 256 h 591"/>
                  <a:gd name="T4" fmla="*/ 630 w 634"/>
                  <a:gd name="T5" fmla="*/ 256 h 591"/>
                  <a:gd name="T6" fmla="*/ 0 w 634"/>
                  <a:gd name="T7" fmla="*/ 591 h 591"/>
                  <a:gd name="T8" fmla="*/ 0 w 634"/>
                  <a:gd name="T9" fmla="*/ 130 h 591"/>
                  <a:gd name="T10" fmla="*/ 634 w 634"/>
                  <a:gd name="T11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4" h="591">
                    <a:moveTo>
                      <a:pt x="634" y="0"/>
                    </a:moveTo>
                    <a:lnTo>
                      <a:pt x="634" y="256"/>
                    </a:lnTo>
                    <a:lnTo>
                      <a:pt x="630" y="256"/>
                    </a:lnTo>
                    <a:lnTo>
                      <a:pt x="0" y="591"/>
                    </a:lnTo>
                    <a:lnTo>
                      <a:pt x="0" y="130"/>
                    </a:lnTo>
                    <a:lnTo>
                      <a:pt x="63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6" name="Freeform 28">
                <a:extLst>
                  <a:ext uri="{FF2B5EF4-FFF2-40B4-BE49-F238E27FC236}">
                    <a16:creationId xmlns:a16="http://schemas.microsoft.com/office/drawing/2014/main" id="{B95BB736-B440-4445-8D1C-635B83A96F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701098" y="3471749"/>
                <a:ext cx="3504261" cy="611860"/>
              </a:xfrm>
              <a:custGeom>
                <a:avLst/>
                <a:gdLst>
                  <a:gd name="T0" fmla="*/ 0 w 1635"/>
                  <a:gd name="T1" fmla="*/ 0 h 257"/>
                  <a:gd name="T2" fmla="*/ 1482 w 1635"/>
                  <a:gd name="T3" fmla="*/ 0 h 257"/>
                  <a:gd name="T4" fmla="*/ 1635 w 1635"/>
                  <a:gd name="T5" fmla="*/ 128 h 257"/>
                  <a:gd name="T6" fmla="*/ 1482 w 1635"/>
                  <a:gd name="T7" fmla="*/ 257 h 257"/>
                  <a:gd name="T8" fmla="*/ 0 w 1635"/>
                  <a:gd name="T9" fmla="*/ 257 h 257"/>
                  <a:gd name="T10" fmla="*/ 0 w 1635"/>
                  <a:gd name="T1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5" h="257">
                    <a:moveTo>
                      <a:pt x="0" y="0"/>
                    </a:moveTo>
                    <a:lnTo>
                      <a:pt x="1482" y="0"/>
                    </a:lnTo>
                    <a:lnTo>
                      <a:pt x="1635" y="128"/>
                    </a:lnTo>
                    <a:lnTo>
                      <a:pt x="1482" y="257"/>
                    </a:lnTo>
                    <a:lnTo>
                      <a:pt x="0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7" name="Freeform 29">
                <a:extLst>
                  <a:ext uri="{FF2B5EF4-FFF2-40B4-BE49-F238E27FC236}">
                    <a16:creationId xmlns:a16="http://schemas.microsoft.com/office/drawing/2014/main" id="{CDF141B5-CE3F-441A-A553-48D5A7F4DC5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779832" y="5644315"/>
                <a:ext cx="1348957" cy="1119944"/>
              </a:xfrm>
              <a:custGeom>
                <a:avLst/>
                <a:gdLst>
                  <a:gd name="T0" fmla="*/ 0 w 634"/>
                  <a:gd name="T1" fmla="*/ 0 h 464"/>
                  <a:gd name="T2" fmla="*/ 632 w 634"/>
                  <a:gd name="T3" fmla="*/ 104 h 464"/>
                  <a:gd name="T4" fmla="*/ 634 w 634"/>
                  <a:gd name="T5" fmla="*/ 104 h 464"/>
                  <a:gd name="T6" fmla="*/ 634 w 634"/>
                  <a:gd name="T7" fmla="*/ 361 h 464"/>
                  <a:gd name="T8" fmla="*/ 632 w 634"/>
                  <a:gd name="T9" fmla="*/ 361 h 464"/>
                  <a:gd name="T10" fmla="*/ 0 w 634"/>
                  <a:gd name="T11" fmla="*/ 464 h 464"/>
                  <a:gd name="T12" fmla="*/ 0 w 634"/>
                  <a:gd name="T13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4" h="464">
                    <a:moveTo>
                      <a:pt x="0" y="0"/>
                    </a:moveTo>
                    <a:lnTo>
                      <a:pt x="632" y="104"/>
                    </a:lnTo>
                    <a:lnTo>
                      <a:pt x="634" y="104"/>
                    </a:lnTo>
                    <a:lnTo>
                      <a:pt x="634" y="361"/>
                    </a:lnTo>
                    <a:lnTo>
                      <a:pt x="632" y="361"/>
                    </a:lnTo>
                    <a:lnTo>
                      <a:pt x="0" y="46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8" name="Freeform 30">
                <a:extLst>
                  <a:ext uri="{FF2B5EF4-FFF2-40B4-BE49-F238E27FC236}">
                    <a16:creationId xmlns:a16="http://schemas.microsoft.com/office/drawing/2014/main" id="{C38AF5BC-7F23-4303-BA4B-39016CF89F2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-465298" y="3209090"/>
                <a:ext cx="4012282" cy="629157"/>
              </a:xfrm>
              <a:custGeom>
                <a:avLst/>
                <a:gdLst>
                  <a:gd name="T0" fmla="*/ 0 w 1873"/>
                  <a:gd name="T1" fmla="*/ 0 h 257"/>
                  <a:gd name="T2" fmla="*/ 1719 w 1873"/>
                  <a:gd name="T3" fmla="*/ 0 h 257"/>
                  <a:gd name="T4" fmla="*/ 1873 w 1873"/>
                  <a:gd name="T5" fmla="*/ 129 h 257"/>
                  <a:gd name="T6" fmla="*/ 1719 w 1873"/>
                  <a:gd name="T7" fmla="*/ 257 h 257"/>
                  <a:gd name="T8" fmla="*/ 1 w 1873"/>
                  <a:gd name="T9" fmla="*/ 257 h 257"/>
                  <a:gd name="T10" fmla="*/ 0 w 1873"/>
                  <a:gd name="T11" fmla="*/ 257 h 257"/>
                  <a:gd name="T12" fmla="*/ 0 w 1873"/>
                  <a:gd name="T13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257">
                    <a:moveTo>
                      <a:pt x="0" y="0"/>
                    </a:moveTo>
                    <a:lnTo>
                      <a:pt x="1719" y="0"/>
                    </a:lnTo>
                    <a:lnTo>
                      <a:pt x="1873" y="129"/>
                    </a:lnTo>
                    <a:lnTo>
                      <a:pt x="1719" y="257"/>
                    </a:lnTo>
                    <a:lnTo>
                      <a:pt x="1" y="257"/>
                    </a:lnTo>
                    <a:lnTo>
                      <a:pt x="0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1818E8E-31C4-4157-933A-9523AD6216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67465" y="5490810"/>
                <a:ext cx="1348957" cy="1426955"/>
              </a:xfrm>
              <a:custGeom>
                <a:avLst/>
                <a:gdLst>
                  <a:gd name="T0" fmla="*/ 0 w 634"/>
                  <a:gd name="T1" fmla="*/ 0 h 591"/>
                  <a:gd name="T2" fmla="*/ 630 w 634"/>
                  <a:gd name="T3" fmla="*/ 334 h 591"/>
                  <a:gd name="T4" fmla="*/ 634 w 634"/>
                  <a:gd name="T5" fmla="*/ 334 h 591"/>
                  <a:gd name="T6" fmla="*/ 634 w 634"/>
                  <a:gd name="T7" fmla="*/ 591 h 591"/>
                  <a:gd name="T8" fmla="*/ 0 w 634"/>
                  <a:gd name="T9" fmla="*/ 461 h 591"/>
                  <a:gd name="T10" fmla="*/ 0 w 634"/>
                  <a:gd name="T11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4" h="591">
                    <a:moveTo>
                      <a:pt x="0" y="0"/>
                    </a:moveTo>
                    <a:lnTo>
                      <a:pt x="630" y="334"/>
                    </a:lnTo>
                    <a:lnTo>
                      <a:pt x="634" y="334"/>
                    </a:lnTo>
                    <a:lnTo>
                      <a:pt x="634" y="591"/>
                    </a:lnTo>
                    <a:lnTo>
                      <a:pt x="0" y="46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0" name="Freeform 25">
                <a:extLst>
                  <a:ext uri="{FF2B5EF4-FFF2-40B4-BE49-F238E27FC236}">
                    <a16:creationId xmlns:a16="http://schemas.microsoft.com/office/drawing/2014/main" id="{CE22CB7D-7DFD-4662-8E32-217327531B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285653" y="5203256"/>
                <a:ext cx="1348957" cy="2002061"/>
              </a:xfrm>
              <a:custGeom>
                <a:avLst/>
                <a:gdLst>
                  <a:gd name="T0" fmla="*/ 634 w 634"/>
                  <a:gd name="T1" fmla="*/ 0 h 820"/>
                  <a:gd name="T2" fmla="*/ 634 w 634"/>
                  <a:gd name="T3" fmla="*/ 256 h 820"/>
                  <a:gd name="T4" fmla="*/ 628 w 634"/>
                  <a:gd name="T5" fmla="*/ 256 h 820"/>
                  <a:gd name="T6" fmla="*/ 0 w 634"/>
                  <a:gd name="T7" fmla="*/ 820 h 820"/>
                  <a:gd name="T8" fmla="*/ 0 w 634"/>
                  <a:gd name="T9" fmla="*/ 366 h 820"/>
                  <a:gd name="T10" fmla="*/ 634 w 634"/>
                  <a:gd name="T11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4" h="820">
                    <a:moveTo>
                      <a:pt x="634" y="0"/>
                    </a:moveTo>
                    <a:lnTo>
                      <a:pt x="634" y="256"/>
                    </a:lnTo>
                    <a:lnTo>
                      <a:pt x="628" y="256"/>
                    </a:lnTo>
                    <a:lnTo>
                      <a:pt x="0" y="820"/>
                    </a:lnTo>
                    <a:lnTo>
                      <a:pt x="0" y="366"/>
                    </a:lnTo>
                    <a:lnTo>
                      <a:pt x="63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C2038D-9B16-488A-A506-9964BF0DE6BC}"/>
                  </a:ext>
                </a:extLst>
              </p:cNvPr>
              <p:cNvSpPr/>
              <p:nvPr/>
            </p:nvSpPr>
            <p:spPr>
              <a:xfrm rot="16200000">
                <a:off x="1002551" y="1293722"/>
                <a:ext cx="990100" cy="988059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4807398-823A-469D-B6BF-114E8CC50045}"/>
                  </a:ext>
                </a:extLst>
              </p:cNvPr>
              <p:cNvSpPr/>
              <p:nvPr/>
            </p:nvSpPr>
            <p:spPr>
              <a:xfrm rot="16200000">
                <a:off x="1937640" y="1645013"/>
                <a:ext cx="990100" cy="99022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E2624FF-8513-455B-BCDD-938093688E51}"/>
                  </a:ext>
                </a:extLst>
              </p:cNvPr>
              <p:cNvSpPr/>
              <p:nvPr/>
            </p:nvSpPr>
            <p:spPr>
              <a:xfrm rot="16200000">
                <a:off x="2871647" y="1997384"/>
                <a:ext cx="990100" cy="99022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BA4E971-7B6E-4C4D-8843-3F2BB52E6C7F}"/>
                  </a:ext>
                </a:extLst>
              </p:cNvPr>
              <p:cNvSpPr/>
              <p:nvPr/>
            </p:nvSpPr>
            <p:spPr>
              <a:xfrm rot="16200000">
                <a:off x="3808897" y="2348675"/>
                <a:ext cx="987937" cy="99022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C8A13F-F545-498D-AA47-DAA03B71CA88}"/>
                </a:ext>
              </a:extLst>
            </p:cNvPr>
            <p:cNvSpPr txBox="1"/>
            <p:nvPr/>
          </p:nvSpPr>
          <p:spPr>
            <a:xfrm>
              <a:off x="323977" y="2141663"/>
              <a:ext cx="1274943" cy="4433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024848-D847-4D30-921C-431FEF701DD5}"/>
                </a:ext>
              </a:extLst>
            </p:cNvPr>
            <p:cNvSpPr txBox="1"/>
            <p:nvPr/>
          </p:nvSpPr>
          <p:spPr>
            <a:xfrm>
              <a:off x="1133918" y="2477033"/>
              <a:ext cx="1274942" cy="4433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76%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6F735A-3509-4ED4-962C-E9CC41E281CE}"/>
                </a:ext>
              </a:extLst>
            </p:cNvPr>
            <p:cNvSpPr txBox="1"/>
            <p:nvPr/>
          </p:nvSpPr>
          <p:spPr>
            <a:xfrm>
              <a:off x="1961011" y="2793348"/>
              <a:ext cx="1274942" cy="4433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56%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75668A-01F8-44D9-BBCB-678C1A31F10C}"/>
                </a:ext>
              </a:extLst>
            </p:cNvPr>
            <p:cNvSpPr txBox="1"/>
            <p:nvPr/>
          </p:nvSpPr>
          <p:spPr>
            <a:xfrm>
              <a:off x="2820501" y="3084892"/>
              <a:ext cx="1273037" cy="4433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olart Standard Light"/>
                  <a:ea typeface="+mn-ea"/>
                  <a:cs typeface="+mn-cs"/>
                </a:rPr>
                <a:t>48%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D1177FE-CBE7-4380-8DFB-519EE147E2D0}"/>
              </a:ext>
            </a:extLst>
          </p:cNvPr>
          <p:cNvSpPr/>
          <p:nvPr/>
        </p:nvSpPr>
        <p:spPr>
          <a:xfrm>
            <a:off x="4056064" y="1277817"/>
            <a:ext cx="41687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8B2437-8D86-4852-97AD-C4698B823F4E}"/>
              </a:ext>
            </a:extLst>
          </p:cNvPr>
          <p:cNvSpPr/>
          <p:nvPr/>
        </p:nvSpPr>
        <p:spPr>
          <a:xfrm>
            <a:off x="4062415" y="967379"/>
            <a:ext cx="19145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SUBTITLE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2E2CB0-3160-4F0A-AA2A-9F5A877514A5}"/>
              </a:ext>
            </a:extLst>
          </p:cNvPr>
          <p:cNvSpPr/>
          <p:nvPr/>
        </p:nvSpPr>
        <p:spPr>
          <a:xfrm>
            <a:off x="4362450" y="4047189"/>
            <a:ext cx="134937" cy="1349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" pitchFamily="50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6E0AF91-A7CD-481A-8729-A0EBB480E27C}"/>
              </a:ext>
            </a:extLst>
          </p:cNvPr>
          <p:cNvSpPr/>
          <p:nvPr/>
        </p:nvSpPr>
        <p:spPr>
          <a:xfrm>
            <a:off x="4362450" y="4371813"/>
            <a:ext cx="134937" cy="1349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" pitchFamily="50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4E2BC9-4C8E-4C13-AF96-89E7C6D75F0E}"/>
              </a:ext>
            </a:extLst>
          </p:cNvPr>
          <p:cNvSpPr/>
          <p:nvPr/>
        </p:nvSpPr>
        <p:spPr>
          <a:xfrm>
            <a:off x="4506913" y="4010676"/>
            <a:ext cx="1239838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NAME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FD22C9-F8DA-4F2D-B60F-331A0D06F8A4}"/>
              </a:ext>
            </a:extLst>
          </p:cNvPr>
          <p:cNvSpPr/>
          <p:nvPr/>
        </p:nvSpPr>
        <p:spPr>
          <a:xfrm>
            <a:off x="4506913" y="4351175"/>
            <a:ext cx="1239838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NAME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8E05693-EFC3-4438-9C68-86A1F0764D82}"/>
              </a:ext>
            </a:extLst>
          </p:cNvPr>
          <p:cNvSpPr/>
          <p:nvPr/>
        </p:nvSpPr>
        <p:spPr>
          <a:xfrm>
            <a:off x="6161088" y="4047189"/>
            <a:ext cx="134938" cy="1349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" pitchFamily="50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7559A7-9058-4696-9602-921B82AB5332}"/>
              </a:ext>
            </a:extLst>
          </p:cNvPr>
          <p:cNvSpPr/>
          <p:nvPr/>
        </p:nvSpPr>
        <p:spPr>
          <a:xfrm>
            <a:off x="6161088" y="4371813"/>
            <a:ext cx="134938" cy="1349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" pitchFamily="50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57D89B-0CA4-4986-B8E0-9CDDC1309CFA}"/>
              </a:ext>
            </a:extLst>
          </p:cNvPr>
          <p:cNvSpPr/>
          <p:nvPr/>
        </p:nvSpPr>
        <p:spPr>
          <a:xfrm>
            <a:off x="6305550" y="4010676"/>
            <a:ext cx="12382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NAME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AD5D44-12E4-454A-9681-438F902539DB}"/>
              </a:ext>
            </a:extLst>
          </p:cNvPr>
          <p:cNvSpPr/>
          <p:nvPr/>
        </p:nvSpPr>
        <p:spPr>
          <a:xfrm>
            <a:off x="6305550" y="4351175"/>
            <a:ext cx="12382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NAME</a:t>
            </a:r>
          </a:p>
        </p:txBody>
      </p:sp>
      <p:sp>
        <p:nvSpPr>
          <p:cNvPr id="34" name="Title 4">
            <a:extLst>
              <a:ext uri="{FF2B5EF4-FFF2-40B4-BE49-F238E27FC236}">
                <a16:creationId xmlns:a16="http://schemas.microsoft.com/office/drawing/2014/main" id="{09931CC3-1D79-4B56-9AD8-DC49D15916EF}"/>
              </a:ext>
            </a:extLst>
          </p:cNvPr>
          <p:cNvSpPr txBox="1">
            <a:spLocks/>
          </p:cNvSpPr>
          <p:nvPr/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j-ea"/>
                <a:cs typeface="Arial" panose="020B0604020202020204" pitchFamily="34" charset="0"/>
              </a:rPr>
              <a:t>Performance Comparison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6C6D2A7B-3B8B-473E-BA58-D5AF10EFD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E9F6C082-DAAA-4D52-BA47-8648F59E6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36" name="Date Placeholder 13">
            <a:extLst>
              <a:ext uri="{FF2B5EF4-FFF2-40B4-BE49-F238E27FC236}">
                <a16:creationId xmlns:a16="http://schemas.microsoft.com/office/drawing/2014/main" id="{E943F433-213C-44E2-A804-ABAB94925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23C1F-1F65-4CBC-9226-1724455A0DBE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B2A4A4-E428-426C-865D-7C18ACDDB037}"/>
              </a:ext>
            </a:extLst>
          </p:cNvPr>
          <p:cNvGrpSpPr>
            <a:grpSpLocks/>
          </p:cNvGrpSpPr>
          <p:nvPr/>
        </p:nvGrpSpPr>
        <p:grpSpPr bwMode="auto">
          <a:xfrm>
            <a:off x="7181113" y="1143795"/>
            <a:ext cx="1016000" cy="2370137"/>
            <a:chOff x="9211041" y="2512726"/>
            <a:chExt cx="1356368" cy="3159841"/>
          </a:xfrm>
        </p:grpSpPr>
        <p:grpSp>
          <p:nvGrpSpPr>
            <p:cNvPr id="12341" name="Group 41">
              <a:extLst>
                <a:ext uri="{FF2B5EF4-FFF2-40B4-BE49-F238E27FC236}">
                  <a16:creationId xmlns:a16="http://schemas.microsoft.com/office/drawing/2014/main" id="{47FA7E1D-D00F-4881-A9BF-337863940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1041" y="2616869"/>
              <a:ext cx="952187" cy="3055698"/>
              <a:chOff x="9118601" y="1004888"/>
              <a:chExt cx="1320799" cy="4238625"/>
            </a:xfrm>
          </p:grpSpPr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A8AFEEAA-8648-4622-B20B-CC93DAE0A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8336" y="1682440"/>
                <a:ext cx="220483" cy="257759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67939A18-A605-4D77-812E-5C304652AE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18601" y="1004280"/>
                <a:ext cx="1319953" cy="4239233"/>
              </a:xfrm>
              <a:custGeom>
                <a:avLst/>
                <a:gdLst>
                  <a:gd name="T0" fmla="*/ 395 w 790"/>
                  <a:gd name="T1" fmla="*/ 2548 h 2548"/>
                  <a:gd name="T2" fmla="*/ 0 w 790"/>
                  <a:gd name="T3" fmla="*/ 2153 h 2548"/>
                  <a:gd name="T4" fmla="*/ 218 w 790"/>
                  <a:gd name="T5" fmla="*/ 1799 h 2548"/>
                  <a:gd name="T6" fmla="*/ 218 w 790"/>
                  <a:gd name="T7" fmla="*/ 170 h 2548"/>
                  <a:gd name="T8" fmla="*/ 388 w 790"/>
                  <a:gd name="T9" fmla="*/ 0 h 2548"/>
                  <a:gd name="T10" fmla="*/ 402 w 790"/>
                  <a:gd name="T11" fmla="*/ 0 h 2548"/>
                  <a:gd name="T12" fmla="*/ 571 w 790"/>
                  <a:gd name="T13" fmla="*/ 170 h 2548"/>
                  <a:gd name="T14" fmla="*/ 571 w 790"/>
                  <a:gd name="T15" fmla="*/ 1799 h 2548"/>
                  <a:gd name="T16" fmla="*/ 790 w 790"/>
                  <a:gd name="T17" fmla="*/ 2153 h 2548"/>
                  <a:gd name="T18" fmla="*/ 395 w 790"/>
                  <a:gd name="T19" fmla="*/ 2548 h 2548"/>
                  <a:gd name="T20" fmla="*/ 388 w 790"/>
                  <a:gd name="T21" fmla="*/ 92 h 2548"/>
                  <a:gd name="T22" fmla="*/ 310 w 790"/>
                  <a:gd name="T23" fmla="*/ 170 h 2548"/>
                  <a:gd name="T24" fmla="*/ 310 w 790"/>
                  <a:gd name="T25" fmla="*/ 1859 h 2548"/>
                  <a:gd name="T26" fmla="*/ 281 w 790"/>
                  <a:gd name="T27" fmla="*/ 1871 h 2548"/>
                  <a:gd name="T28" fmla="*/ 91 w 790"/>
                  <a:gd name="T29" fmla="*/ 2153 h 2548"/>
                  <a:gd name="T30" fmla="*/ 395 w 790"/>
                  <a:gd name="T31" fmla="*/ 2456 h 2548"/>
                  <a:gd name="T32" fmla="*/ 699 w 790"/>
                  <a:gd name="T33" fmla="*/ 2153 h 2548"/>
                  <a:gd name="T34" fmla="*/ 508 w 790"/>
                  <a:gd name="T35" fmla="*/ 1871 h 2548"/>
                  <a:gd name="T36" fmla="*/ 480 w 790"/>
                  <a:gd name="T37" fmla="*/ 1859 h 2548"/>
                  <a:gd name="T38" fmla="*/ 480 w 790"/>
                  <a:gd name="T39" fmla="*/ 170 h 2548"/>
                  <a:gd name="T40" fmla="*/ 402 w 790"/>
                  <a:gd name="T41" fmla="*/ 92 h 2548"/>
                  <a:gd name="T42" fmla="*/ 388 w 790"/>
                  <a:gd name="T43" fmla="*/ 92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0" h="2548">
                    <a:moveTo>
                      <a:pt x="395" y="2548"/>
                    </a:moveTo>
                    <a:cubicBezTo>
                      <a:pt x="177" y="2548"/>
                      <a:pt x="0" y="2371"/>
                      <a:pt x="0" y="2153"/>
                    </a:cubicBezTo>
                    <a:cubicBezTo>
                      <a:pt x="0" y="2001"/>
                      <a:pt x="85" y="1865"/>
                      <a:pt x="218" y="1799"/>
                    </a:cubicBez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18" y="76"/>
                      <a:pt x="295" y="0"/>
                      <a:pt x="388" y="0"/>
                    </a:cubicBezTo>
                    <a:cubicBezTo>
                      <a:pt x="402" y="0"/>
                      <a:pt x="402" y="0"/>
                      <a:pt x="402" y="0"/>
                    </a:cubicBezTo>
                    <a:cubicBezTo>
                      <a:pt x="495" y="0"/>
                      <a:pt x="571" y="76"/>
                      <a:pt x="571" y="170"/>
                    </a:cubicBezTo>
                    <a:cubicBezTo>
                      <a:pt x="571" y="1799"/>
                      <a:pt x="571" y="1799"/>
                      <a:pt x="571" y="1799"/>
                    </a:cubicBezTo>
                    <a:cubicBezTo>
                      <a:pt x="705" y="1865"/>
                      <a:pt x="790" y="2001"/>
                      <a:pt x="790" y="2153"/>
                    </a:cubicBezTo>
                    <a:cubicBezTo>
                      <a:pt x="790" y="2371"/>
                      <a:pt x="613" y="2548"/>
                      <a:pt x="395" y="2548"/>
                    </a:cubicBezTo>
                    <a:close/>
                    <a:moveTo>
                      <a:pt x="388" y="92"/>
                    </a:moveTo>
                    <a:cubicBezTo>
                      <a:pt x="345" y="92"/>
                      <a:pt x="310" y="127"/>
                      <a:pt x="310" y="170"/>
                    </a:cubicBezTo>
                    <a:cubicBezTo>
                      <a:pt x="310" y="1859"/>
                      <a:pt x="310" y="1859"/>
                      <a:pt x="310" y="1859"/>
                    </a:cubicBezTo>
                    <a:cubicBezTo>
                      <a:pt x="281" y="1871"/>
                      <a:pt x="281" y="1871"/>
                      <a:pt x="281" y="1871"/>
                    </a:cubicBezTo>
                    <a:cubicBezTo>
                      <a:pt x="166" y="1918"/>
                      <a:pt x="91" y="2028"/>
                      <a:pt x="91" y="2153"/>
                    </a:cubicBezTo>
                    <a:cubicBezTo>
                      <a:pt x="91" y="2320"/>
                      <a:pt x="228" y="2456"/>
                      <a:pt x="395" y="2456"/>
                    </a:cubicBezTo>
                    <a:cubicBezTo>
                      <a:pt x="562" y="2456"/>
                      <a:pt x="699" y="2320"/>
                      <a:pt x="699" y="2153"/>
                    </a:cubicBezTo>
                    <a:cubicBezTo>
                      <a:pt x="699" y="2028"/>
                      <a:pt x="624" y="1918"/>
                      <a:pt x="508" y="1871"/>
                    </a:cubicBezTo>
                    <a:cubicBezTo>
                      <a:pt x="480" y="1859"/>
                      <a:pt x="480" y="1859"/>
                      <a:pt x="480" y="1859"/>
                    </a:cubicBezTo>
                    <a:cubicBezTo>
                      <a:pt x="480" y="170"/>
                      <a:pt x="480" y="170"/>
                      <a:pt x="480" y="170"/>
                    </a:cubicBezTo>
                    <a:cubicBezTo>
                      <a:pt x="480" y="127"/>
                      <a:pt x="445" y="92"/>
                      <a:pt x="402" y="92"/>
                    </a:cubicBezTo>
                    <a:lnTo>
                      <a:pt x="388" y="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id="{8062282E-4F03-414F-9E94-C8BB1AC80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3805" y="4110311"/>
                <a:ext cx="949544" cy="94531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9E706D2-1707-4FFF-A3DC-32881E615F3C}"/>
                </a:ext>
              </a:extLst>
            </p:cNvPr>
            <p:cNvSpPr/>
            <p:nvPr/>
          </p:nvSpPr>
          <p:spPr>
            <a:xfrm>
              <a:off x="9973998" y="2512726"/>
              <a:ext cx="593411" cy="5947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2FBB894-EB2C-40C4-A2CE-379D169AC2F1}"/>
              </a:ext>
            </a:extLst>
          </p:cNvPr>
          <p:cNvSpPr/>
          <p:nvPr/>
        </p:nvSpPr>
        <p:spPr>
          <a:xfrm>
            <a:off x="791425" y="3967631"/>
            <a:ext cx="12271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4DEE65-E58A-4685-A140-B016F1A100A1}"/>
              </a:ext>
            </a:extLst>
          </p:cNvPr>
          <p:cNvSpPr txBox="1"/>
          <p:nvPr/>
        </p:nvSpPr>
        <p:spPr>
          <a:xfrm>
            <a:off x="761263" y="3659687"/>
            <a:ext cx="12303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TITLE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3B6E58-A23C-41C8-9F81-759D0497784C}"/>
              </a:ext>
            </a:extLst>
          </p:cNvPr>
          <p:cNvSpPr txBox="1"/>
          <p:nvPr/>
        </p:nvSpPr>
        <p:spPr>
          <a:xfrm>
            <a:off x="2123338" y="3658476"/>
            <a:ext cx="1627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TITLE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1F60A9-C2D7-4983-A626-6D35971B095F}"/>
              </a:ext>
            </a:extLst>
          </p:cNvPr>
          <p:cNvSpPr txBox="1"/>
          <p:nvPr/>
        </p:nvSpPr>
        <p:spPr>
          <a:xfrm>
            <a:off x="3659245" y="3662479"/>
            <a:ext cx="16271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TITLE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085B4A-BA2F-496B-A9E2-FCDD1B9256E6}"/>
              </a:ext>
            </a:extLst>
          </p:cNvPr>
          <p:cNvSpPr txBox="1"/>
          <p:nvPr/>
        </p:nvSpPr>
        <p:spPr>
          <a:xfrm>
            <a:off x="5227427" y="3664452"/>
            <a:ext cx="16287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TITLE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0A8DDF-B4DF-4C12-8258-ADF1790C032F}"/>
              </a:ext>
            </a:extLst>
          </p:cNvPr>
          <p:cNvSpPr txBox="1"/>
          <p:nvPr/>
        </p:nvSpPr>
        <p:spPr>
          <a:xfrm>
            <a:off x="6723118" y="3657605"/>
            <a:ext cx="16287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ITEM TITLE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CD93F19-C36C-4853-9CBD-ADB445C20729}"/>
              </a:ext>
            </a:extLst>
          </p:cNvPr>
          <p:cNvGrpSpPr>
            <a:grpSpLocks/>
          </p:cNvGrpSpPr>
          <p:nvPr/>
        </p:nvGrpSpPr>
        <p:grpSpPr bwMode="auto">
          <a:xfrm>
            <a:off x="1020025" y="1143795"/>
            <a:ext cx="998538" cy="2370137"/>
            <a:chOff x="1071674" y="2512726"/>
            <a:chExt cx="1330869" cy="3159841"/>
          </a:xfrm>
        </p:grpSpPr>
        <p:grpSp>
          <p:nvGrpSpPr>
            <p:cNvPr id="12333" name="Group 72">
              <a:extLst>
                <a:ext uri="{FF2B5EF4-FFF2-40B4-BE49-F238E27FC236}">
                  <a16:creationId xmlns:a16="http://schemas.microsoft.com/office/drawing/2014/main" id="{F82DAF4E-35B0-4E2D-A123-CCF17A81C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674" y="2616869"/>
              <a:ext cx="952189" cy="3055698"/>
              <a:chOff x="1211770" y="2154619"/>
              <a:chExt cx="952189" cy="3055698"/>
            </a:xfrm>
          </p:grpSpPr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AD0592FF-6BE2-438A-9343-B8E1A8D74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770" y="2154180"/>
                <a:ext cx="952132" cy="3056137"/>
              </a:xfrm>
              <a:custGeom>
                <a:avLst/>
                <a:gdLst>
                  <a:gd name="T0" fmla="*/ 395 w 790"/>
                  <a:gd name="T1" fmla="*/ 2548 h 2548"/>
                  <a:gd name="T2" fmla="*/ 0 w 790"/>
                  <a:gd name="T3" fmla="*/ 2153 h 2548"/>
                  <a:gd name="T4" fmla="*/ 218 w 790"/>
                  <a:gd name="T5" fmla="*/ 1799 h 2548"/>
                  <a:gd name="T6" fmla="*/ 218 w 790"/>
                  <a:gd name="T7" fmla="*/ 170 h 2548"/>
                  <a:gd name="T8" fmla="*/ 388 w 790"/>
                  <a:gd name="T9" fmla="*/ 0 h 2548"/>
                  <a:gd name="T10" fmla="*/ 402 w 790"/>
                  <a:gd name="T11" fmla="*/ 0 h 2548"/>
                  <a:gd name="T12" fmla="*/ 571 w 790"/>
                  <a:gd name="T13" fmla="*/ 170 h 2548"/>
                  <a:gd name="T14" fmla="*/ 571 w 790"/>
                  <a:gd name="T15" fmla="*/ 1799 h 2548"/>
                  <a:gd name="T16" fmla="*/ 790 w 790"/>
                  <a:gd name="T17" fmla="*/ 2153 h 2548"/>
                  <a:gd name="T18" fmla="*/ 395 w 790"/>
                  <a:gd name="T19" fmla="*/ 2548 h 2548"/>
                  <a:gd name="T20" fmla="*/ 388 w 790"/>
                  <a:gd name="T21" fmla="*/ 92 h 2548"/>
                  <a:gd name="T22" fmla="*/ 310 w 790"/>
                  <a:gd name="T23" fmla="*/ 170 h 2548"/>
                  <a:gd name="T24" fmla="*/ 310 w 790"/>
                  <a:gd name="T25" fmla="*/ 1859 h 2548"/>
                  <a:gd name="T26" fmla="*/ 281 w 790"/>
                  <a:gd name="T27" fmla="*/ 1871 h 2548"/>
                  <a:gd name="T28" fmla="*/ 91 w 790"/>
                  <a:gd name="T29" fmla="*/ 2153 h 2548"/>
                  <a:gd name="T30" fmla="*/ 395 w 790"/>
                  <a:gd name="T31" fmla="*/ 2456 h 2548"/>
                  <a:gd name="T32" fmla="*/ 699 w 790"/>
                  <a:gd name="T33" fmla="*/ 2153 h 2548"/>
                  <a:gd name="T34" fmla="*/ 508 w 790"/>
                  <a:gd name="T35" fmla="*/ 1871 h 2548"/>
                  <a:gd name="T36" fmla="*/ 480 w 790"/>
                  <a:gd name="T37" fmla="*/ 1859 h 2548"/>
                  <a:gd name="T38" fmla="*/ 480 w 790"/>
                  <a:gd name="T39" fmla="*/ 170 h 2548"/>
                  <a:gd name="T40" fmla="*/ 402 w 790"/>
                  <a:gd name="T41" fmla="*/ 92 h 2548"/>
                  <a:gd name="T42" fmla="*/ 388 w 790"/>
                  <a:gd name="T43" fmla="*/ 92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0" h="2548">
                    <a:moveTo>
                      <a:pt x="395" y="2548"/>
                    </a:moveTo>
                    <a:cubicBezTo>
                      <a:pt x="177" y="2548"/>
                      <a:pt x="0" y="2371"/>
                      <a:pt x="0" y="2153"/>
                    </a:cubicBezTo>
                    <a:cubicBezTo>
                      <a:pt x="0" y="2001"/>
                      <a:pt x="85" y="1865"/>
                      <a:pt x="218" y="1799"/>
                    </a:cubicBez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18" y="76"/>
                      <a:pt x="295" y="0"/>
                      <a:pt x="388" y="0"/>
                    </a:cubicBezTo>
                    <a:cubicBezTo>
                      <a:pt x="402" y="0"/>
                      <a:pt x="402" y="0"/>
                      <a:pt x="402" y="0"/>
                    </a:cubicBezTo>
                    <a:cubicBezTo>
                      <a:pt x="495" y="0"/>
                      <a:pt x="571" y="76"/>
                      <a:pt x="571" y="170"/>
                    </a:cubicBezTo>
                    <a:cubicBezTo>
                      <a:pt x="571" y="1799"/>
                      <a:pt x="571" y="1799"/>
                      <a:pt x="571" y="1799"/>
                    </a:cubicBezTo>
                    <a:cubicBezTo>
                      <a:pt x="705" y="1865"/>
                      <a:pt x="790" y="2001"/>
                      <a:pt x="790" y="2153"/>
                    </a:cubicBezTo>
                    <a:cubicBezTo>
                      <a:pt x="790" y="2371"/>
                      <a:pt x="613" y="2548"/>
                      <a:pt x="395" y="2548"/>
                    </a:cubicBezTo>
                    <a:close/>
                    <a:moveTo>
                      <a:pt x="388" y="92"/>
                    </a:moveTo>
                    <a:cubicBezTo>
                      <a:pt x="345" y="92"/>
                      <a:pt x="310" y="127"/>
                      <a:pt x="310" y="170"/>
                    </a:cubicBezTo>
                    <a:cubicBezTo>
                      <a:pt x="310" y="1859"/>
                      <a:pt x="310" y="1859"/>
                      <a:pt x="310" y="1859"/>
                    </a:cubicBezTo>
                    <a:cubicBezTo>
                      <a:pt x="281" y="1871"/>
                      <a:pt x="281" y="1871"/>
                      <a:pt x="281" y="1871"/>
                    </a:cubicBezTo>
                    <a:cubicBezTo>
                      <a:pt x="166" y="1918"/>
                      <a:pt x="91" y="2028"/>
                      <a:pt x="91" y="2153"/>
                    </a:cubicBezTo>
                    <a:cubicBezTo>
                      <a:pt x="91" y="2320"/>
                      <a:pt x="228" y="2456"/>
                      <a:pt x="395" y="2456"/>
                    </a:cubicBezTo>
                    <a:cubicBezTo>
                      <a:pt x="562" y="2456"/>
                      <a:pt x="699" y="2320"/>
                      <a:pt x="699" y="2153"/>
                    </a:cubicBezTo>
                    <a:cubicBezTo>
                      <a:pt x="699" y="2028"/>
                      <a:pt x="624" y="1918"/>
                      <a:pt x="508" y="1871"/>
                    </a:cubicBezTo>
                    <a:cubicBezTo>
                      <a:pt x="480" y="1859"/>
                      <a:pt x="480" y="1859"/>
                      <a:pt x="480" y="1859"/>
                    </a:cubicBezTo>
                    <a:cubicBezTo>
                      <a:pt x="480" y="170"/>
                      <a:pt x="480" y="170"/>
                      <a:pt x="480" y="170"/>
                    </a:cubicBezTo>
                    <a:cubicBezTo>
                      <a:pt x="480" y="127"/>
                      <a:pt x="445" y="92"/>
                      <a:pt x="402" y="92"/>
                    </a:cubicBezTo>
                    <a:lnTo>
                      <a:pt x="388" y="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12338" name="Group 70">
                <a:extLst>
                  <a:ext uri="{FF2B5EF4-FFF2-40B4-BE49-F238E27FC236}">
                    <a16:creationId xmlns:a16="http://schemas.microsoft.com/office/drawing/2014/main" id="{8CDECF5A-C5FF-40C4-BAC3-07A60267E7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5672" y="2644446"/>
                <a:ext cx="684385" cy="2430825"/>
                <a:chOff x="1345672" y="2644446"/>
                <a:chExt cx="684385" cy="2430825"/>
              </a:xfrm>
            </p:grpSpPr>
            <p:sp>
              <p:nvSpPr>
                <p:cNvPr id="36" name="Rectangle 31">
                  <a:extLst>
                    <a:ext uri="{FF2B5EF4-FFF2-40B4-BE49-F238E27FC236}">
                      <a16:creationId xmlns:a16="http://schemas.microsoft.com/office/drawing/2014/main" id="{1048E590-788B-4727-BEE5-1F4AB8E99C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7435" y="2643078"/>
                  <a:ext cx="158688" cy="185611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0">
                  <a:extLst>
                    <a:ext uri="{FF2B5EF4-FFF2-40B4-BE49-F238E27FC236}">
                      <a16:creationId xmlns:a16="http://schemas.microsoft.com/office/drawing/2014/main" id="{B34C8E59-21F6-4644-A423-1BA76845A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5070" y="4393371"/>
                  <a:ext cx="685535" cy="68149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334" name="Group 92">
              <a:extLst>
                <a:ext uri="{FF2B5EF4-FFF2-40B4-BE49-F238E27FC236}">
                  <a16:creationId xmlns:a16="http://schemas.microsoft.com/office/drawing/2014/main" id="{67FD9B17-6BDF-4BD5-994D-CD965E59A3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8572" y="2512726"/>
              <a:ext cx="593971" cy="593971"/>
              <a:chOff x="1808572" y="2512726"/>
              <a:chExt cx="593971" cy="59397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C15B6DB-4110-438B-8F5D-ED99E125C122}"/>
                  </a:ext>
                </a:extLst>
              </p:cNvPr>
              <p:cNvSpPr/>
              <p:nvPr/>
            </p:nvSpPr>
            <p:spPr>
              <a:xfrm>
                <a:off x="1807990" y="2512726"/>
                <a:ext cx="594553" cy="594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6">
                <a:extLst>
                  <a:ext uri="{FF2B5EF4-FFF2-40B4-BE49-F238E27FC236}">
                    <a16:creationId xmlns:a16="http://schemas.microsoft.com/office/drawing/2014/main" id="{9F09DEA9-261A-4141-97AE-8C4438A254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8794" y="2677808"/>
                <a:ext cx="264481" cy="264554"/>
              </a:xfrm>
              <a:custGeom>
                <a:avLst/>
                <a:gdLst>
                  <a:gd name="T0" fmla="*/ 2890 w 6245"/>
                  <a:gd name="T1" fmla="*/ 1232 h 6251"/>
                  <a:gd name="T2" fmla="*/ 2650 w 6245"/>
                  <a:gd name="T3" fmla="*/ 1416 h 6251"/>
                  <a:gd name="T4" fmla="*/ 2532 w 6245"/>
                  <a:gd name="T5" fmla="*/ 1700 h 6251"/>
                  <a:gd name="T6" fmla="*/ 1697 w 6245"/>
                  <a:gd name="T7" fmla="*/ 2535 h 6251"/>
                  <a:gd name="T8" fmla="*/ 1413 w 6245"/>
                  <a:gd name="T9" fmla="*/ 2653 h 6251"/>
                  <a:gd name="T10" fmla="*/ 1229 w 6245"/>
                  <a:gd name="T11" fmla="*/ 2892 h 6251"/>
                  <a:gd name="T12" fmla="*/ 1187 w 6245"/>
                  <a:gd name="T13" fmla="*/ 3206 h 6251"/>
                  <a:gd name="T14" fmla="*/ 1307 w 6245"/>
                  <a:gd name="T15" fmla="*/ 3489 h 6251"/>
                  <a:gd name="T16" fmla="*/ 1546 w 6245"/>
                  <a:gd name="T17" fmla="*/ 3674 h 6251"/>
                  <a:gd name="T18" fmla="*/ 2527 w 6245"/>
                  <a:gd name="T19" fmla="*/ 3720 h 6251"/>
                  <a:gd name="T20" fmla="*/ 2572 w 6245"/>
                  <a:gd name="T21" fmla="*/ 4701 h 6251"/>
                  <a:gd name="T22" fmla="*/ 2757 w 6245"/>
                  <a:gd name="T23" fmla="*/ 4941 h 6251"/>
                  <a:gd name="T24" fmla="*/ 3040 w 6245"/>
                  <a:gd name="T25" fmla="*/ 5060 h 6251"/>
                  <a:gd name="T26" fmla="*/ 3353 w 6245"/>
                  <a:gd name="T27" fmla="*/ 5019 h 6251"/>
                  <a:gd name="T28" fmla="*/ 3592 w 6245"/>
                  <a:gd name="T29" fmla="*/ 4834 h 6251"/>
                  <a:gd name="T30" fmla="*/ 3710 w 6245"/>
                  <a:gd name="T31" fmla="*/ 4551 h 6251"/>
                  <a:gd name="T32" fmla="*/ 4544 w 6245"/>
                  <a:gd name="T33" fmla="*/ 3716 h 6251"/>
                  <a:gd name="T34" fmla="*/ 4827 w 6245"/>
                  <a:gd name="T35" fmla="*/ 3596 h 6251"/>
                  <a:gd name="T36" fmla="*/ 5013 w 6245"/>
                  <a:gd name="T37" fmla="*/ 3356 h 6251"/>
                  <a:gd name="T38" fmla="*/ 5053 w 6245"/>
                  <a:gd name="T39" fmla="*/ 3044 h 6251"/>
                  <a:gd name="T40" fmla="*/ 4936 w 6245"/>
                  <a:gd name="T41" fmla="*/ 2761 h 6251"/>
                  <a:gd name="T42" fmla="*/ 4696 w 6245"/>
                  <a:gd name="T43" fmla="*/ 2577 h 6251"/>
                  <a:gd name="T44" fmla="*/ 3716 w 6245"/>
                  <a:gd name="T45" fmla="*/ 2529 h 6251"/>
                  <a:gd name="T46" fmla="*/ 3668 w 6245"/>
                  <a:gd name="T47" fmla="*/ 1548 h 6251"/>
                  <a:gd name="T48" fmla="*/ 3484 w 6245"/>
                  <a:gd name="T49" fmla="*/ 1308 h 6251"/>
                  <a:gd name="T50" fmla="*/ 3201 w 6245"/>
                  <a:gd name="T51" fmla="*/ 1190 h 6251"/>
                  <a:gd name="T52" fmla="*/ 3499 w 6245"/>
                  <a:gd name="T53" fmla="*/ 22 h 6251"/>
                  <a:gd name="T54" fmla="*/ 4212 w 6245"/>
                  <a:gd name="T55" fmla="*/ 195 h 6251"/>
                  <a:gd name="T56" fmla="*/ 4850 w 6245"/>
                  <a:gd name="T57" fmla="*/ 521 h 6251"/>
                  <a:gd name="T58" fmla="*/ 5392 w 6245"/>
                  <a:gd name="T59" fmla="*/ 979 h 6251"/>
                  <a:gd name="T60" fmla="*/ 5817 w 6245"/>
                  <a:gd name="T61" fmla="*/ 1548 h 6251"/>
                  <a:gd name="T62" fmla="*/ 6108 w 6245"/>
                  <a:gd name="T63" fmla="*/ 2206 h 6251"/>
                  <a:gd name="T64" fmla="*/ 6239 w 6245"/>
                  <a:gd name="T65" fmla="*/ 2934 h 6251"/>
                  <a:gd name="T66" fmla="*/ 6193 w 6245"/>
                  <a:gd name="T67" fmla="*/ 3687 h 6251"/>
                  <a:gd name="T68" fmla="*/ 5980 w 6245"/>
                  <a:gd name="T69" fmla="*/ 4383 h 6251"/>
                  <a:gd name="T70" fmla="*/ 5621 w 6245"/>
                  <a:gd name="T71" fmla="*/ 4999 h 6251"/>
                  <a:gd name="T72" fmla="*/ 5133 w 6245"/>
                  <a:gd name="T73" fmla="*/ 5515 h 6251"/>
                  <a:gd name="T74" fmla="*/ 4540 w 6245"/>
                  <a:gd name="T75" fmla="*/ 5910 h 6251"/>
                  <a:gd name="T76" fmla="*/ 3864 w 6245"/>
                  <a:gd name="T77" fmla="*/ 6161 h 6251"/>
                  <a:gd name="T78" fmla="*/ 3121 w 6245"/>
                  <a:gd name="T79" fmla="*/ 6251 h 6251"/>
                  <a:gd name="T80" fmla="*/ 2380 w 6245"/>
                  <a:gd name="T81" fmla="*/ 6161 h 6251"/>
                  <a:gd name="T82" fmla="*/ 1704 w 6245"/>
                  <a:gd name="T83" fmla="*/ 5910 h 6251"/>
                  <a:gd name="T84" fmla="*/ 1111 w 6245"/>
                  <a:gd name="T85" fmla="*/ 5515 h 6251"/>
                  <a:gd name="T86" fmla="*/ 623 w 6245"/>
                  <a:gd name="T87" fmla="*/ 4999 h 6251"/>
                  <a:gd name="T88" fmla="*/ 264 w 6245"/>
                  <a:gd name="T89" fmla="*/ 4383 h 6251"/>
                  <a:gd name="T90" fmla="*/ 51 w 6245"/>
                  <a:gd name="T91" fmla="*/ 3687 h 6251"/>
                  <a:gd name="T92" fmla="*/ 6 w 6245"/>
                  <a:gd name="T93" fmla="*/ 2934 h 6251"/>
                  <a:gd name="T94" fmla="*/ 137 w 6245"/>
                  <a:gd name="T95" fmla="*/ 2206 h 6251"/>
                  <a:gd name="T96" fmla="*/ 426 w 6245"/>
                  <a:gd name="T97" fmla="*/ 1548 h 6251"/>
                  <a:gd name="T98" fmla="*/ 853 w 6245"/>
                  <a:gd name="T99" fmla="*/ 979 h 6251"/>
                  <a:gd name="T100" fmla="*/ 1394 w 6245"/>
                  <a:gd name="T101" fmla="*/ 521 h 6251"/>
                  <a:gd name="T102" fmla="*/ 2033 w 6245"/>
                  <a:gd name="T103" fmla="*/ 195 h 6251"/>
                  <a:gd name="T104" fmla="*/ 2745 w 6245"/>
                  <a:gd name="T105" fmla="*/ 22 h 6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45" h="6251">
                    <a:moveTo>
                      <a:pt x="3121" y="1184"/>
                    </a:moveTo>
                    <a:lnTo>
                      <a:pt x="3040" y="1190"/>
                    </a:lnTo>
                    <a:lnTo>
                      <a:pt x="2964" y="1205"/>
                    </a:lnTo>
                    <a:lnTo>
                      <a:pt x="2890" y="1232"/>
                    </a:lnTo>
                    <a:lnTo>
                      <a:pt x="2821" y="1266"/>
                    </a:lnTo>
                    <a:lnTo>
                      <a:pt x="2757" y="1308"/>
                    </a:lnTo>
                    <a:lnTo>
                      <a:pt x="2700" y="1359"/>
                    </a:lnTo>
                    <a:lnTo>
                      <a:pt x="2650" y="1416"/>
                    </a:lnTo>
                    <a:lnTo>
                      <a:pt x="2607" y="1479"/>
                    </a:lnTo>
                    <a:lnTo>
                      <a:pt x="2572" y="1548"/>
                    </a:lnTo>
                    <a:lnTo>
                      <a:pt x="2548" y="1622"/>
                    </a:lnTo>
                    <a:lnTo>
                      <a:pt x="2532" y="1700"/>
                    </a:lnTo>
                    <a:lnTo>
                      <a:pt x="2527" y="1780"/>
                    </a:lnTo>
                    <a:lnTo>
                      <a:pt x="2527" y="2529"/>
                    </a:lnTo>
                    <a:lnTo>
                      <a:pt x="1778" y="2529"/>
                    </a:lnTo>
                    <a:lnTo>
                      <a:pt x="1697" y="2535"/>
                    </a:lnTo>
                    <a:lnTo>
                      <a:pt x="1619" y="2550"/>
                    </a:lnTo>
                    <a:lnTo>
                      <a:pt x="1546" y="2577"/>
                    </a:lnTo>
                    <a:lnTo>
                      <a:pt x="1478" y="2611"/>
                    </a:lnTo>
                    <a:lnTo>
                      <a:pt x="1413" y="2653"/>
                    </a:lnTo>
                    <a:lnTo>
                      <a:pt x="1357" y="2704"/>
                    </a:lnTo>
                    <a:lnTo>
                      <a:pt x="1307" y="2761"/>
                    </a:lnTo>
                    <a:lnTo>
                      <a:pt x="1263" y="2824"/>
                    </a:lnTo>
                    <a:lnTo>
                      <a:pt x="1229" y="2892"/>
                    </a:lnTo>
                    <a:lnTo>
                      <a:pt x="1205" y="2966"/>
                    </a:lnTo>
                    <a:lnTo>
                      <a:pt x="1187" y="3044"/>
                    </a:lnTo>
                    <a:lnTo>
                      <a:pt x="1184" y="3124"/>
                    </a:lnTo>
                    <a:lnTo>
                      <a:pt x="1187" y="3206"/>
                    </a:lnTo>
                    <a:lnTo>
                      <a:pt x="1205" y="3284"/>
                    </a:lnTo>
                    <a:lnTo>
                      <a:pt x="1229" y="3356"/>
                    </a:lnTo>
                    <a:lnTo>
                      <a:pt x="1263" y="3425"/>
                    </a:lnTo>
                    <a:lnTo>
                      <a:pt x="1307" y="3489"/>
                    </a:lnTo>
                    <a:lnTo>
                      <a:pt x="1357" y="3546"/>
                    </a:lnTo>
                    <a:lnTo>
                      <a:pt x="1413" y="3596"/>
                    </a:lnTo>
                    <a:lnTo>
                      <a:pt x="1478" y="3640"/>
                    </a:lnTo>
                    <a:lnTo>
                      <a:pt x="1546" y="3674"/>
                    </a:lnTo>
                    <a:lnTo>
                      <a:pt x="1619" y="3699"/>
                    </a:lnTo>
                    <a:lnTo>
                      <a:pt x="1697" y="3716"/>
                    </a:lnTo>
                    <a:lnTo>
                      <a:pt x="1778" y="3720"/>
                    </a:lnTo>
                    <a:lnTo>
                      <a:pt x="2527" y="3720"/>
                    </a:lnTo>
                    <a:lnTo>
                      <a:pt x="2527" y="4469"/>
                    </a:lnTo>
                    <a:lnTo>
                      <a:pt x="2532" y="4551"/>
                    </a:lnTo>
                    <a:lnTo>
                      <a:pt x="2548" y="4629"/>
                    </a:lnTo>
                    <a:lnTo>
                      <a:pt x="2572" y="4701"/>
                    </a:lnTo>
                    <a:lnTo>
                      <a:pt x="2607" y="4771"/>
                    </a:lnTo>
                    <a:lnTo>
                      <a:pt x="2650" y="4834"/>
                    </a:lnTo>
                    <a:lnTo>
                      <a:pt x="2700" y="4891"/>
                    </a:lnTo>
                    <a:lnTo>
                      <a:pt x="2757" y="4941"/>
                    </a:lnTo>
                    <a:lnTo>
                      <a:pt x="2821" y="4984"/>
                    </a:lnTo>
                    <a:lnTo>
                      <a:pt x="2890" y="5019"/>
                    </a:lnTo>
                    <a:lnTo>
                      <a:pt x="2964" y="5043"/>
                    </a:lnTo>
                    <a:lnTo>
                      <a:pt x="3040" y="5060"/>
                    </a:lnTo>
                    <a:lnTo>
                      <a:pt x="3121" y="5066"/>
                    </a:lnTo>
                    <a:lnTo>
                      <a:pt x="3201" y="5060"/>
                    </a:lnTo>
                    <a:lnTo>
                      <a:pt x="3279" y="5043"/>
                    </a:lnTo>
                    <a:lnTo>
                      <a:pt x="3353" y="5019"/>
                    </a:lnTo>
                    <a:lnTo>
                      <a:pt x="3422" y="4984"/>
                    </a:lnTo>
                    <a:lnTo>
                      <a:pt x="3484" y="4941"/>
                    </a:lnTo>
                    <a:lnTo>
                      <a:pt x="3541" y="4891"/>
                    </a:lnTo>
                    <a:lnTo>
                      <a:pt x="3592" y="4834"/>
                    </a:lnTo>
                    <a:lnTo>
                      <a:pt x="3634" y="4771"/>
                    </a:lnTo>
                    <a:lnTo>
                      <a:pt x="3668" y="4701"/>
                    </a:lnTo>
                    <a:lnTo>
                      <a:pt x="3695" y="4629"/>
                    </a:lnTo>
                    <a:lnTo>
                      <a:pt x="3710" y="4551"/>
                    </a:lnTo>
                    <a:lnTo>
                      <a:pt x="3716" y="4469"/>
                    </a:lnTo>
                    <a:lnTo>
                      <a:pt x="3716" y="3720"/>
                    </a:lnTo>
                    <a:lnTo>
                      <a:pt x="4464" y="3720"/>
                    </a:lnTo>
                    <a:lnTo>
                      <a:pt x="4544" y="3716"/>
                    </a:lnTo>
                    <a:lnTo>
                      <a:pt x="4622" y="3699"/>
                    </a:lnTo>
                    <a:lnTo>
                      <a:pt x="4696" y="3674"/>
                    </a:lnTo>
                    <a:lnTo>
                      <a:pt x="4765" y="3640"/>
                    </a:lnTo>
                    <a:lnTo>
                      <a:pt x="4827" y="3596"/>
                    </a:lnTo>
                    <a:lnTo>
                      <a:pt x="4884" y="3546"/>
                    </a:lnTo>
                    <a:lnTo>
                      <a:pt x="4936" y="3489"/>
                    </a:lnTo>
                    <a:lnTo>
                      <a:pt x="4977" y="3425"/>
                    </a:lnTo>
                    <a:lnTo>
                      <a:pt x="5013" y="3356"/>
                    </a:lnTo>
                    <a:lnTo>
                      <a:pt x="5038" y="3284"/>
                    </a:lnTo>
                    <a:lnTo>
                      <a:pt x="5053" y="3206"/>
                    </a:lnTo>
                    <a:lnTo>
                      <a:pt x="5059" y="3124"/>
                    </a:lnTo>
                    <a:lnTo>
                      <a:pt x="5053" y="3044"/>
                    </a:lnTo>
                    <a:lnTo>
                      <a:pt x="5038" y="2966"/>
                    </a:lnTo>
                    <a:lnTo>
                      <a:pt x="5013" y="2892"/>
                    </a:lnTo>
                    <a:lnTo>
                      <a:pt x="4977" y="2824"/>
                    </a:lnTo>
                    <a:lnTo>
                      <a:pt x="4936" y="2761"/>
                    </a:lnTo>
                    <a:lnTo>
                      <a:pt x="4884" y="2704"/>
                    </a:lnTo>
                    <a:lnTo>
                      <a:pt x="4827" y="2653"/>
                    </a:lnTo>
                    <a:lnTo>
                      <a:pt x="4765" y="2611"/>
                    </a:lnTo>
                    <a:lnTo>
                      <a:pt x="4696" y="2577"/>
                    </a:lnTo>
                    <a:lnTo>
                      <a:pt x="4622" y="2550"/>
                    </a:lnTo>
                    <a:lnTo>
                      <a:pt x="4544" y="2535"/>
                    </a:lnTo>
                    <a:lnTo>
                      <a:pt x="4464" y="2529"/>
                    </a:lnTo>
                    <a:lnTo>
                      <a:pt x="3716" y="2529"/>
                    </a:lnTo>
                    <a:lnTo>
                      <a:pt x="3716" y="1780"/>
                    </a:lnTo>
                    <a:lnTo>
                      <a:pt x="3710" y="1700"/>
                    </a:lnTo>
                    <a:lnTo>
                      <a:pt x="3695" y="1622"/>
                    </a:lnTo>
                    <a:lnTo>
                      <a:pt x="3668" y="1548"/>
                    </a:lnTo>
                    <a:lnTo>
                      <a:pt x="3634" y="1479"/>
                    </a:lnTo>
                    <a:lnTo>
                      <a:pt x="3592" y="1416"/>
                    </a:lnTo>
                    <a:lnTo>
                      <a:pt x="3541" y="1359"/>
                    </a:lnTo>
                    <a:lnTo>
                      <a:pt x="3484" y="1308"/>
                    </a:lnTo>
                    <a:lnTo>
                      <a:pt x="3422" y="1266"/>
                    </a:lnTo>
                    <a:lnTo>
                      <a:pt x="3353" y="1232"/>
                    </a:lnTo>
                    <a:lnTo>
                      <a:pt x="3279" y="1205"/>
                    </a:lnTo>
                    <a:lnTo>
                      <a:pt x="3201" y="1190"/>
                    </a:lnTo>
                    <a:lnTo>
                      <a:pt x="3121" y="1184"/>
                    </a:lnTo>
                    <a:close/>
                    <a:moveTo>
                      <a:pt x="3121" y="0"/>
                    </a:moveTo>
                    <a:lnTo>
                      <a:pt x="3313" y="5"/>
                    </a:lnTo>
                    <a:lnTo>
                      <a:pt x="3499" y="22"/>
                    </a:lnTo>
                    <a:lnTo>
                      <a:pt x="3684" y="51"/>
                    </a:lnTo>
                    <a:lnTo>
                      <a:pt x="3864" y="89"/>
                    </a:lnTo>
                    <a:lnTo>
                      <a:pt x="4041" y="137"/>
                    </a:lnTo>
                    <a:lnTo>
                      <a:pt x="4212" y="195"/>
                    </a:lnTo>
                    <a:lnTo>
                      <a:pt x="4379" y="264"/>
                    </a:lnTo>
                    <a:lnTo>
                      <a:pt x="4540" y="340"/>
                    </a:lnTo>
                    <a:lnTo>
                      <a:pt x="4698" y="426"/>
                    </a:lnTo>
                    <a:lnTo>
                      <a:pt x="4850" y="521"/>
                    </a:lnTo>
                    <a:lnTo>
                      <a:pt x="4994" y="623"/>
                    </a:lnTo>
                    <a:lnTo>
                      <a:pt x="5133" y="734"/>
                    </a:lnTo>
                    <a:lnTo>
                      <a:pt x="5266" y="854"/>
                    </a:lnTo>
                    <a:lnTo>
                      <a:pt x="5392" y="979"/>
                    </a:lnTo>
                    <a:lnTo>
                      <a:pt x="5509" y="1110"/>
                    </a:lnTo>
                    <a:lnTo>
                      <a:pt x="5621" y="1251"/>
                    </a:lnTo>
                    <a:lnTo>
                      <a:pt x="5724" y="1396"/>
                    </a:lnTo>
                    <a:lnTo>
                      <a:pt x="5817" y="1548"/>
                    </a:lnTo>
                    <a:lnTo>
                      <a:pt x="5904" y="1704"/>
                    </a:lnTo>
                    <a:lnTo>
                      <a:pt x="5980" y="1867"/>
                    </a:lnTo>
                    <a:lnTo>
                      <a:pt x="6049" y="2035"/>
                    </a:lnTo>
                    <a:lnTo>
                      <a:pt x="6108" y="2206"/>
                    </a:lnTo>
                    <a:lnTo>
                      <a:pt x="6155" y="2383"/>
                    </a:lnTo>
                    <a:lnTo>
                      <a:pt x="6193" y="2563"/>
                    </a:lnTo>
                    <a:lnTo>
                      <a:pt x="6222" y="2748"/>
                    </a:lnTo>
                    <a:lnTo>
                      <a:pt x="6239" y="2934"/>
                    </a:lnTo>
                    <a:lnTo>
                      <a:pt x="6245" y="3124"/>
                    </a:lnTo>
                    <a:lnTo>
                      <a:pt x="6239" y="3314"/>
                    </a:lnTo>
                    <a:lnTo>
                      <a:pt x="6222" y="3503"/>
                    </a:lnTo>
                    <a:lnTo>
                      <a:pt x="6193" y="3687"/>
                    </a:lnTo>
                    <a:lnTo>
                      <a:pt x="6155" y="3868"/>
                    </a:lnTo>
                    <a:lnTo>
                      <a:pt x="6108" y="4043"/>
                    </a:lnTo>
                    <a:lnTo>
                      <a:pt x="6049" y="4216"/>
                    </a:lnTo>
                    <a:lnTo>
                      <a:pt x="5980" y="4383"/>
                    </a:lnTo>
                    <a:lnTo>
                      <a:pt x="5904" y="4545"/>
                    </a:lnTo>
                    <a:lnTo>
                      <a:pt x="5817" y="4703"/>
                    </a:lnTo>
                    <a:lnTo>
                      <a:pt x="5724" y="4853"/>
                    </a:lnTo>
                    <a:lnTo>
                      <a:pt x="5621" y="4999"/>
                    </a:lnTo>
                    <a:lnTo>
                      <a:pt x="5509" y="5138"/>
                    </a:lnTo>
                    <a:lnTo>
                      <a:pt x="5392" y="5271"/>
                    </a:lnTo>
                    <a:lnTo>
                      <a:pt x="5266" y="5397"/>
                    </a:lnTo>
                    <a:lnTo>
                      <a:pt x="5133" y="5515"/>
                    </a:lnTo>
                    <a:lnTo>
                      <a:pt x="4994" y="5625"/>
                    </a:lnTo>
                    <a:lnTo>
                      <a:pt x="4850" y="5730"/>
                    </a:lnTo>
                    <a:lnTo>
                      <a:pt x="4698" y="5823"/>
                    </a:lnTo>
                    <a:lnTo>
                      <a:pt x="4540" y="5910"/>
                    </a:lnTo>
                    <a:lnTo>
                      <a:pt x="4379" y="5987"/>
                    </a:lnTo>
                    <a:lnTo>
                      <a:pt x="4212" y="6055"/>
                    </a:lnTo>
                    <a:lnTo>
                      <a:pt x="4041" y="6112"/>
                    </a:lnTo>
                    <a:lnTo>
                      <a:pt x="3864" y="6161"/>
                    </a:lnTo>
                    <a:lnTo>
                      <a:pt x="3684" y="6200"/>
                    </a:lnTo>
                    <a:lnTo>
                      <a:pt x="3499" y="6228"/>
                    </a:lnTo>
                    <a:lnTo>
                      <a:pt x="3313" y="6245"/>
                    </a:lnTo>
                    <a:lnTo>
                      <a:pt x="3121" y="6251"/>
                    </a:lnTo>
                    <a:lnTo>
                      <a:pt x="2931" y="6245"/>
                    </a:lnTo>
                    <a:lnTo>
                      <a:pt x="2745" y="6228"/>
                    </a:lnTo>
                    <a:lnTo>
                      <a:pt x="2561" y="6200"/>
                    </a:lnTo>
                    <a:lnTo>
                      <a:pt x="2380" y="6161"/>
                    </a:lnTo>
                    <a:lnTo>
                      <a:pt x="2204" y="6112"/>
                    </a:lnTo>
                    <a:lnTo>
                      <a:pt x="2033" y="6055"/>
                    </a:lnTo>
                    <a:lnTo>
                      <a:pt x="1866" y="5987"/>
                    </a:lnTo>
                    <a:lnTo>
                      <a:pt x="1704" y="5910"/>
                    </a:lnTo>
                    <a:lnTo>
                      <a:pt x="1546" y="5823"/>
                    </a:lnTo>
                    <a:lnTo>
                      <a:pt x="1394" y="5730"/>
                    </a:lnTo>
                    <a:lnTo>
                      <a:pt x="1250" y="5625"/>
                    </a:lnTo>
                    <a:lnTo>
                      <a:pt x="1111" y="5515"/>
                    </a:lnTo>
                    <a:lnTo>
                      <a:pt x="978" y="5397"/>
                    </a:lnTo>
                    <a:lnTo>
                      <a:pt x="853" y="5271"/>
                    </a:lnTo>
                    <a:lnTo>
                      <a:pt x="735" y="5138"/>
                    </a:lnTo>
                    <a:lnTo>
                      <a:pt x="623" y="4999"/>
                    </a:lnTo>
                    <a:lnTo>
                      <a:pt x="521" y="4853"/>
                    </a:lnTo>
                    <a:lnTo>
                      <a:pt x="426" y="4703"/>
                    </a:lnTo>
                    <a:lnTo>
                      <a:pt x="340" y="4545"/>
                    </a:lnTo>
                    <a:lnTo>
                      <a:pt x="264" y="4383"/>
                    </a:lnTo>
                    <a:lnTo>
                      <a:pt x="196" y="4216"/>
                    </a:lnTo>
                    <a:lnTo>
                      <a:pt x="137" y="4043"/>
                    </a:lnTo>
                    <a:lnTo>
                      <a:pt x="89" y="3868"/>
                    </a:lnTo>
                    <a:lnTo>
                      <a:pt x="51" y="3687"/>
                    </a:lnTo>
                    <a:lnTo>
                      <a:pt x="23" y="3503"/>
                    </a:lnTo>
                    <a:lnTo>
                      <a:pt x="6" y="3314"/>
                    </a:lnTo>
                    <a:lnTo>
                      <a:pt x="0" y="3124"/>
                    </a:lnTo>
                    <a:lnTo>
                      <a:pt x="6" y="2934"/>
                    </a:lnTo>
                    <a:lnTo>
                      <a:pt x="23" y="2748"/>
                    </a:lnTo>
                    <a:lnTo>
                      <a:pt x="51" y="2563"/>
                    </a:lnTo>
                    <a:lnTo>
                      <a:pt x="89" y="2383"/>
                    </a:lnTo>
                    <a:lnTo>
                      <a:pt x="137" y="2206"/>
                    </a:lnTo>
                    <a:lnTo>
                      <a:pt x="196" y="2035"/>
                    </a:lnTo>
                    <a:lnTo>
                      <a:pt x="264" y="1867"/>
                    </a:lnTo>
                    <a:lnTo>
                      <a:pt x="340" y="1704"/>
                    </a:lnTo>
                    <a:lnTo>
                      <a:pt x="426" y="1548"/>
                    </a:lnTo>
                    <a:lnTo>
                      <a:pt x="521" y="1396"/>
                    </a:lnTo>
                    <a:lnTo>
                      <a:pt x="623" y="1251"/>
                    </a:lnTo>
                    <a:lnTo>
                      <a:pt x="735" y="1110"/>
                    </a:lnTo>
                    <a:lnTo>
                      <a:pt x="853" y="979"/>
                    </a:lnTo>
                    <a:lnTo>
                      <a:pt x="978" y="854"/>
                    </a:lnTo>
                    <a:lnTo>
                      <a:pt x="1111" y="734"/>
                    </a:lnTo>
                    <a:lnTo>
                      <a:pt x="1250" y="623"/>
                    </a:lnTo>
                    <a:lnTo>
                      <a:pt x="1394" y="521"/>
                    </a:lnTo>
                    <a:lnTo>
                      <a:pt x="1546" y="426"/>
                    </a:lnTo>
                    <a:lnTo>
                      <a:pt x="1704" y="340"/>
                    </a:lnTo>
                    <a:lnTo>
                      <a:pt x="1866" y="264"/>
                    </a:lnTo>
                    <a:lnTo>
                      <a:pt x="2033" y="195"/>
                    </a:lnTo>
                    <a:lnTo>
                      <a:pt x="2204" y="137"/>
                    </a:lnTo>
                    <a:lnTo>
                      <a:pt x="2380" y="89"/>
                    </a:lnTo>
                    <a:lnTo>
                      <a:pt x="2561" y="51"/>
                    </a:lnTo>
                    <a:lnTo>
                      <a:pt x="2745" y="22"/>
                    </a:lnTo>
                    <a:lnTo>
                      <a:pt x="2931" y="5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9A8AC37-F5C6-4BF4-8B3E-2459612A60A6}"/>
              </a:ext>
            </a:extLst>
          </p:cNvPr>
          <p:cNvGrpSpPr>
            <a:grpSpLocks/>
          </p:cNvGrpSpPr>
          <p:nvPr/>
        </p:nvGrpSpPr>
        <p:grpSpPr bwMode="auto">
          <a:xfrm>
            <a:off x="2580539" y="1143795"/>
            <a:ext cx="1003300" cy="2370137"/>
            <a:chOff x="3142607" y="2512726"/>
            <a:chExt cx="1337997" cy="3159842"/>
          </a:xfrm>
        </p:grpSpPr>
        <p:grpSp>
          <p:nvGrpSpPr>
            <p:cNvPr id="12326" name="Group 37">
              <a:extLst>
                <a:ext uri="{FF2B5EF4-FFF2-40B4-BE49-F238E27FC236}">
                  <a16:creationId xmlns:a16="http://schemas.microsoft.com/office/drawing/2014/main" id="{40F61C47-B39F-4312-8C03-C5AE45C4D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2607" y="2616869"/>
              <a:ext cx="952187" cy="3055699"/>
              <a:chOff x="3489328" y="1004887"/>
              <a:chExt cx="1320799" cy="4238626"/>
            </a:xfrm>
          </p:grpSpPr>
          <p:sp>
            <p:nvSpPr>
              <p:cNvPr id="31" name="Rectangle 25">
                <a:extLst>
                  <a:ext uri="{FF2B5EF4-FFF2-40B4-BE49-F238E27FC236}">
                    <a16:creationId xmlns:a16="http://schemas.microsoft.com/office/drawing/2014/main" id="{8C74B49D-98F7-416D-A382-EA6ADE4A9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481" y="1682440"/>
                <a:ext cx="220250" cy="25775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174BC60F-534C-46EF-B5F4-1C754A24A3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9328" y="1004279"/>
                <a:ext cx="1321493" cy="4239234"/>
              </a:xfrm>
              <a:custGeom>
                <a:avLst/>
                <a:gdLst>
                  <a:gd name="T0" fmla="*/ 395 w 790"/>
                  <a:gd name="T1" fmla="*/ 2548 h 2548"/>
                  <a:gd name="T2" fmla="*/ 0 w 790"/>
                  <a:gd name="T3" fmla="*/ 2153 h 2548"/>
                  <a:gd name="T4" fmla="*/ 218 w 790"/>
                  <a:gd name="T5" fmla="*/ 1799 h 2548"/>
                  <a:gd name="T6" fmla="*/ 218 w 790"/>
                  <a:gd name="T7" fmla="*/ 170 h 2548"/>
                  <a:gd name="T8" fmla="*/ 388 w 790"/>
                  <a:gd name="T9" fmla="*/ 0 h 2548"/>
                  <a:gd name="T10" fmla="*/ 402 w 790"/>
                  <a:gd name="T11" fmla="*/ 0 h 2548"/>
                  <a:gd name="T12" fmla="*/ 571 w 790"/>
                  <a:gd name="T13" fmla="*/ 170 h 2548"/>
                  <a:gd name="T14" fmla="*/ 571 w 790"/>
                  <a:gd name="T15" fmla="*/ 1799 h 2548"/>
                  <a:gd name="T16" fmla="*/ 790 w 790"/>
                  <a:gd name="T17" fmla="*/ 2153 h 2548"/>
                  <a:gd name="T18" fmla="*/ 395 w 790"/>
                  <a:gd name="T19" fmla="*/ 2548 h 2548"/>
                  <a:gd name="T20" fmla="*/ 388 w 790"/>
                  <a:gd name="T21" fmla="*/ 92 h 2548"/>
                  <a:gd name="T22" fmla="*/ 310 w 790"/>
                  <a:gd name="T23" fmla="*/ 170 h 2548"/>
                  <a:gd name="T24" fmla="*/ 310 w 790"/>
                  <a:gd name="T25" fmla="*/ 1859 h 2548"/>
                  <a:gd name="T26" fmla="*/ 281 w 790"/>
                  <a:gd name="T27" fmla="*/ 1871 h 2548"/>
                  <a:gd name="T28" fmla="*/ 91 w 790"/>
                  <a:gd name="T29" fmla="*/ 2153 h 2548"/>
                  <a:gd name="T30" fmla="*/ 395 w 790"/>
                  <a:gd name="T31" fmla="*/ 2456 h 2548"/>
                  <a:gd name="T32" fmla="*/ 699 w 790"/>
                  <a:gd name="T33" fmla="*/ 2153 h 2548"/>
                  <a:gd name="T34" fmla="*/ 508 w 790"/>
                  <a:gd name="T35" fmla="*/ 1871 h 2548"/>
                  <a:gd name="T36" fmla="*/ 480 w 790"/>
                  <a:gd name="T37" fmla="*/ 1859 h 2548"/>
                  <a:gd name="T38" fmla="*/ 480 w 790"/>
                  <a:gd name="T39" fmla="*/ 170 h 2548"/>
                  <a:gd name="T40" fmla="*/ 402 w 790"/>
                  <a:gd name="T41" fmla="*/ 92 h 2548"/>
                  <a:gd name="T42" fmla="*/ 388 w 790"/>
                  <a:gd name="T43" fmla="*/ 92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0" h="2548">
                    <a:moveTo>
                      <a:pt x="395" y="2548"/>
                    </a:moveTo>
                    <a:cubicBezTo>
                      <a:pt x="177" y="2548"/>
                      <a:pt x="0" y="2371"/>
                      <a:pt x="0" y="2153"/>
                    </a:cubicBezTo>
                    <a:cubicBezTo>
                      <a:pt x="0" y="2001"/>
                      <a:pt x="85" y="1865"/>
                      <a:pt x="218" y="1799"/>
                    </a:cubicBez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18" y="76"/>
                      <a:pt x="295" y="0"/>
                      <a:pt x="388" y="0"/>
                    </a:cubicBezTo>
                    <a:cubicBezTo>
                      <a:pt x="402" y="0"/>
                      <a:pt x="402" y="0"/>
                      <a:pt x="402" y="0"/>
                    </a:cubicBezTo>
                    <a:cubicBezTo>
                      <a:pt x="495" y="0"/>
                      <a:pt x="571" y="76"/>
                      <a:pt x="571" y="170"/>
                    </a:cubicBezTo>
                    <a:cubicBezTo>
                      <a:pt x="571" y="1799"/>
                      <a:pt x="571" y="1799"/>
                      <a:pt x="571" y="1799"/>
                    </a:cubicBezTo>
                    <a:cubicBezTo>
                      <a:pt x="705" y="1865"/>
                      <a:pt x="790" y="2001"/>
                      <a:pt x="790" y="2153"/>
                    </a:cubicBezTo>
                    <a:cubicBezTo>
                      <a:pt x="790" y="2371"/>
                      <a:pt x="613" y="2548"/>
                      <a:pt x="395" y="2548"/>
                    </a:cubicBezTo>
                    <a:close/>
                    <a:moveTo>
                      <a:pt x="388" y="92"/>
                    </a:moveTo>
                    <a:cubicBezTo>
                      <a:pt x="345" y="92"/>
                      <a:pt x="310" y="127"/>
                      <a:pt x="310" y="170"/>
                    </a:cubicBezTo>
                    <a:cubicBezTo>
                      <a:pt x="310" y="1859"/>
                      <a:pt x="310" y="1859"/>
                      <a:pt x="310" y="1859"/>
                    </a:cubicBezTo>
                    <a:cubicBezTo>
                      <a:pt x="281" y="1871"/>
                      <a:pt x="281" y="1871"/>
                      <a:pt x="281" y="1871"/>
                    </a:cubicBezTo>
                    <a:cubicBezTo>
                      <a:pt x="166" y="1918"/>
                      <a:pt x="91" y="2028"/>
                      <a:pt x="91" y="2153"/>
                    </a:cubicBezTo>
                    <a:cubicBezTo>
                      <a:pt x="91" y="2320"/>
                      <a:pt x="228" y="2456"/>
                      <a:pt x="395" y="2456"/>
                    </a:cubicBezTo>
                    <a:cubicBezTo>
                      <a:pt x="562" y="2456"/>
                      <a:pt x="699" y="2320"/>
                      <a:pt x="699" y="2153"/>
                    </a:cubicBezTo>
                    <a:cubicBezTo>
                      <a:pt x="699" y="2028"/>
                      <a:pt x="624" y="1918"/>
                      <a:pt x="508" y="1871"/>
                    </a:cubicBezTo>
                    <a:cubicBezTo>
                      <a:pt x="480" y="1859"/>
                      <a:pt x="480" y="1859"/>
                      <a:pt x="480" y="1859"/>
                    </a:cubicBezTo>
                    <a:cubicBezTo>
                      <a:pt x="480" y="170"/>
                      <a:pt x="480" y="170"/>
                      <a:pt x="480" y="170"/>
                    </a:cubicBezTo>
                    <a:cubicBezTo>
                      <a:pt x="480" y="127"/>
                      <a:pt x="445" y="92"/>
                      <a:pt x="402" y="92"/>
                    </a:cubicBezTo>
                    <a:lnTo>
                      <a:pt x="388" y="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24">
                <a:extLst>
                  <a:ext uri="{FF2B5EF4-FFF2-40B4-BE49-F238E27FC236}">
                    <a16:creationId xmlns:a16="http://schemas.microsoft.com/office/drawing/2014/main" id="{9CABCC13-6D3B-4B64-BE07-1A8480962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4336" y="4110310"/>
                <a:ext cx="951475" cy="94531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327" name="Group 90">
              <a:extLst>
                <a:ext uri="{FF2B5EF4-FFF2-40B4-BE49-F238E27FC236}">
                  <a16:creationId xmlns:a16="http://schemas.microsoft.com/office/drawing/2014/main" id="{AEF8D596-8CB5-4913-8CC6-15CB1AA52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5702" y="2512726"/>
              <a:ext cx="594902" cy="594719"/>
              <a:chOff x="3885702" y="2512726"/>
              <a:chExt cx="594902" cy="594719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2864A71-2239-440C-A30C-1E1346F4109B}"/>
                  </a:ext>
                </a:extLst>
              </p:cNvPr>
              <p:cNvSpPr/>
              <p:nvPr/>
            </p:nvSpPr>
            <p:spPr>
              <a:xfrm>
                <a:off x="3885702" y="2512726"/>
                <a:ext cx="594902" cy="594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75" name="Group 18">
                <a:extLst>
                  <a:ext uri="{FF2B5EF4-FFF2-40B4-BE49-F238E27FC236}">
                    <a16:creationId xmlns:a16="http://schemas.microsoft.com/office/drawing/2014/main" id="{82CEFDED-3848-434C-BFD1-AA9292E1D6F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068876" y="2629131"/>
                <a:ext cx="229484" cy="361161"/>
                <a:chOff x="2844" y="589"/>
                <a:chExt cx="1992" cy="3135"/>
              </a:xfrm>
              <a:solidFill>
                <a:schemeClr val="bg1"/>
              </a:solidFill>
            </p:grpSpPr>
            <p:sp>
              <p:nvSpPr>
                <p:cNvPr id="76" name="Rectangle 20">
                  <a:extLst>
                    <a:ext uri="{FF2B5EF4-FFF2-40B4-BE49-F238E27FC236}">
                      <a16:creationId xmlns:a16="http://schemas.microsoft.com/office/drawing/2014/main" id="{529D11C1-3D31-4307-A357-8BF1F4141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4" y="3339"/>
                  <a:ext cx="1939" cy="38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21">
                  <a:extLst>
                    <a:ext uri="{FF2B5EF4-FFF2-40B4-BE49-F238E27FC236}">
                      <a16:creationId xmlns:a16="http://schemas.microsoft.com/office/drawing/2014/main" id="{67194ECE-05DC-46B8-BB4D-680BD4987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6" y="2252"/>
                  <a:ext cx="1033" cy="267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AC71CFF-1DDA-4B50-9402-D92A83584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" y="589"/>
                  <a:ext cx="407" cy="419"/>
                </a:xfrm>
                <a:custGeom>
                  <a:avLst/>
                  <a:gdLst>
                    <a:gd name="T0" fmla="*/ 404 w 814"/>
                    <a:gd name="T1" fmla="*/ 0 h 838"/>
                    <a:gd name="T2" fmla="*/ 814 w 814"/>
                    <a:gd name="T3" fmla="*/ 314 h 838"/>
                    <a:gd name="T4" fmla="*/ 410 w 814"/>
                    <a:gd name="T5" fmla="*/ 838 h 838"/>
                    <a:gd name="T6" fmla="*/ 0 w 814"/>
                    <a:gd name="T7" fmla="*/ 524 h 838"/>
                    <a:gd name="T8" fmla="*/ 404 w 814"/>
                    <a:gd name="T9" fmla="*/ 0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4" h="838">
                      <a:moveTo>
                        <a:pt x="404" y="0"/>
                      </a:moveTo>
                      <a:lnTo>
                        <a:pt x="814" y="314"/>
                      </a:lnTo>
                      <a:lnTo>
                        <a:pt x="410" y="838"/>
                      </a:lnTo>
                      <a:lnTo>
                        <a:pt x="0" y="524"/>
                      </a:lnTo>
                      <a:lnTo>
                        <a:pt x="40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4AF3388A-FF8C-4537-9B32-C1E40BE53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5" y="1515"/>
                  <a:ext cx="293" cy="300"/>
                </a:xfrm>
                <a:custGeom>
                  <a:avLst/>
                  <a:gdLst>
                    <a:gd name="T0" fmla="*/ 281 w 587"/>
                    <a:gd name="T1" fmla="*/ 0 h 600"/>
                    <a:gd name="T2" fmla="*/ 587 w 587"/>
                    <a:gd name="T3" fmla="*/ 236 h 600"/>
                    <a:gd name="T4" fmla="*/ 309 w 587"/>
                    <a:gd name="T5" fmla="*/ 600 h 600"/>
                    <a:gd name="T6" fmla="*/ 0 w 587"/>
                    <a:gd name="T7" fmla="*/ 364 h 600"/>
                    <a:gd name="T8" fmla="*/ 281 w 587"/>
                    <a:gd name="T9" fmla="*/ 0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7" h="600">
                      <a:moveTo>
                        <a:pt x="281" y="0"/>
                      </a:moveTo>
                      <a:lnTo>
                        <a:pt x="587" y="236"/>
                      </a:lnTo>
                      <a:lnTo>
                        <a:pt x="309" y="600"/>
                      </a:lnTo>
                      <a:lnTo>
                        <a:pt x="0" y="364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BB4ADCE8-9B3D-4130-A42B-4BF4279B8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3" y="880"/>
                  <a:ext cx="735" cy="746"/>
                </a:xfrm>
                <a:custGeom>
                  <a:avLst/>
                  <a:gdLst>
                    <a:gd name="T0" fmla="*/ 680 w 1469"/>
                    <a:gd name="T1" fmla="*/ 0 h 1492"/>
                    <a:gd name="T2" fmla="*/ 1469 w 1469"/>
                    <a:gd name="T3" fmla="*/ 608 h 1492"/>
                    <a:gd name="T4" fmla="*/ 791 w 1469"/>
                    <a:gd name="T5" fmla="*/ 1492 h 1492"/>
                    <a:gd name="T6" fmla="*/ 0 w 1469"/>
                    <a:gd name="T7" fmla="*/ 884 h 1492"/>
                    <a:gd name="T8" fmla="*/ 680 w 1469"/>
                    <a:gd name="T9" fmla="*/ 0 h 1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9" h="1492">
                      <a:moveTo>
                        <a:pt x="680" y="0"/>
                      </a:moveTo>
                      <a:lnTo>
                        <a:pt x="1469" y="608"/>
                      </a:lnTo>
                      <a:lnTo>
                        <a:pt x="791" y="1492"/>
                      </a:lnTo>
                      <a:lnTo>
                        <a:pt x="0" y="884"/>
                      </a:lnTo>
                      <a:lnTo>
                        <a:pt x="6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7785D29-58EC-4D29-BAC6-A66451C01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377"/>
                  <a:ext cx="660" cy="1558"/>
                </a:xfrm>
                <a:custGeom>
                  <a:avLst/>
                  <a:gdLst>
                    <a:gd name="T0" fmla="*/ 747 w 1319"/>
                    <a:gd name="T1" fmla="*/ 0 h 3115"/>
                    <a:gd name="T2" fmla="*/ 841 w 1319"/>
                    <a:gd name="T3" fmla="*/ 106 h 3115"/>
                    <a:gd name="T4" fmla="*/ 926 w 1319"/>
                    <a:gd name="T5" fmla="*/ 219 h 3115"/>
                    <a:gd name="T6" fmla="*/ 1004 w 1319"/>
                    <a:gd name="T7" fmla="*/ 337 h 3115"/>
                    <a:gd name="T8" fmla="*/ 1075 w 1319"/>
                    <a:gd name="T9" fmla="*/ 461 h 3115"/>
                    <a:gd name="T10" fmla="*/ 1138 w 1319"/>
                    <a:gd name="T11" fmla="*/ 590 h 3115"/>
                    <a:gd name="T12" fmla="*/ 1191 w 1319"/>
                    <a:gd name="T13" fmla="*/ 724 h 3115"/>
                    <a:gd name="T14" fmla="*/ 1237 w 1319"/>
                    <a:gd name="T15" fmla="*/ 861 h 3115"/>
                    <a:gd name="T16" fmla="*/ 1271 w 1319"/>
                    <a:gd name="T17" fmla="*/ 1004 h 3115"/>
                    <a:gd name="T18" fmla="*/ 1298 w 1319"/>
                    <a:gd name="T19" fmla="*/ 1149 h 3115"/>
                    <a:gd name="T20" fmla="*/ 1313 w 1319"/>
                    <a:gd name="T21" fmla="*/ 1297 h 3115"/>
                    <a:gd name="T22" fmla="*/ 1319 w 1319"/>
                    <a:gd name="T23" fmla="*/ 1448 h 3115"/>
                    <a:gd name="T24" fmla="*/ 1313 w 1319"/>
                    <a:gd name="T25" fmla="*/ 1602 h 3115"/>
                    <a:gd name="T26" fmla="*/ 1296 w 1319"/>
                    <a:gd name="T27" fmla="*/ 1755 h 3115"/>
                    <a:gd name="T28" fmla="*/ 1269 w 1319"/>
                    <a:gd name="T29" fmla="*/ 1903 h 3115"/>
                    <a:gd name="T30" fmla="*/ 1233 w 1319"/>
                    <a:gd name="T31" fmla="*/ 2048 h 3115"/>
                    <a:gd name="T32" fmla="*/ 1186 w 1319"/>
                    <a:gd name="T33" fmla="*/ 2189 h 3115"/>
                    <a:gd name="T34" fmla="*/ 1130 w 1319"/>
                    <a:gd name="T35" fmla="*/ 2324 h 3115"/>
                    <a:gd name="T36" fmla="*/ 1065 w 1319"/>
                    <a:gd name="T37" fmla="*/ 2456 h 3115"/>
                    <a:gd name="T38" fmla="*/ 991 w 1319"/>
                    <a:gd name="T39" fmla="*/ 2582 h 3115"/>
                    <a:gd name="T40" fmla="*/ 909 w 1319"/>
                    <a:gd name="T41" fmla="*/ 2702 h 3115"/>
                    <a:gd name="T42" fmla="*/ 820 w 1319"/>
                    <a:gd name="T43" fmla="*/ 2814 h 3115"/>
                    <a:gd name="T44" fmla="*/ 722 w 1319"/>
                    <a:gd name="T45" fmla="*/ 2923 h 3115"/>
                    <a:gd name="T46" fmla="*/ 619 w 1319"/>
                    <a:gd name="T47" fmla="*/ 3022 h 3115"/>
                    <a:gd name="T48" fmla="*/ 509 w 1319"/>
                    <a:gd name="T49" fmla="*/ 3115 h 3115"/>
                    <a:gd name="T50" fmla="*/ 0 w 1319"/>
                    <a:gd name="T51" fmla="*/ 2538 h 3115"/>
                    <a:gd name="T52" fmla="*/ 88 w 1319"/>
                    <a:gd name="T53" fmla="*/ 2467 h 3115"/>
                    <a:gd name="T54" fmla="*/ 170 w 1319"/>
                    <a:gd name="T55" fmla="*/ 2389 h 3115"/>
                    <a:gd name="T56" fmla="*/ 246 w 1319"/>
                    <a:gd name="T57" fmla="*/ 2303 h 3115"/>
                    <a:gd name="T58" fmla="*/ 314 w 1319"/>
                    <a:gd name="T59" fmla="*/ 2214 h 3115"/>
                    <a:gd name="T60" fmla="*/ 375 w 1319"/>
                    <a:gd name="T61" fmla="*/ 2117 h 3115"/>
                    <a:gd name="T62" fmla="*/ 427 w 1319"/>
                    <a:gd name="T63" fmla="*/ 2016 h 3115"/>
                    <a:gd name="T64" fmla="*/ 471 w 1319"/>
                    <a:gd name="T65" fmla="*/ 1911 h 3115"/>
                    <a:gd name="T66" fmla="*/ 507 w 1319"/>
                    <a:gd name="T67" fmla="*/ 1800 h 3115"/>
                    <a:gd name="T68" fmla="*/ 532 w 1319"/>
                    <a:gd name="T69" fmla="*/ 1686 h 3115"/>
                    <a:gd name="T70" fmla="*/ 549 w 1319"/>
                    <a:gd name="T71" fmla="*/ 1568 h 3115"/>
                    <a:gd name="T72" fmla="*/ 553 w 1319"/>
                    <a:gd name="T73" fmla="*/ 1448 h 3115"/>
                    <a:gd name="T74" fmla="*/ 549 w 1319"/>
                    <a:gd name="T75" fmla="*/ 1332 h 3115"/>
                    <a:gd name="T76" fmla="*/ 534 w 1319"/>
                    <a:gd name="T77" fmla="*/ 1219 h 3115"/>
                    <a:gd name="T78" fmla="*/ 511 w 1319"/>
                    <a:gd name="T79" fmla="*/ 1109 h 3115"/>
                    <a:gd name="T80" fmla="*/ 478 w 1319"/>
                    <a:gd name="T81" fmla="*/ 1002 h 3115"/>
                    <a:gd name="T82" fmla="*/ 438 w 1319"/>
                    <a:gd name="T83" fmla="*/ 901 h 3115"/>
                    <a:gd name="T84" fmla="*/ 389 w 1319"/>
                    <a:gd name="T85" fmla="*/ 802 h 3115"/>
                    <a:gd name="T86" fmla="*/ 333 w 1319"/>
                    <a:gd name="T87" fmla="*/ 710 h 3115"/>
                    <a:gd name="T88" fmla="*/ 269 w 1319"/>
                    <a:gd name="T89" fmla="*/ 621 h 3115"/>
                    <a:gd name="T90" fmla="*/ 747 w 1319"/>
                    <a:gd name="T91" fmla="*/ 0 h 3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19" h="3115">
                      <a:moveTo>
                        <a:pt x="747" y="0"/>
                      </a:moveTo>
                      <a:lnTo>
                        <a:pt x="841" y="106"/>
                      </a:lnTo>
                      <a:lnTo>
                        <a:pt x="926" y="219"/>
                      </a:lnTo>
                      <a:lnTo>
                        <a:pt x="1004" y="337"/>
                      </a:lnTo>
                      <a:lnTo>
                        <a:pt x="1075" y="461"/>
                      </a:lnTo>
                      <a:lnTo>
                        <a:pt x="1138" y="590"/>
                      </a:lnTo>
                      <a:lnTo>
                        <a:pt x="1191" y="724"/>
                      </a:lnTo>
                      <a:lnTo>
                        <a:pt x="1237" y="861"/>
                      </a:lnTo>
                      <a:lnTo>
                        <a:pt x="1271" y="1004"/>
                      </a:lnTo>
                      <a:lnTo>
                        <a:pt x="1298" y="1149"/>
                      </a:lnTo>
                      <a:lnTo>
                        <a:pt x="1313" y="1297"/>
                      </a:lnTo>
                      <a:lnTo>
                        <a:pt x="1319" y="1448"/>
                      </a:lnTo>
                      <a:lnTo>
                        <a:pt x="1313" y="1602"/>
                      </a:lnTo>
                      <a:lnTo>
                        <a:pt x="1296" y="1755"/>
                      </a:lnTo>
                      <a:lnTo>
                        <a:pt x="1269" y="1903"/>
                      </a:lnTo>
                      <a:lnTo>
                        <a:pt x="1233" y="2048"/>
                      </a:lnTo>
                      <a:lnTo>
                        <a:pt x="1186" y="2189"/>
                      </a:lnTo>
                      <a:lnTo>
                        <a:pt x="1130" y="2324"/>
                      </a:lnTo>
                      <a:lnTo>
                        <a:pt x="1065" y="2456"/>
                      </a:lnTo>
                      <a:lnTo>
                        <a:pt x="991" y="2582"/>
                      </a:lnTo>
                      <a:lnTo>
                        <a:pt x="909" y="2702"/>
                      </a:lnTo>
                      <a:lnTo>
                        <a:pt x="820" y="2814"/>
                      </a:lnTo>
                      <a:lnTo>
                        <a:pt x="722" y="2923"/>
                      </a:lnTo>
                      <a:lnTo>
                        <a:pt x="619" y="3022"/>
                      </a:lnTo>
                      <a:lnTo>
                        <a:pt x="509" y="3115"/>
                      </a:lnTo>
                      <a:lnTo>
                        <a:pt x="0" y="2538"/>
                      </a:lnTo>
                      <a:lnTo>
                        <a:pt x="88" y="2467"/>
                      </a:lnTo>
                      <a:lnTo>
                        <a:pt x="170" y="2389"/>
                      </a:lnTo>
                      <a:lnTo>
                        <a:pt x="246" y="2303"/>
                      </a:lnTo>
                      <a:lnTo>
                        <a:pt x="314" y="2214"/>
                      </a:lnTo>
                      <a:lnTo>
                        <a:pt x="375" y="2117"/>
                      </a:lnTo>
                      <a:lnTo>
                        <a:pt x="427" y="2016"/>
                      </a:lnTo>
                      <a:lnTo>
                        <a:pt x="471" y="1911"/>
                      </a:lnTo>
                      <a:lnTo>
                        <a:pt x="507" y="1800"/>
                      </a:lnTo>
                      <a:lnTo>
                        <a:pt x="532" y="1686"/>
                      </a:lnTo>
                      <a:lnTo>
                        <a:pt x="549" y="1568"/>
                      </a:lnTo>
                      <a:lnTo>
                        <a:pt x="553" y="1448"/>
                      </a:lnTo>
                      <a:lnTo>
                        <a:pt x="549" y="1332"/>
                      </a:lnTo>
                      <a:lnTo>
                        <a:pt x="534" y="1219"/>
                      </a:lnTo>
                      <a:lnTo>
                        <a:pt x="511" y="1109"/>
                      </a:lnTo>
                      <a:lnTo>
                        <a:pt x="478" y="1002"/>
                      </a:lnTo>
                      <a:lnTo>
                        <a:pt x="438" y="901"/>
                      </a:lnTo>
                      <a:lnTo>
                        <a:pt x="389" y="802"/>
                      </a:lnTo>
                      <a:lnTo>
                        <a:pt x="333" y="710"/>
                      </a:lnTo>
                      <a:lnTo>
                        <a:pt x="269" y="621"/>
                      </a:lnTo>
                      <a:lnTo>
                        <a:pt x="74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2810311C-C744-4E9A-AA2E-DAD9428CF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8" y="2646"/>
                  <a:ext cx="862" cy="566"/>
                </a:xfrm>
                <a:custGeom>
                  <a:avLst/>
                  <a:gdLst>
                    <a:gd name="T0" fmla="*/ 0 w 1723"/>
                    <a:gd name="T1" fmla="*/ 0 h 1132"/>
                    <a:gd name="T2" fmla="*/ 738 w 1723"/>
                    <a:gd name="T3" fmla="*/ 0 h 1132"/>
                    <a:gd name="T4" fmla="*/ 1723 w 1723"/>
                    <a:gd name="T5" fmla="*/ 1132 h 1132"/>
                    <a:gd name="T6" fmla="*/ 210 w 1723"/>
                    <a:gd name="T7" fmla="*/ 1132 h 1132"/>
                    <a:gd name="T8" fmla="*/ 210 w 1723"/>
                    <a:gd name="T9" fmla="*/ 305 h 1132"/>
                    <a:gd name="T10" fmla="*/ 0 w 1723"/>
                    <a:gd name="T11" fmla="*/ 0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23" h="1132">
                      <a:moveTo>
                        <a:pt x="0" y="0"/>
                      </a:moveTo>
                      <a:lnTo>
                        <a:pt x="738" y="0"/>
                      </a:lnTo>
                      <a:lnTo>
                        <a:pt x="1723" y="1132"/>
                      </a:lnTo>
                      <a:lnTo>
                        <a:pt x="210" y="1132"/>
                      </a:lnTo>
                      <a:lnTo>
                        <a:pt x="210" y="3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A858F1-09C4-4743-A9C1-9580BC9F0700}"/>
              </a:ext>
            </a:extLst>
          </p:cNvPr>
          <p:cNvGrpSpPr>
            <a:grpSpLocks/>
          </p:cNvGrpSpPr>
          <p:nvPr/>
        </p:nvGrpSpPr>
        <p:grpSpPr bwMode="auto">
          <a:xfrm>
            <a:off x="4126764" y="1143795"/>
            <a:ext cx="998537" cy="2370137"/>
            <a:chOff x="5118217" y="2512726"/>
            <a:chExt cx="1331002" cy="3159841"/>
          </a:xfrm>
        </p:grpSpPr>
        <p:grpSp>
          <p:nvGrpSpPr>
            <p:cNvPr id="12319" name="Group 38">
              <a:extLst>
                <a:ext uri="{FF2B5EF4-FFF2-40B4-BE49-F238E27FC236}">
                  <a16:creationId xmlns:a16="http://schemas.microsoft.com/office/drawing/2014/main" id="{4F98D747-0164-492F-85BC-1F4119861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8217" y="2616869"/>
              <a:ext cx="952187" cy="3055698"/>
              <a:chOff x="5543551" y="1004888"/>
              <a:chExt cx="1320799" cy="4238625"/>
            </a:xfrm>
          </p:grpSpPr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7D1DB1F5-3802-42AD-A152-A95E17A3F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2439" y="1682440"/>
                <a:ext cx="220144" cy="257759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E053A0B7-4E26-45EA-B23B-75791F469E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3551" y="1004280"/>
                <a:ext cx="1320856" cy="4239233"/>
              </a:xfrm>
              <a:custGeom>
                <a:avLst/>
                <a:gdLst>
                  <a:gd name="T0" fmla="*/ 395 w 790"/>
                  <a:gd name="T1" fmla="*/ 2548 h 2548"/>
                  <a:gd name="T2" fmla="*/ 0 w 790"/>
                  <a:gd name="T3" fmla="*/ 2153 h 2548"/>
                  <a:gd name="T4" fmla="*/ 218 w 790"/>
                  <a:gd name="T5" fmla="*/ 1799 h 2548"/>
                  <a:gd name="T6" fmla="*/ 218 w 790"/>
                  <a:gd name="T7" fmla="*/ 170 h 2548"/>
                  <a:gd name="T8" fmla="*/ 388 w 790"/>
                  <a:gd name="T9" fmla="*/ 0 h 2548"/>
                  <a:gd name="T10" fmla="*/ 402 w 790"/>
                  <a:gd name="T11" fmla="*/ 0 h 2548"/>
                  <a:gd name="T12" fmla="*/ 571 w 790"/>
                  <a:gd name="T13" fmla="*/ 170 h 2548"/>
                  <a:gd name="T14" fmla="*/ 571 w 790"/>
                  <a:gd name="T15" fmla="*/ 1799 h 2548"/>
                  <a:gd name="T16" fmla="*/ 790 w 790"/>
                  <a:gd name="T17" fmla="*/ 2153 h 2548"/>
                  <a:gd name="T18" fmla="*/ 395 w 790"/>
                  <a:gd name="T19" fmla="*/ 2548 h 2548"/>
                  <a:gd name="T20" fmla="*/ 388 w 790"/>
                  <a:gd name="T21" fmla="*/ 92 h 2548"/>
                  <a:gd name="T22" fmla="*/ 310 w 790"/>
                  <a:gd name="T23" fmla="*/ 170 h 2548"/>
                  <a:gd name="T24" fmla="*/ 310 w 790"/>
                  <a:gd name="T25" fmla="*/ 1859 h 2548"/>
                  <a:gd name="T26" fmla="*/ 281 w 790"/>
                  <a:gd name="T27" fmla="*/ 1871 h 2548"/>
                  <a:gd name="T28" fmla="*/ 91 w 790"/>
                  <a:gd name="T29" fmla="*/ 2153 h 2548"/>
                  <a:gd name="T30" fmla="*/ 395 w 790"/>
                  <a:gd name="T31" fmla="*/ 2456 h 2548"/>
                  <a:gd name="T32" fmla="*/ 699 w 790"/>
                  <a:gd name="T33" fmla="*/ 2153 h 2548"/>
                  <a:gd name="T34" fmla="*/ 508 w 790"/>
                  <a:gd name="T35" fmla="*/ 1871 h 2548"/>
                  <a:gd name="T36" fmla="*/ 480 w 790"/>
                  <a:gd name="T37" fmla="*/ 1859 h 2548"/>
                  <a:gd name="T38" fmla="*/ 480 w 790"/>
                  <a:gd name="T39" fmla="*/ 170 h 2548"/>
                  <a:gd name="T40" fmla="*/ 402 w 790"/>
                  <a:gd name="T41" fmla="*/ 92 h 2548"/>
                  <a:gd name="T42" fmla="*/ 388 w 790"/>
                  <a:gd name="T43" fmla="*/ 92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0" h="2548">
                    <a:moveTo>
                      <a:pt x="395" y="2548"/>
                    </a:moveTo>
                    <a:cubicBezTo>
                      <a:pt x="177" y="2548"/>
                      <a:pt x="0" y="2371"/>
                      <a:pt x="0" y="2153"/>
                    </a:cubicBezTo>
                    <a:cubicBezTo>
                      <a:pt x="0" y="2001"/>
                      <a:pt x="85" y="1865"/>
                      <a:pt x="218" y="1799"/>
                    </a:cubicBez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18" y="76"/>
                      <a:pt x="295" y="0"/>
                      <a:pt x="388" y="0"/>
                    </a:cubicBezTo>
                    <a:cubicBezTo>
                      <a:pt x="402" y="0"/>
                      <a:pt x="402" y="0"/>
                      <a:pt x="402" y="0"/>
                    </a:cubicBezTo>
                    <a:cubicBezTo>
                      <a:pt x="495" y="0"/>
                      <a:pt x="571" y="76"/>
                      <a:pt x="571" y="170"/>
                    </a:cubicBezTo>
                    <a:cubicBezTo>
                      <a:pt x="571" y="1799"/>
                      <a:pt x="571" y="1799"/>
                      <a:pt x="571" y="1799"/>
                    </a:cubicBezTo>
                    <a:cubicBezTo>
                      <a:pt x="705" y="1865"/>
                      <a:pt x="790" y="2001"/>
                      <a:pt x="790" y="2153"/>
                    </a:cubicBezTo>
                    <a:cubicBezTo>
                      <a:pt x="790" y="2371"/>
                      <a:pt x="613" y="2548"/>
                      <a:pt x="395" y="2548"/>
                    </a:cubicBezTo>
                    <a:close/>
                    <a:moveTo>
                      <a:pt x="388" y="92"/>
                    </a:moveTo>
                    <a:cubicBezTo>
                      <a:pt x="345" y="92"/>
                      <a:pt x="310" y="127"/>
                      <a:pt x="310" y="170"/>
                    </a:cubicBezTo>
                    <a:cubicBezTo>
                      <a:pt x="310" y="1859"/>
                      <a:pt x="310" y="1859"/>
                      <a:pt x="310" y="1859"/>
                    </a:cubicBezTo>
                    <a:cubicBezTo>
                      <a:pt x="281" y="1871"/>
                      <a:pt x="281" y="1871"/>
                      <a:pt x="281" y="1871"/>
                    </a:cubicBezTo>
                    <a:cubicBezTo>
                      <a:pt x="166" y="1918"/>
                      <a:pt x="91" y="2028"/>
                      <a:pt x="91" y="2153"/>
                    </a:cubicBezTo>
                    <a:cubicBezTo>
                      <a:pt x="91" y="2320"/>
                      <a:pt x="228" y="2456"/>
                      <a:pt x="395" y="2456"/>
                    </a:cubicBezTo>
                    <a:cubicBezTo>
                      <a:pt x="562" y="2456"/>
                      <a:pt x="699" y="2320"/>
                      <a:pt x="699" y="2153"/>
                    </a:cubicBezTo>
                    <a:cubicBezTo>
                      <a:pt x="699" y="2028"/>
                      <a:pt x="624" y="1918"/>
                      <a:pt x="508" y="1871"/>
                    </a:cubicBezTo>
                    <a:cubicBezTo>
                      <a:pt x="480" y="1859"/>
                      <a:pt x="480" y="1859"/>
                      <a:pt x="480" y="1859"/>
                    </a:cubicBezTo>
                    <a:cubicBezTo>
                      <a:pt x="480" y="170"/>
                      <a:pt x="480" y="170"/>
                      <a:pt x="480" y="170"/>
                    </a:cubicBezTo>
                    <a:cubicBezTo>
                      <a:pt x="480" y="127"/>
                      <a:pt x="445" y="92"/>
                      <a:pt x="402" y="92"/>
                    </a:cubicBezTo>
                    <a:lnTo>
                      <a:pt x="388" y="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7E697220-B145-4276-84B2-3BED0BE7F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8470" y="4110311"/>
                <a:ext cx="951017" cy="94531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320" name="Group 88">
              <a:extLst>
                <a:ext uri="{FF2B5EF4-FFF2-40B4-BE49-F238E27FC236}">
                  <a16:creationId xmlns:a16="http://schemas.microsoft.com/office/drawing/2014/main" id="{994F7D06-A7C8-4849-AF5F-54D3E0390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5248" y="2512726"/>
              <a:ext cx="593971" cy="593971"/>
              <a:chOff x="5855248" y="2512726"/>
              <a:chExt cx="593971" cy="59397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7FBB1F7-D04C-4B3A-BE48-EB1AB13D3072}"/>
                  </a:ext>
                </a:extLst>
              </p:cNvPr>
              <p:cNvSpPr/>
              <p:nvPr/>
            </p:nvSpPr>
            <p:spPr>
              <a:xfrm>
                <a:off x="5854607" y="2512726"/>
                <a:ext cx="594612" cy="5947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83" name="Group 9">
                <a:extLst>
                  <a:ext uri="{FF2B5EF4-FFF2-40B4-BE49-F238E27FC236}">
                    <a16:creationId xmlns:a16="http://schemas.microsoft.com/office/drawing/2014/main" id="{59E7B592-80DF-4618-917B-32363781C82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999488" y="2662655"/>
                <a:ext cx="305490" cy="305198"/>
                <a:chOff x="2270" y="589"/>
                <a:chExt cx="3138" cy="3135"/>
              </a:xfrm>
              <a:solidFill>
                <a:schemeClr val="bg1"/>
              </a:solidFill>
            </p:grpSpPr>
            <p:sp>
              <p:nvSpPr>
                <p:cNvPr id="84" name="Rectangle 11">
                  <a:extLst>
                    <a:ext uri="{FF2B5EF4-FFF2-40B4-BE49-F238E27FC236}">
                      <a16:creationId xmlns:a16="http://schemas.microsoft.com/office/drawing/2014/main" id="{A6D1498E-88C5-4D7F-A92C-EBED13387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4" y="589"/>
                  <a:ext cx="971" cy="27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2">
                  <a:extLst>
                    <a:ext uri="{FF2B5EF4-FFF2-40B4-BE49-F238E27FC236}">
                      <a16:creationId xmlns:a16="http://schemas.microsoft.com/office/drawing/2014/main" id="{D6097065-BC6A-4D06-B0FB-570CAA6D1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2430"/>
                  <a:ext cx="204" cy="208"/>
                </a:xfrm>
                <a:custGeom>
                  <a:avLst/>
                  <a:gdLst>
                    <a:gd name="T0" fmla="*/ 204 w 408"/>
                    <a:gd name="T1" fmla="*/ 0 h 418"/>
                    <a:gd name="T2" fmla="*/ 252 w 408"/>
                    <a:gd name="T3" fmla="*/ 6 h 418"/>
                    <a:gd name="T4" fmla="*/ 294 w 408"/>
                    <a:gd name="T5" fmla="*/ 21 h 418"/>
                    <a:gd name="T6" fmla="*/ 332 w 408"/>
                    <a:gd name="T7" fmla="*/ 46 h 418"/>
                    <a:gd name="T8" fmla="*/ 363 w 408"/>
                    <a:gd name="T9" fmla="*/ 78 h 418"/>
                    <a:gd name="T10" fmla="*/ 387 w 408"/>
                    <a:gd name="T11" fmla="*/ 118 h 418"/>
                    <a:gd name="T12" fmla="*/ 403 w 408"/>
                    <a:gd name="T13" fmla="*/ 162 h 418"/>
                    <a:gd name="T14" fmla="*/ 408 w 408"/>
                    <a:gd name="T15" fmla="*/ 210 h 418"/>
                    <a:gd name="T16" fmla="*/ 403 w 408"/>
                    <a:gd name="T17" fmla="*/ 257 h 418"/>
                    <a:gd name="T18" fmla="*/ 387 w 408"/>
                    <a:gd name="T19" fmla="*/ 301 h 418"/>
                    <a:gd name="T20" fmla="*/ 363 w 408"/>
                    <a:gd name="T21" fmla="*/ 339 h 418"/>
                    <a:gd name="T22" fmla="*/ 332 w 408"/>
                    <a:gd name="T23" fmla="*/ 372 h 418"/>
                    <a:gd name="T24" fmla="*/ 294 w 408"/>
                    <a:gd name="T25" fmla="*/ 397 h 418"/>
                    <a:gd name="T26" fmla="*/ 252 w 408"/>
                    <a:gd name="T27" fmla="*/ 412 h 418"/>
                    <a:gd name="T28" fmla="*/ 204 w 408"/>
                    <a:gd name="T29" fmla="*/ 418 h 418"/>
                    <a:gd name="T30" fmla="*/ 158 w 408"/>
                    <a:gd name="T31" fmla="*/ 412 h 418"/>
                    <a:gd name="T32" fmla="*/ 115 w 408"/>
                    <a:gd name="T33" fmla="*/ 397 h 418"/>
                    <a:gd name="T34" fmla="*/ 76 w 408"/>
                    <a:gd name="T35" fmla="*/ 372 h 418"/>
                    <a:gd name="T36" fmla="*/ 46 w 408"/>
                    <a:gd name="T37" fmla="*/ 339 h 418"/>
                    <a:gd name="T38" fmla="*/ 21 w 408"/>
                    <a:gd name="T39" fmla="*/ 301 h 418"/>
                    <a:gd name="T40" fmla="*/ 6 w 408"/>
                    <a:gd name="T41" fmla="*/ 257 h 418"/>
                    <a:gd name="T42" fmla="*/ 0 w 408"/>
                    <a:gd name="T43" fmla="*/ 210 h 418"/>
                    <a:gd name="T44" fmla="*/ 6 w 408"/>
                    <a:gd name="T45" fmla="*/ 162 h 418"/>
                    <a:gd name="T46" fmla="*/ 21 w 408"/>
                    <a:gd name="T47" fmla="*/ 118 h 418"/>
                    <a:gd name="T48" fmla="*/ 46 w 408"/>
                    <a:gd name="T49" fmla="*/ 78 h 418"/>
                    <a:gd name="T50" fmla="*/ 76 w 408"/>
                    <a:gd name="T51" fmla="*/ 46 h 418"/>
                    <a:gd name="T52" fmla="*/ 115 w 408"/>
                    <a:gd name="T53" fmla="*/ 21 h 418"/>
                    <a:gd name="T54" fmla="*/ 158 w 408"/>
                    <a:gd name="T55" fmla="*/ 6 h 418"/>
                    <a:gd name="T56" fmla="*/ 204 w 408"/>
                    <a:gd name="T57" fmla="*/ 0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08" h="418">
                      <a:moveTo>
                        <a:pt x="204" y="0"/>
                      </a:moveTo>
                      <a:lnTo>
                        <a:pt x="252" y="6"/>
                      </a:lnTo>
                      <a:lnTo>
                        <a:pt x="294" y="21"/>
                      </a:lnTo>
                      <a:lnTo>
                        <a:pt x="332" y="46"/>
                      </a:lnTo>
                      <a:lnTo>
                        <a:pt x="363" y="78"/>
                      </a:lnTo>
                      <a:lnTo>
                        <a:pt x="387" y="118"/>
                      </a:lnTo>
                      <a:lnTo>
                        <a:pt x="403" y="162"/>
                      </a:lnTo>
                      <a:lnTo>
                        <a:pt x="408" y="210"/>
                      </a:lnTo>
                      <a:lnTo>
                        <a:pt x="403" y="257"/>
                      </a:lnTo>
                      <a:lnTo>
                        <a:pt x="387" y="301"/>
                      </a:lnTo>
                      <a:lnTo>
                        <a:pt x="363" y="339"/>
                      </a:lnTo>
                      <a:lnTo>
                        <a:pt x="332" y="372"/>
                      </a:lnTo>
                      <a:lnTo>
                        <a:pt x="294" y="397"/>
                      </a:lnTo>
                      <a:lnTo>
                        <a:pt x="252" y="412"/>
                      </a:lnTo>
                      <a:lnTo>
                        <a:pt x="204" y="418"/>
                      </a:lnTo>
                      <a:lnTo>
                        <a:pt x="158" y="412"/>
                      </a:lnTo>
                      <a:lnTo>
                        <a:pt x="115" y="397"/>
                      </a:lnTo>
                      <a:lnTo>
                        <a:pt x="76" y="372"/>
                      </a:lnTo>
                      <a:lnTo>
                        <a:pt x="46" y="339"/>
                      </a:lnTo>
                      <a:lnTo>
                        <a:pt x="21" y="301"/>
                      </a:lnTo>
                      <a:lnTo>
                        <a:pt x="6" y="257"/>
                      </a:lnTo>
                      <a:lnTo>
                        <a:pt x="0" y="210"/>
                      </a:lnTo>
                      <a:lnTo>
                        <a:pt x="6" y="162"/>
                      </a:lnTo>
                      <a:lnTo>
                        <a:pt x="21" y="118"/>
                      </a:lnTo>
                      <a:lnTo>
                        <a:pt x="46" y="78"/>
                      </a:lnTo>
                      <a:lnTo>
                        <a:pt x="76" y="46"/>
                      </a:lnTo>
                      <a:lnTo>
                        <a:pt x="115" y="21"/>
                      </a:lnTo>
                      <a:lnTo>
                        <a:pt x="158" y="6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id="{F12620A3-847B-4F03-B5E3-26016673B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7" y="2091"/>
                  <a:ext cx="179" cy="184"/>
                </a:xfrm>
                <a:custGeom>
                  <a:avLst/>
                  <a:gdLst>
                    <a:gd name="T0" fmla="*/ 180 w 359"/>
                    <a:gd name="T1" fmla="*/ 0 h 368"/>
                    <a:gd name="T2" fmla="*/ 222 w 359"/>
                    <a:gd name="T3" fmla="*/ 6 h 368"/>
                    <a:gd name="T4" fmla="*/ 258 w 359"/>
                    <a:gd name="T5" fmla="*/ 19 h 368"/>
                    <a:gd name="T6" fmla="*/ 292 w 359"/>
                    <a:gd name="T7" fmla="*/ 40 h 368"/>
                    <a:gd name="T8" fmla="*/ 319 w 359"/>
                    <a:gd name="T9" fmla="*/ 68 h 368"/>
                    <a:gd name="T10" fmla="*/ 342 w 359"/>
                    <a:gd name="T11" fmla="*/ 103 h 368"/>
                    <a:gd name="T12" fmla="*/ 355 w 359"/>
                    <a:gd name="T13" fmla="*/ 141 h 368"/>
                    <a:gd name="T14" fmla="*/ 359 w 359"/>
                    <a:gd name="T15" fmla="*/ 185 h 368"/>
                    <a:gd name="T16" fmla="*/ 355 w 359"/>
                    <a:gd name="T17" fmla="*/ 227 h 368"/>
                    <a:gd name="T18" fmla="*/ 342 w 359"/>
                    <a:gd name="T19" fmla="*/ 265 h 368"/>
                    <a:gd name="T20" fmla="*/ 319 w 359"/>
                    <a:gd name="T21" fmla="*/ 299 h 368"/>
                    <a:gd name="T22" fmla="*/ 292 w 359"/>
                    <a:gd name="T23" fmla="*/ 328 h 368"/>
                    <a:gd name="T24" fmla="*/ 258 w 359"/>
                    <a:gd name="T25" fmla="*/ 350 h 368"/>
                    <a:gd name="T26" fmla="*/ 222 w 359"/>
                    <a:gd name="T27" fmla="*/ 364 h 368"/>
                    <a:gd name="T28" fmla="*/ 180 w 359"/>
                    <a:gd name="T29" fmla="*/ 368 h 368"/>
                    <a:gd name="T30" fmla="*/ 138 w 359"/>
                    <a:gd name="T31" fmla="*/ 364 h 368"/>
                    <a:gd name="T32" fmla="*/ 102 w 359"/>
                    <a:gd name="T33" fmla="*/ 350 h 368"/>
                    <a:gd name="T34" fmla="*/ 67 w 359"/>
                    <a:gd name="T35" fmla="*/ 328 h 368"/>
                    <a:gd name="T36" fmla="*/ 41 w 359"/>
                    <a:gd name="T37" fmla="*/ 299 h 368"/>
                    <a:gd name="T38" fmla="*/ 20 w 359"/>
                    <a:gd name="T39" fmla="*/ 265 h 368"/>
                    <a:gd name="T40" fmla="*/ 4 w 359"/>
                    <a:gd name="T41" fmla="*/ 227 h 368"/>
                    <a:gd name="T42" fmla="*/ 0 w 359"/>
                    <a:gd name="T43" fmla="*/ 185 h 368"/>
                    <a:gd name="T44" fmla="*/ 4 w 359"/>
                    <a:gd name="T45" fmla="*/ 141 h 368"/>
                    <a:gd name="T46" fmla="*/ 20 w 359"/>
                    <a:gd name="T47" fmla="*/ 103 h 368"/>
                    <a:gd name="T48" fmla="*/ 41 w 359"/>
                    <a:gd name="T49" fmla="*/ 68 h 368"/>
                    <a:gd name="T50" fmla="*/ 67 w 359"/>
                    <a:gd name="T51" fmla="*/ 40 h 368"/>
                    <a:gd name="T52" fmla="*/ 102 w 359"/>
                    <a:gd name="T53" fmla="*/ 19 h 368"/>
                    <a:gd name="T54" fmla="*/ 138 w 359"/>
                    <a:gd name="T55" fmla="*/ 6 h 368"/>
                    <a:gd name="T56" fmla="*/ 180 w 359"/>
                    <a:gd name="T57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59" h="368">
                      <a:moveTo>
                        <a:pt x="180" y="0"/>
                      </a:moveTo>
                      <a:lnTo>
                        <a:pt x="222" y="6"/>
                      </a:lnTo>
                      <a:lnTo>
                        <a:pt x="258" y="19"/>
                      </a:lnTo>
                      <a:lnTo>
                        <a:pt x="292" y="40"/>
                      </a:lnTo>
                      <a:lnTo>
                        <a:pt x="319" y="68"/>
                      </a:lnTo>
                      <a:lnTo>
                        <a:pt x="342" y="103"/>
                      </a:lnTo>
                      <a:lnTo>
                        <a:pt x="355" y="141"/>
                      </a:lnTo>
                      <a:lnTo>
                        <a:pt x="359" y="185"/>
                      </a:lnTo>
                      <a:lnTo>
                        <a:pt x="355" y="227"/>
                      </a:lnTo>
                      <a:lnTo>
                        <a:pt x="342" y="265"/>
                      </a:lnTo>
                      <a:lnTo>
                        <a:pt x="319" y="299"/>
                      </a:lnTo>
                      <a:lnTo>
                        <a:pt x="292" y="328"/>
                      </a:lnTo>
                      <a:lnTo>
                        <a:pt x="258" y="350"/>
                      </a:lnTo>
                      <a:lnTo>
                        <a:pt x="222" y="364"/>
                      </a:lnTo>
                      <a:lnTo>
                        <a:pt x="180" y="368"/>
                      </a:lnTo>
                      <a:lnTo>
                        <a:pt x="138" y="364"/>
                      </a:lnTo>
                      <a:lnTo>
                        <a:pt x="102" y="350"/>
                      </a:lnTo>
                      <a:lnTo>
                        <a:pt x="67" y="328"/>
                      </a:lnTo>
                      <a:lnTo>
                        <a:pt x="41" y="299"/>
                      </a:lnTo>
                      <a:lnTo>
                        <a:pt x="20" y="265"/>
                      </a:lnTo>
                      <a:lnTo>
                        <a:pt x="4" y="227"/>
                      </a:lnTo>
                      <a:lnTo>
                        <a:pt x="0" y="185"/>
                      </a:lnTo>
                      <a:lnTo>
                        <a:pt x="4" y="141"/>
                      </a:lnTo>
                      <a:lnTo>
                        <a:pt x="20" y="103"/>
                      </a:lnTo>
                      <a:lnTo>
                        <a:pt x="41" y="68"/>
                      </a:lnTo>
                      <a:lnTo>
                        <a:pt x="67" y="40"/>
                      </a:lnTo>
                      <a:lnTo>
                        <a:pt x="102" y="19"/>
                      </a:lnTo>
                      <a:lnTo>
                        <a:pt x="138" y="6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id="{5AC8E505-2A24-4FEE-BBA4-AA7566393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1375"/>
                  <a:ext cx="179" cy="184"/>
                </a:xfrm>
                <a:custGeom>
                  <a:avLst/>
                  <a:gdLst>
                    <a:gd name="T0" fmla="*/ 179 w 358"/>
                    <a:gd name="T1" fmla="*/ 0 h 368"/>
                    <a:gd name="T2" fmla="*/ 221 w 358"/>
                    <a:gd name="T3" fmla="*/ 4 h 368"/>
                    <a:gd name="T4" fmla="*/ 259 w 358"/>
                    <a:gd name="T5" fmla="*/ 17 h 368"/>
                    <a:gd name="T6" fmla="*/ 292 w 358"/>
                    <a:gd name="T7" fmla="*/ 40 h 368"/>
                    <a:gd name="T8" fmla="*/ 320 w 358"/>
                    <a:gd name="T9" fmla="*/ 69 h 368"/>
                    <a:gd name="T10" fmla="*/ 341 w 358"/>
                    <a:gd name="T11" fmla="*/ 103 h 368"/>
                    <a:gd name="T12" fmla="*/ 354 w 358"/>
                    <a:gd name="T13" fmla="*/ 141 h 368"/>
                    <a:gd name="T14" fmla="*/ 358 w 358"/>
                    <a:gd name="T15" fmla="*/ 183 h 368"/>
                    <a:gd name="T16" fmla="*/ 354 w 358"/>
                    <a:gd name="T17" fmla="*/ 227 h 368"/>
                    <a:gd name="T18" fmla="*/ 341 w 358"/>
                    <a:gd name="T19" fmla="*/ 265 h 368"/>
                    <a:gd name="T20" fmla="*/ 320 w 358"/>
                    <a:gd name="T21" fmla="*/ 299 h 368"/>
                    <a:gd name="T22" fmla="*/ 292 w 358"/>
                    <a:gd name="T23" fmla="*/ 328 h 368"/>
                    <a:gd name="T24" fmla="*/ 259 w 358"/>
                    <a:gd name="T25" fmla="*/ 349 h 368"/>
                    <a:gd name="T26" fmla="*/ 221 w 358"/>
                    <a:gd name="T27" fmla="*/ 364 h 368"/>
                    <a:gd name="T28" fmla="*/ 179 w 358"/>
                    <a:gd name="T29" fmla="*/ 368 h 368"/>
                    <a:gd name="T30" fmla="*/ 139 w 358"/>
                    <a:gd name="T31" fmla="*/ 364 h 368"/>
                    <a:gd name="T32" fmla="*/ 101 w 358"/>
                    <a:gd name="T33" fmla="*/ 349 h 368"/>
                    <a:gd name="T34" fmla="*/ 67 w 358"/>
                    <a:gd name="T35" fmla="*/ 328 h 368"/>
                    <a:gd name="T36" fmla="*/ 40 w 358"/>
                    <a:gd name="T37" fmla="*/ 299 h 368"/>
                    <a:gd name="T38" fmla="*/ 19 w 358"/>
                    <a:gd name="T39" fmla="*/ 265 h 368"/>
                    <a:gd name="T40" fmla="*/ 6 w 358"/>
                    <a:gd name="T41" fmla="*/ 227 h 368"/>
                    <a:gd name="T42" fmla="*/ 0 w 358"/>
                    <a:gd name="T43" fmla="*/ 183 h 368"/>
                    <a:gd name="T44" fmla="*/ 6 w 358"/>
                    <a:gd name="T45" fmla="*/ 141 h 368"/>
                    <a:gd name="T46" fmla="*/ 19 w 358"/>
                    <a:gd name="T47" fmla="*/ 103 h 368"/>
                    <a:gd name="T48" fmla="*/ 40 w 358"/>
                    <a:gd name="T49" fmla="*/ 69 h 368"/>
                    <a:gd name="T50" fmla="*/ 67 w 358"/>
                    <a:gd name="T51" fmla="*/ 40 h 368"/>
                    <a:gd name="T52" fmla="*/ 101 w 358"/>
                    <a:gd name="T53" fmla="*/ 17 h 368"/>
                    <a:gd name="T54" fmla="*/ 139 w 358"/>
                    <a:gd name="T55" fmla="*/ 4 h 368"/>
                    <a:gd name="T56" fmla="*/ 179 w 358"/>
                    <a:gd name="T57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58" h="368">
                      <a:moveTo>
                        <a:pt x="179" y="0"/>
                      </a:moveTo>
                      <a:lnTo>
                        <a:pt x="221" y="4"/>
                      </a:lnTo>
                      <a:lnTo>
                        <a:pt x="259" y="17"/>
                      </a:lnTo>
                      <a:lnTo>
                        <a:pt x="292" y="40"/>
                      </a:lnTo>
                      <a:lnTo>
                        <a:pt x="320" y="69"/>
                      </a:lnTo>
                      <a:lnTo>
                        <a:pt x="341" y="103"/>
                      </a:lnTo>
                      <a:lnTo>
                        <a:pt x="354" y="141"/>
                      </a:lnTo>
                      <a:lnTo>
                        <a:pt x="358" y="183"/>
                      </a:lnTo>
                      <a:lnTo>
                        <a:pt x="354" y="227"/>
                      </a:lnTo>
                      <a:lnTo>
                        <a:pt x="341" y="265"/>
                      </a:lnTo>
                      <a:lnTo>
                        <a:pt x="320" y="299"/>
                      </a:lnTo>
                      <a:lnTo>
                        <a:pt x="292" y="328"/>
                      </a:lnTo>
                      <a:lnTo>
                        <a:pt x="259" y="349"/>
                      </a:lnTo>
                      <a:lnTo>
                        <a:pt x="221" y="364"/>
                      </a:lnTo>
                      <a:lnTo>
                        <a:pt x="179" y="368"/>
                      </a:lnTo>
                      <a:lnTo>
                        <a:pt x="139" y="364"/>
                      </a:lnTo>
                      <a:lnTo>
                        <a:pt x="101" y="349"/>
                      </a:lnTo>
                      <a:lnTo>
                        <a:pt x="67" y="328"/>
                      </a:lnTo>
                      <a:lnTo>
                        <a:pt x="40" y="299"/>
                      </a:lnTo>
                      <a:lnTo>
                        <a:pt x="19" y="265"/>
                      </a:lnTo>
                      <a:lnTo>
                        <a:pt x="6" y="227"/>
                      </a:lnTo>
                      <a:lnTo>
                        <a:pt x="0" y="183"/>
                      </a:lnTo>
                      <a:lnTo>
                        <a:pt x="6" y="141"/>
                      </a:lnTo>
                      <a:lnTo>
                        <a:pt x="19" y="103"/>
                      </a:lnTo>
                      <a:lnTo>
                        <a:pt x="40" y="69"/>
                      </a:lnTo>
                      <a:lnTo>
                        <a:pt x="67" y="40"/>
                      </a:lnTo>
                      <a:lnTo>
                        <a:pt x="101" y="17"/>
                      </a:lnTo>
                      <a:lnTo>
                        <a:pt x="139" y="4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id="{93308B10-E9D7-4986-8D8A-835D1A677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" y="992"/>
                  <a:ext cx="3138" cy="2732"/>
                </a:xfrm>
                <a:custGeom>
                  <a:avLst/>
                  <a:gdLst>
                    <a:gd name="T0" fmla="*/ 2506 w 6276"/>
                    <a:gd name="T1" fmla="*/ 0 h 5465"/>
                    <a:gd name="T2" fmla="*/ 2502 w 6276"/>
                    <a:gd name="T3" fmla="*/ 2037 h 5465"/>
                    <a:gd name="T4" fmla="*/ 2470 w 6276"/>
                    <a:gd name="T5" fmla="*/ 2155 h 5465"/>
                    <a:gd name="T6" fmla="*/ 2407 w 6276"/>
                    <a:gd name="T7" fmla="*/ 2260 h 5465"/>
                    <a:gd name="T8" fmla="*/ 4934 w 6276"/>
                    <a:gd name="T9" fmla="*/ 3557 h 5465"/>
                    <a:gd name="T10" fmla="*/ 3837 w 6276"/>
                    <a:gd name="T11" fmla="*/ 2214 h 5465"/>
                    <a:gd name="T12" fmla="*/ 3789 w 6276"/>
                    <a:gd name="T13" fmla="*/ 2102 h 5465"/>
                    <a:gd name="T14" fmla="*/ 3772 w 6276"/>
                    <a:gd name="T15" fmla="*/ 1980 h 5465"/>
                    <a:gd name="T16" fmla="*/ 4016 w 6276"/>
                    <a:gd name="T17" fmla="*/ 0 h 5465"/>
                    <a:gd name="T18" fmla="*/ 4020 w 6276"/>
                    <a:gd name="T19" fmla="*/ 2024 h 5465"/>
                    <a:gd name="T20" fmla="*/ 4060 w 6276"/>
                    <a:gd name="T21" fmla="*/ 2100 h 5465"/>
                    <a:gd name="T22" fmla="*/ 6207 w 6276"/>
                    <a:gd name="T23" fmla="*/ 4733 h 5465"/>
                    <a:gd name="T24" fmla="*/ 6259 w 6276"/>
                    <a:gd name="T25" fmla="*/ 4855 h 5465"/>
                    <a:gd name="T26" fmla="*/ 6276 w 6276"/>
                    <a:gd name="T27" fmla="*/ 4979 h 5465"/>
                    <a:gd name="T28" fmla="*/ 6261 w 6276"/>
                    <a:gd name="T29" fmla="*/ 5101 h 5465"/>
                    <a:gd name="T30" fmla="*/ 6215 w 6276"/>
                    <a:gd name="T31" fmla="*/ 5215 h 5465"/>
                    <a:gd name="T32" fmla="*/ 6143 w 6276"/>
                    <a:gd name="T33" fmla="*/ 5314 h 5465"/>
                    <a:gd name="T34" fmla="*/ 6047 w 6276"/>
                    <a:gd name="T35" fmla="*/ 5392 h 5465"/>
                    <a:gd name="T36" fmla="*/ 5931 w 6276"/>
                    <a:gd name="T37" fmla="*/ 5444 h 5465"/>
                    <a:gd name="T38" fmla="*/ 5796 w 6276"/>
                    <a:gd name="T39" fmla="*/ 5463 h 5465"/>
                    <a:gd name="T40" fmla="*/ 412 w 6276"/>
                    <a:gd name="T41" fmla="*/ 5459 h 5465"/>
                    <a:gd name="T42" fmla="*/ 286 w 6276"/>
                    <a:gd name="T43" fmla="*/ 5423 h 5465"/>
                    <a:gd name="T44" fmla="*/ 179 w 6276"/>
                    <a:gd name="T45" fmla="*/ 5358 h 5465"/>
                    <a:gd name="T46" fmla="*/ 95 w 6276"/>
                    <a:gd name="T47" fmla="*/ 5268 h 5465"/>
                    <a:gd name="T48" fmla="*/ 36 w 6276"/>
                    <a:gd name="T49" fmla="*/ 5162 h 5465"/>
                    <a:gd name="T50" fmla="*/ 4 w 6276"/>
                    <a:gd name="T51" fmla="*/ 5042 h 5465"/>
                    <a:gd name="T52" fmla="*/ 4 w 6276"/>
                    <a:gd name="T53" fmla="*/ 4918 h 5465"/>
                    <a:gd name="T54" fmla="*/ 38 w 6276"/>
                    <a:gd name="T55" fmla="*/ 4796 h 5465"/>
                    <a:gd name="T56" fmla="*/ 109 w 6276"/>
                    <a:gd name="T57" fmla="*/ 4680 h 5465"/>
                    <a:gd name="T58" fmla="*/ 2237 w 6276"/>
                    <a:gd name="T59" fmla="*/ 2075 h 5465"/>
                    <a:gd name="T60" fmla="*/ 2260 w 6276"/>
                    <a:gd name="T61" fmla="*/ 2014 h 5465"/>
                    <a:gd name="T62" fmla="*/ 2264 w 6276"/>
                    <a:gd name="T63" fmla="*/ 0 h 5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276" h="5465">
                      <a:moveTo>
                        <a:pt x="2264" y="0"/>
                      </a:moveTo>
                      <a:lnTo>
                        <a:pt x="2506" y="0"/>
                      </a:lnTo>
                      <a:lnTo>
                        <a:pt x="2506" y="1974"/>
                      </a:lnTo>
                      <a:lnTo>
                        <a:pt x="2502" y="2037"/>
                      </a:lnTo>
                      <a:lnTo>
                        <a:pt x="2491" y="2098"/>
                      </a:lnTo>
                      <a:lnTo>
                        <a:pt x="2470" y="2155"/>
                      </a:lnTo>
                      <a:lnTo>
                        <a:pt x="2443" y="2208"/>
                      </a:lnTo>
                      <a:lnTo>
                        <a:pt x="2407" y="2260"/>
                      </a:lnTo>
                      <a:lnTo>
                        <a:pt x="1346" y="3557"/>
                      </a:lnTo>
                      <a:lnTo>
                        <a:pt x="4934" y="3557"/>
                      </a:lnTo>
                      <a:lnTo>
                        <a:pt x="3871" y="2264"/>
                      </a:lnTo>
                      <a:lnTo>
                        <a:pt x="3837" y="2214"/>
                      </a:lnTo>
                      <a:lnTo>
                        <a:pt x="3808" y="2159"/>
                      </a:lnTo>
                      <a:lnTo>
                        <a:pt x="3789" y="2102"/>
                      </a:lnTo>
                      <a:lnTo>
                        <a:pt x="3776" y="2043"/>
                      </a:lnTo>
                      <a:lnTo>
                        <a:pt x="3772" y="1980"/>
                      </a:lnTo>
                      <a:lnTo>
                        <a:pt x="3772" y="0"/>
                      </a:lnTo>
                      <a:lnTo>
                        <a:pt x="4016" y="0"/>
                      </a:lnTo>
                      <a:lnTo>
                        <a:pt x="4016" y="1980"/>
                      </a:lnTo>
                      <a:lnTo>
                        <a:pt x="4020" y="2024"/>
                      </a:lnTo>
                      <a:lnTo>
                        <a:pt x="4035" y="2064"/>
                      </a:lnTo>
                      <a:lnTo>
                        <a:pt x="4060" y="2100"/>
                      </a:lnTo>
                      <a:lnTo>
                        <a:pt x="6167" y="4676"/>
                      </a:lnTo>
                      <a:lnTo>
                        <a:pt x="6207" y="4733"/>
                      </a:lnTo>
                      <a:lnTo>
                        <a:pt x="6238" y="4792"/>
                      </a:lnTo>
                      <a:lnTo>
                        <a:pt x="6259" y="4855"/>
                      </a:lnTo>
                      <a:lnTo>
                        <a:pt x="6272" y="4916"/>
                      </a:lnTo>
                      <a:lnTo>
                        <a:pt x="6276" y="4979"/>
                      </a:lnTo>
                      <a:lnTo>
                        <a:pt x="6272" y="5040"/>
                      </a:lnTo>
                      <a:lnTo>
                        <a:pt x="6261" y="5101"/>
                      </a:lnTo>
                      <a:lnTo>
                        <a:pt x="6242" y="5160"/>
                      </a:lnTo>
                      <a:lnTo>
                        <a:pt x="6215" y="5215"/>
                      </a:lnTo>
                      <a:lnTo>
                        <a:pt x="6183" y="5267"/>
                      </a:lnTo>
                      <a:lnTo>
                        <a:pt x="6143" y="5314"/>
                      </a:lnTo>
                      <a:lnTo>
                        <a:pt x="6099" y="5356"/>
                      </a:lnTo>
                      <a:lnTo>
                        <a:pt x="6047" y="5392"/>
                      </a:lnTo>
                      <a:lnTo>
                        <a:pt x="5992" y="5423"/>
                      </a:lnTo>
                      <a:lnTo>
                        <a:pt x="5931" y="5444"/>
                      </a:lnTo>
                      <a:lnTo>
                        <a:pt x="5864" y="5457"/>
                      </a:lnTo>
                      <a:lnTo>
                        <a:pt x="5796" y="5463"/>
                      </a:lnTo>
                      <a:lnTo>
                        <a:pt x="483" y="5465"/>
                      </a:lnTo>
                      <a:lnTo>
                        <a:pt x="412" y="5459"/>
                      </a:lnTo>
                      <a:lnTo>
                        <a:pt x="347" y="5446"/>
                      </a:lnTo>
                      <a:lnTo>
                        <a:pt x="286" y="5423"/>
                      </a:lnTo>
                      <a:lnTo>
                        <a:pt x="231" y="5394"/>
                      </a:lnTo>
                      <a:lnTo>
                        <a:pt x="179" y="5358"/>
                      </a:lnTo>
                      <a:lnTo>
                        <a:pt x="134" y="5316"/>
                      </a:lnTo>
                      <a:lnTo>
                        <a:pt x="95" y="5268"/>
                      </a:lnTo>
                      <a:lnTo>
                        <a:pt x="61" y="5217"/>
                      </a:lnTo>
                      <a:lnTo>
                        <a:pt x="36" y="5162"/>
                      </a:lnTo>
                      <a:lnTo>
                        <a:pt x="15" y="5103"/>
                      </a:lnTo>
                      <a:lnTo>
                        <a:pt x="4" y="5042"/>
                      </a:lnTo>
                      <a:lnTo>
                        <a:pt x="0" y="4981"/>
                      </a:lnTo>
                      <a:lnTo>
                        <a:pt x="4" y="4918"/>
                      </a:lnTo>
                      <a:lnTo>
                        <a:pt x="17" y="4857"/>
                      </a:lnTo>
                      <a:lnTo>
                        <a:pt x="38" y="4796"/>
                      </a:lnTo>
                      <a:lnTo>
                        <a:pt x="69" y="4737"/>
                      </a:lnTo>
                      <a:lnTo>
                        <a:pt x="109" y="4680"/>
                      </a:lnTo>
                      <a:lnTo>
                        <a:pt x="2218" y="2100"/>
                      </a:lnTo>
                      <a:lnTo>
                        <a:pt x="2237" y="2075"/>
                      </a:lnTo>
                      <a:lnTo>
                        <a:pt x="2252" y="2044"/>
                      </a:lnTo>
                      <a:lnTo>
                        <a:pt x="2260" y="2014"/>
                      </a:lnTo>
                      <a:lnTo>
                        <a:pt x="2264" y="1980"/>
                      </a:lnTo>
                      <a:lnTo>
                        <a:pt x="226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1" name="Freeform 10317">
            <a:extLst>
              <a:ext uri="{FF2B5EF4-FFF2-40B4-BE49-F238E27FC236}">
                <a16:creationId xmlns:a16="http://schemas.microsoft.com/office/drawing/2014/main" id="{FFBEBAEB-7F58-4B6D-83D1-53341960AD35}"/>
              </a:ext>
            </a:extLst>
          </p:cNvPr>
          <p:cNvSpPr>
            <a:spLocks noEditPoints="1"/>
          </p:cNvSpPr>
          <p:nvPr/>
        </p:nvSpPr>
        <p:spPr bwMode="auto">
          <a:xfrm>
            <a:off x="7868501" y="1267620"/>
            <a:ext cx="155575" cy="196850"/>
          </a:xfrm>
          <a:custGeom>
            <a:avLst/>
            <a:gdLst>
              <a:gd name="T0" fmla="*/ 289 w 611"/>
              <a:gd name="T1" fmla="*/ 658 h 774"/>
              <a:gd name="T2" fmla="*/ 319 w 611"/>
              <a:gd name="T3" fmla="*/ 656 h 774"/>
              <a:gd name="T4" fmla="*/ 338 w 611"/>
              <a:gd name="T5" fmla="*/ 632 h 774"/>
              <a:gd name="T6" fmla="*/ 357 w 611"/>
              <a:gd name="T7" fmla="*/ 610 h 774"/>
              <a:gd name="T8" fmla="*/ 385 w 611"/>
              <a:gd name="T9" fmla="*/ 612 h 774"/>
              <a:gd name="T10" fmla="*/ 422 w 611"/>
              <a:gd name="T11" fmla="*/ 627 h 774"/>
              <a:gd name="T12" fmla="*/ 466 w 611"/>
              <a:gd name="T13" fmla="*/ 633 h 774"/>
              <a:gd name="T14" fmla="*/ 492 w 611"/>
              <a:gd name="T15" fmla="*/ 264 h 774"/>
              <a:gd name="T16" fmla="*/ 86 w 611"/>
              <a:gd name="T17" fmla="*/ 262 h 774"/>
              <a:gd name="T18" fmla="*/ 138 w 611"/>
              <a:gd name="T19" fmla="*/ 310 h 774"/>
              <a:gd name="T20" fmla="*/ 148 w 611"/>
              <a:gd name="T21" fmla="*/ 319 h 774"/>
              <a:gd name="T22" fmla="*/ 146 w 611"/>
              <a:gd name="T23" fmla="*/ 330 h 774"/>
              <a:gd name="T24" fmla="*/ 134 w 611"/>
              <a:gd name="T25" fmla="*/ 336 h 774"/>
              <a:gd name="T26" fmla="*/ 198 w 611"/>
              <a:gd name="T27" fmla="*/ 371 h 774"/>
              <a:gd name="T28" fmla="*/ 210 w 611"/>
              <a:gd name="T29" fmla="*/ 376 h 774"/>
              <a:gd name="T30" fmla="*/ 211 w 611"/>
              <a:gd name="T31" fmla="*/ 389 h 774"/>
              <a:gd name="T32" fmla="*/ 203 w 611"/>
              <a:gd name="T33" fmla="*/ 398 h 774"/>
              <a:gd name="T34" fmla="*/ 86 w 611"/>
              <a:gd name="T35" fmla="*/ 433 h 774"/>
              <a:gd name="T36" fmla="*/ 143 w 611"/>
              <a:gd name="T37" fmla="*/ 435 h 774"/>
              <a:gd name="T38" fmla="*/ 148 w 611"/>
              <a:gd name="T39" fmla="*/ 447 h 774"/>
              <a:gd name="T40" fmla="*/ 143 w 611"/>
              <a:gd name="T41" fmla="*/ 458 h 774"/>
              <a:gd name="T42" fmla="*/ 86 w 611"/>
              <a:gd name="T43" fmla="*/ 461 h 774"/>
              <a:gd name="T44" fmla="*/ 203 w 611"/>
              <a:gd name="T45" fmla="*/ 496 h 774"/>
              <a:gd name="T46" fmla="*/ 211 w 611"/>
              <a:gd name="T47" fmla="*/ 505 h 774"/>
              <a:gd name="T48" fmla="*/ 210 w 611"/>
              <a:gd name="T49" fmla="*/ 517 h 774"/>
              <a:gd name="T50" fmla="*/ 198 w 611"/>
              <a:gd name="T51" fmla="*/ 523 h 774"/>
              <a:gd name="T52" fmla="*/ 134 w 611"/>
              <a:gd name="T53" fmla="*/ 557 h 774"/>
              <a:gd name="T54" fmla="*/ 146 w 611"/>
              <a:gd name="T55" fmla="*/ 563 h 774"/>
              <a:gd name="T56" fmla="*/ 148 w 611"/>
              <a:gd name="T57" fmla="*/ 576 h 774"/>
              <a:gd name="T58" fmla="*/ 138 w 611"/>
              <a:gd name="T59" fmla="*/ 584 h 774"/>
              <a:gd name="T60" fmla="*/ 86 w 611"/>
              <a:gd name="T61" fmla="*/ 664 h 774"/>
              <a:gd name="T62" fmla="*/ 129 w 611"/>
              <a:gd name="T63" fmla="*/ 660 h 774"/>
              <a:gd name="T64" fmla="*/ 149 w 611"/>
              <a:gd name="T65" fmla="*/ 637 h 774"/>
              <a:gd name="T66" fmla="*/ 166 w 611"/>
              <a:gd name="T67" fmla="*/ 607 h 774"/>
              <a:gd name="T68" fmla="*/ 186 w 611"/>
              <a:gd name="T69" fmla="*/ 588 h 774"/>
              <a:gd name="T70" fmla="*/ 213 w 611"/>
              <a:gd name="T71" fmla="*/ 603 h 774"/>
              <a:gd name="T72" fmla="*/ 240 w 611"/>
              <a:gd name="T73" fmla="*/ 640 h 774"/>
              <a:gd name="T74" fmla="*/ 86 w 611"/>
              <a:gd name="T75" fmla="*/ 262 h 774"/>
              <a:gd name="T76" fmla="*/ 526 w 611"/>
              <a:gd name="T77" fmla="*/ 235 h 774"/>
              <a:gd name="T78" fmla="*/ 535 w 611"/>
              <a:gd name="T79" fmla="*/ 229 h 774"/>
              <a:gd name="T80" fmla="*/ 532 w 611"/>
              <a:gd name="T81" fmla="*/ 218 h 774"/>
              <a:gd name="T82" fmla="*/ 508 w 611"/>
              <a:gd name="T83" fmla="*/ 215 h 774"/>
              <a:gd name="T84" fmla="*/ 466 w 611"/>
              <a:gd name="T85" fmla="*/ 235 h 774"/>
              <a:gd name="T86" fmla="*/ 596 w 611"/>
              <a:gd name="T87" fmla="*/ 0 h 774"/>
              <a:gd name="T88" fmla="*/ 611 w 611"/>
              <a:gd name="T89" fmla="*/ 14 h 774"/>
              <a:gd name="T90" fmla="*/ 526 w 611"/>
              <a:gd name="T91" fmla="*/ 188 h 774"/>
              <a:gd name="T92" fmla="*/ 560 w 611"/>
              <a:gd name="T93" fmla="*/ 211 h 774"/>
              <a:gd name="T94" fmla="*/ 552 w 611"/>
              <a:gd name="T95" fmla="*/ 251 h 774"/>
              <a:gd name="T96" fmla="*/ 519 w 611"/>
              <a:gd name="T97" fmla="*/ 262 h 774"/>
              <a:gd name="T98" fmla="*/ 516 w 611"/>
              <a:gd name="T99" fmla="*/ 722 h 774"/>
              <a:gd name="T100" fmla="*/ 484 w 611"/>
              <a:gd name="T101" fmla="*/ 764 h 774"/>
              <a:gd name="T102" fmla="*/ 129 w 611"/>
              <a:gd name="T103" fmla="*/ 774 h 774"/>
              <a:gd name="T104" fmla="*/ 80 w 611"/>
              <a:gd name="T105" fmla="*/ 753 h 774"/>
              <a:gd name="T106" fmla="*/ 59 w 611"/>
              <a:gd name="T107" fmla="*/ 704 h 774"/>
              <a:gd name="T108" fmla="*/ 56 w 611"/>
              <a:gd name="T109" fmla="*/ 259 h 774"/>
              <a:gd name="T110" fmla="*/ 1 w 611"/>
              <a:gd name="T111" fmla="*/ 205 h 774"/>
              <a:gd name="T112" fmla="*/ 4 w 611"/>
              <a:gd name="T113" fmla="*/ 193 h 774"/>
              <a:gd name="T114" fmla="*/ 14 w 611"/>
              <a:gd name="T115" fmla="*/ 188 h 774"/>
              <a:gd name="T116" fmla="*/ 589 w 611"/>
              <a:gd name="T117" fmla="*/ 2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11" h="774">
                <a:moveTo>
                  <a:pt x="483" y="262"/>
                </a:moveTo>
                <a:lnTo>
                  <a:pt x="279" y="657"/>
                </a:lnTo>
                <a:lnTo>
                  <a:pt x="289" y="658"/>
                </a:lnTo>
                <a:lnTo>
                  <a:pt x="300" y="659"/>
                </a:lnTo>
                <a:lnTo>
                  <a:pt x="311" y="658"/>
                </a:lnTo>
                <a:lnTo>
                  <a:pt x="319" y="656"/>
                </a:lnTo>
                <a:lnTo>
                  <a:pt x="327" y="649"/>
                </a:lnTo>
                <a:lnTo>
                  <a:pt x="332" y="642"/>
                </a:lnTo>
                <a:lnTo>
                  <a:pt x="338" y="632"/>
                </a:lnTo>
                <a:lnTo>
                  <a:pt x="342" y="624"/>
                </a:lnTo>
                <a:lnTo>
                  <a:pt x="347" y="616"/>
                </a:lnTo>
                <a:lnTo>
                  <a:pt x="357" y="610"/>
                </a:lnTo>
                <a:lnTo>
                  <a:pt x="366" y="608"/>
                </a:lnTo>
                <a:lnTo>
                  <a:pt x="375" y="609"/>
                </a:lnTo>
                <a:lnTo>
                  <a:pt x="385" y="612"/>
                </a:lnTo>
                <a:lnTo>
                  <a:pt x="394" y="616"/>
                </a:lnTo>
                <a:lnTo>
                  <a:pt x="408" y="622"/>
                </a:lnTo>
                <a:lnTo>
                  <a:pt x="422" y="627"/>
                </a:lnTo>
                <a:lnTo>
                  <a:pt x="437" y="632"/>
                </a:lnTo>
                <a:lnTo>
                  <a:pt x="452" y="634"/>
                </a:lnTo>
                <a:lnTo>
                  <a:pt x="466" y="633"/>
                </a:lnTo>
                <a:lnTo>
                  <a:pt x="480" y="628"/>
                </a:lnTo>
                <a:lnTo>
                  <a:pt x="492" y="621"/>
                </a:lnTo>
                <a:lnTo>
                  <a:pt x="492" y="264"/>
                </a:lnTo>
                <a:lnTo>
                  <a:pt x="492" y="262"/>
                </a:lnTo>
                <a:lnTo>
                  <a:pt x="483" y="262"/>
                </a:lnTo>
                <a:close/>
                <a:moveTo>
                  <a:pt x="86" y="262"/>
                </a:moveTo>
                <a:lnTo>
                  <a:pt x="86" y="309"/>
                </a:lnTo>
                <a:lnTo>
                  <a:pt x="134" y="309"/>
                </a:lnTo>
                <a:lnTo>
                  <a:pt x="138" y="310"/>
                </a:lnTo>
                <a:lnTo>
                  <a:pt x="143" y="311"/>
                </a:lnTo>
                <a:lnTo>
                  <a:pt x="146" y="314"/>
                </a:lnTo>
                <a:lnTo>
                  <a:pt x="148" y="319"/>
                </a:lnTo>
                <a:lnTo>
                  <a:pt x="148" y="323"/>
                </a:lnTo>
                <a:lnTo>
                  <a:pt x="148" y="327"/>
                </a:lnTo>
                <a:lnTo>
                  <a:pt x="146" y="330"/>
                </a:lnTo>
                <a:lnTo>
                  <a:pt x="143" y="334"/>
                </a:lnTo>
                <a:lnTo>
                  <a:pt x="138" y="336"/>
                </a:lnTo>
                <a:lnTo>
                  <a:pt x="134" y="336"/>
                </a:lnTo>
                <a:lnTo>
                  <a:pt x="86" y="336"/>
                </a:lnTo>
                <a:lnTo>
                  <a:pt x="86" y="371"/>
                </a:lnTo>
                <a:lnTo>
                  <a:pt x="198" y="371"/>
                </a:lnTo>
                <a:lnTo>
                  <a:pt x="203" y="372"/>
                </a:lnTo>
                <a:lnTo>
                  <a:pt x="207" y="373"/>
                </a:lnTo>
                <a:lnTo>
                  <a:pt x="210" y="376"/>
                </a:lnTo>
                <a:lnTo>
                  <a:pt x="211" y="381"/>
                </a:lnTo>
                <a:lnTo>
                  <a:pt x="212" y="385"/>
                </a:lnTo>
                <a:lnTo>
                  <a:pt x="211" y="389"/>
                </a:lnTo>
                <a:lnTo>
                  <a:pt x="210" y="393"/>
                </a:lnTo>
                <a:lnTo>
                  <a:pt x="207" y="396"/>
                </a:lnTo>
                <a:lnTo>
                  <a:pt x="203" y="398"/>
                </a:lnTo>
                <a:lnTo>
                  <a:pt x="198" y="399"/>
                </a:lnTo>
                <a:lnTo>
                  <a:pt x="86" y="399"/>
                </a:lnTo>
                <a:lnTo>
                  <a:pt x="86" y="433"/>
                </a:lnTo>
                <a:lnTo>
                  <a:pt x="134" y="433"/>
                </a:lnTo>
                <a:lnTo>
                  <a:pt x="138" y="434"/>
                </a:lnTo>
                <a:lnTo>
                  <a:pt x="143" y="435"/>
                </a:lnTo>
                <a:lnTo>
                  <a:pt x="146" y="439"/>
                </a:lnTo>
                <a:lnTo>
                  <a:pt x="148" y="443"/>
                </a:lnTo>
                <a:lnTo>
                  <a:pt x="148" y="447"/>
                </a:lnTo>
                <a:lnTo>
                  <a:pt x="148" y="451"/>
                </a:lnTo>
                <a:lnTo>
                  <a:pt x="146" y="455"/>
                </a:lnTo>
                <a:lnTo>
                  <a:pt x="143" y="458"/>
                </a:lnTo>
                <a:lnTo>
                  <a:pt x="138" y="460"/>
                </a:lnTo>
                <a:lnTo>
                  <a:pt x="134" y="461"/>
                </a:lnTo>
                <a:lnTo>
                  <a:pt x="86" y="461"/>
                </a:lnTo>
                <a:lnTo>
                  <a:pt x="86" y="495"/>
                </a:lnTo>
                <a:lnTo>
                  <a:pt x="198" y="495"/>
                </a:lnTo>
                <a:lnTo>
                  <a:pt x="203" y="496"/>
                </a:lnTo>
                <a:lnTo>
                  <a:pt x="207" y="499"/>
                </a:lnTo>
                <a:lnTo>
                  <a:pt x="210" y="501"/>
                </a:lnTo>
                <a:lnTo>
                  <a:pt x="211" y="505"/>
                </a:lnTo>
                <a:lnTo>
                  <a:pt x="212" y="509"/>
                </a:lnTo>
                <a:lnTo>
                  <a:pt x="211" y="514"/>
                </a:lnTo>
                <a:lnTo>
                  <a:pt x="210" y="517"/>
                </a:lnTo>
                <a:lnTo>
                  <a:pt x="207" y="520"/>
                </a:lnTo>
                <a:lnTo>
                  <a:pt x="203" y="522"/>
                </a:lnTo>
                <a:lnTo>
                  <a:pt x="198" y="523"/>
                </a:lnTo>
                <a:lnTo>
                  <a:pt x="86" y="523"/>
                </a:lnTo>
                <a:lnTo>
                  <a:pt x="86" y="557"/>
                </a:lnTo>
                <a:lnTo>
                  <a:pt x="134" y="557"/>
                </a:lnTo>
                <a:lnTo>
                  <a:pt x="138" y="558"/>
                </a:lnTo>
                <a:lnTo>
                  <a:pt x="143" y="561"/>
                </a:lnTo>
                <a:lnTo>
                  <a:pt x="146" y="563"/>
                </a:lnTo>
                <a:lnTo>
                  <a:pt x="148" y="567"/>
                </a:lnTo>
                <a:lnTo>
                  <a:pt x="148" y="571"/>
                </a:lnTo>
                <a:lnTo>
                  <a:pt x="148" y="576"/>
                </a:lnTo>
                <a:lnTo>
                  <a:pt x="146" y="579"/>
                </a:lnTo>
                <a:lnTo>
                  <a:pt x="143" y="582"/>
                </a:lnTo>
                <a:lnTo>
                  <a:pt x="138" y="584"/>
                </a:lnTo>
                <a:lnTo>
                  <a:pt x="134" y="585"/>
                </a:lnTo>
                <a:lnTo>
                  <a:pt x="86" y="585"/>
                </a:lnTo>
                <a:lnTo>
                  <a:pt x="86" y="664"/>
                </a:lnTo>
                <a:lnTo>
                  <a:pt x="101" y="664"/>
                </a:lnTo>
                <a:lnTo>
                  <a:pt x="116" y="663"/>
                </a:lnTo>
                <a:lnTo>
                  <a:pt x="129" y="660"/>
                </a:lnTo>
                <a:lnTo>
                  <a:pt x="138" y="653"/>
                </a:lnTo>
                <a:lnTo>
                  <a:pt x="144" y="646"/>
                </a:lnTo>
                <a:lnTo>
                  <a:pt x="149" y="637"/>
                </a:lnTo>
                <a:lnTo>
                  <a:pt x="155" y="627"/>
                </a:lnTo>
                <a:lnTo>
                  <a:pt x="160" y="616"/>
                </a:lnTo>
                <a:lnTo>
                  <a:pt x="166" y="607"/>
                </a:lnTo>
                <a:lnTo>
                  <a:pt x="172" y="598"/>
                </a:lnTo>
                <a:lnTo>
                  <a:pt x="178" y="592"/>
                </a:lnTo>
                <a:lnTo>
                  <a:pt x="186" y="588"/>
                </a:lnTo>
                <a:lnTo>
                  <a:pt x="194" y="588"/>
                </a:lnTo>
                <a:lnTo>
                  <a:pt x="204" y="593"/>
                </a:lnTo>
                <a:lnTo>
                  <a:pt x="213" y="603"/>
                </a:lnTo>
                <a:lnTo>
                  <a:pt x="223" y="616"/>
                </a:lnTo>
                <a:lnTo>
                  <a:pt x="231" y="628"/>
                </a:lnTo>
                <a:lnTo>
                  <a:pt x="240" y="640"/>
                </a:lnTo>
                <a:lnTo>
                  <a:pt x="252" y="648"/>
                </a:lnTo>
                <a:lnTo>
                  <a:pt x="452" y="262"/>
                </a:lnTo>
                <a:lnTo>
                  <a:pt x="86" y="262"/>
                </a:lnTo>
                <a:close/>
                <a:moveTo>
                  <a:pt x="508" y="215"/>
                </a:moveTo>
                <a:lnTo>
                  <a:pt x="497" y="235"/>
                </a:lnTo>
                <a:lnTo>
                  <a:pt x="526" y="235"/>
                </a:lnTo>
                <a:lnTo>
                  <a:pt x="529" y="234"/>
                </a:lnTo>
                <a:lnTo>
                  <a:pt x="532" y="232"/>
                </a:lnTo>
                <a:lnTo>
                  <a:pt x="535" y="229"/>
                </a:lnTo>
                <a:lnTo>
                  <a:pt x="536" y="226"/>
                </a:lnTo>
                <a:lnTo>
                  <a:pt x="535" y="221"/>
                </a:lnTo>
                <a:lnTo>
                  <a:pt x="532" y="218"/>
                </a:lnTo>
                <a:lnTo>
                  <a:pt x="529" y="216"/>
                </a:lnTo>
                <a:lnTo>
                  <a:pt x="526" y="215"/>
                </a:lnTo>
                <a:lnTo>
                  <a:pt x="508" y="215"/>
                </a:lnTo>
                <a:close/>
                <a:moveTo>
                  <a:pt x="50" y="215"/>
                </a:moveTo>
                <a:lnTo>
                  <a:pt x="71" y="235"/>
                </a:lnTo>
                <a:lnTo>
                  <a:pt x="466" y="235"/>
                </a:lnTo>
                <a:lnTo>
                  <a:pt x="477" y="215"/>
                </a:lnTo>
                <a:lnTo>
                  <a:pt x="50" y="215"/>
                </a:lnTo>
                <a:close/>
                <a:moveTo>
                  <a:pt x="596" y="0"/>
                </a:moveTo>
                <a:lnTo>
                  <a:pt x="603" y="2"/>
                </a:lnTo>
                <a:lnTo>
                  <a:pt x="608" y="6"/>
                </a:lnTo>
                <a:lnTo>
                  <a:pt x="611" y="14"/>
                </a:lnTo>
                <a:lnTo>
                  <a:pt x="608" y="20"/>
                </a:lnTo>
                <a:lnTo>
                  <a:pt x="522" y="188"/>
                </a:lnTo>
                <a:lnTo>
                  <a:pt x="526" y="188"/>
                </a:lnTo>
                <a:lnTo>
                  <a:pt x="540" y="191"/>
                </a:lnTo>
                <a:lnTo>
                  <a:pt x="552" y="199"/>
                </a:lnTo>
                <a:lnTo>
                  <a:pt x="560" y="211"/>
                </a:lnTo>
                <a:lnTo>
                  <a:pt x="563" y="226"/>
                </a:lnTo>
                <a:lnTo>
                  <a:pt x="560" y="239"/>
                </a:lnTo>
                <a:lnTo>
                  <a:pt x="552" y="251"/>
                </a:lnTo>
                <a:lnTo>
                  <a:pt x="540" y="260"/>
                </a:lnTo>
                <a:lnTo>
                  <a:pt x="526" y="262"/>
                </a:lnTo>
                <a:lnTo>
                  <a:pt x="519" y="262"/>
                </a:lnTo>
                <a:lnTo>
                  <a:pt x="520" y="264"/>
                </a:lnTo>
                <a:lnTo>
                  <a:pt x="520" y="704"/>
                </a:lnTo>
                <a:lnTo>
                  <a:pt x="516" y="722"/>
                </a:lnTo>
                <a:lnTo>
                  <a:pt x="510" y="738"/>
                </a:lnTo>
                <a:lnTo>
                  <a:pt x="498" y="753"/>
                </a:lnTo>
                <a:lnTo>
                  <a:pt x="484" y="764"/>
                </a:lnTo>
                <a:lnTo>
                  <a:pt x="468" y="770"/>
                </a:lnTo>
                <a:lnTo>
                  <a:pt x="449" y="774"/>
                </a:lnTo>
                <a:lnTo>
                  <a:pt x="129" y="774"/>
                </a:lnTo>
                <a:lnTo>
                  <a:pt x="110" y="770"/>
                </a:lnTo>
                <a:lnTo>
                  <a:pt x="93" y="764"/>
                </a:lnTo>
                <a:lnTo>
                  <a:pt x="80" y="753"/>
                </a:lnTo>
                <a:lnTo>
                  <a:pt x="69" y="738"/>
                </a:lnTo>
                <a:lnTo>
                  <a:pt x="61" y="722"/>
                </a:lnTo>
                <a:lnTo>
                  <a:pt x="59" y="704"/>
                </a:lnTo>
                <a:lnTo>
                  <a:pt x="59" y="261"/>
                </a:lnTo>
                <a:lnTo>
                  <a:pt x="57" y="260"/>
                </a:lnTo>
                <a:lnTo>
                  <a:pt x="56" y="259"/>
                </a:lnTo>
                <a:lnTo>
                  <a:pt x="5" y="212"/>
                </a:lnTo>
                <a:lnTo>
                  <a:pt x="2" y="208"/>
                </a:lnTo>
                <a:lnTo>
                  <a:pt x="1" y="205"/>
                </a:lnTo>
                <a:lnTo>
                  <a:pt x="0" y="201"/>
                </a:lnTo>
                <a:lnTo>
                  <a:pt x="1" y="197"/>
                </a:lnTo>
                <a:lnTo>
                  <a:pt x="4" y="193"/>
                </a:lnTo>
                <a:lnTo>
                  <a:pt x="7" y="190"/>
                </a:lnTo>
                <a:lnTo>
                  <a:pt x="10" y="188"/>
                </a:lnTo>
                <a:lnTo>
                  <a:pt x="14" y="188"/>
                </a:lnTo>
                <a:lnTo>
                  <a:pt x="491" y="188"/>
                </a:lnTo>
                <a:lnTo>
                  <a:pt x="585" y="7"/>
                </a:lnTo>
                <a:lnTo>
                  <a:pt x="589" y="2"/>
                </a:lnTo>
                <a:lnTo>
                  <a:pt x="5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lIns="68580" tIns="34290" rIns="68580" bIns="3429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34987C-3EC4-4F90-AA22-942D934DCFE1}"/>
              </a:ext>
            </a:extLst>
          </p:cNvPr>
          <p:cNvGrpSpPr>
            <a:grpSpLocks/>
          </p:cNvGrpSpPr>
          <p:nvPr/>
        </p:nvGrpSpPr>
        <p:grpSpPr bwMode="auto">
          <a:xfrm>
            <a:off x="5682514" y="1143795"/>
            <a:ext cx="1019175" cy="2370137"/>
            <a:chOff x="7262003" y="2512726"/>
            <a:chExt cx="1357200" cy="3159841"/>
          </a:xfrm>
        </p:grpSpPr>
        <p:grpSp>
          <p:nvGrpSpPr>
            <p:cNvPr id="12307" name="Group 40">
              <a:extLst>
                <a:ext uri="{FF2B5EF4-FFF2-40B4-BE49-F238E27FC236}">
                  <a16:creationId xmlns:a16="http://schemas.microsoft.com/office/drawing/2014/main" id="{AAC47EB0-EB7C-4DAC-9CB6-647A95684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2003" y="2616869"/>
              <a:ext cx="952187" cy="3055698"/>
              <a:chOff x="7381876" y="1004888"/>
              <a:chExt cx="1320799" cy="4238625"/>
            </a:xfrm>
          </p:grpSpPr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7B85D878-84B5-4B18-8436-E6749CF17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0234" y="1682440"/>
                <a:ext cx="219931" cy="257759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85FABA52-CBDA-4670-99D1-DF2C1FDB81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1876" y="1004280"/>
                <a:ext cx="1319580" cy="4239233"/>
              </a:xfrm>
              <a:custGeom>
                <a:avLst/>
                <a:gdLst>
                  <a:gd name="T0" fmla="*/ 395 w 790"/>
                  <a:gd name="T1" fmla="*/ 2548 h 2548"/>
                  <a:gd name="T2" fmla="*/ 0 w 790"/>
                  <a:gd name="T3" fmla="*/ 2153 h 2548"/>
                  <a:gd name="T4" fmla="*/ 218 w 790"/>
                  <a:gd name="T5" fmla="*/ 1799 h 2548"/>
                  <a:gd name="T6" fmla="*/ 218 w 790"/>
                  <a:gd name="T7" fmla="*/ 170 h 2548"/>
                  <a:gd name="T8" fmla="*/ 388 w 790"/>
                  <a:gd name="T9" fmla="*/ 0 h 2548"/>
                  <a:gd name="T10" fmla="*/ 402 w 790"/>
                  <a:gd name="T11" fmla="*/ 0 h 2548"/>
                  <a:gd name="T12" fmla="*/ 571 w 790"/>
                  <a:gd name="T13" fmla="*/ 170 h 2548"/>
                  <a:gd name="T14" fmla="*/ 571 w 790"/>
                  <a:gd name="T15" fmla="*/ 1799 h 2548"/>
                  <a:gd name="T16" fmla="*/ 790 w 790"/>
                  <a:gd name="T17" fmla="*/ 2153 h 2548"/>
                  <a:gd name="T18" fmla="*/ 395 w 790"/>
                  <a:gd name="T19" fmla="*/ 2548 h 2548"/>
                  <a:gd name="T20" fmla="*/ 388 w 790"/>
                  <a:gd name="T21" fmla="*/ 92 h 2548"/>
                  <a:gd name="T22" fmla="*/ 310 w 790"/>
                  <a:gd name="T23" fmla="*/ 170 h 2548"/>
                  <a:gd name="T24" fmla="*/ 310 w 790"/>
                  <a:gd name="T25" fmla="*/ 1859 h 2548"/>
                  <a:gd name="T26" fmla="*/ 281 w 790"/>
                  <a:gd name="T27" fmla="*/ 1871 h 2548"/>
                  <a:gd name="T28" fmla="*/ 91 w 790"/>
                  <a:gd name="T29" fmla="*/ 2153 h 2548"/>
                  <a:gd name="T30" fmla="*/ 395 w 790"/>
                  <a:gd name="T31" fmla="*/ 2456 h 2548"/>
                  <a:gd name="T32" fmla="*/ 699 w 790"/>
                  <a:gd name="T33" fmla="*/ 2153 h 2548"/>
                  <a:gd name="T34" fmla="*/ 508 w 790"/>
                  <a:gd name="T35" fmla="*/ 1871 h 2548"/>
                  <a:gd name="T36" fmla="*/ 480 w 790"/>
                  <a:gd name="T37" fmla="*/ 1859 h 2548"/>
                  <a:gd name="T38" fmla="*/ 480 w 790"/>
                  <a:gd name="T39" fmla="*/ 170 h 2548"/>
                  <a:gd name="T40" fmla="*/ 402 w 790"/>
                  <a:gd name="T41" fmla="*/ 92 h 2548"/>
                  <a:gd name="T42" fmla="*/ 388 w 790"/>
                  <a:gd name="T43" fmla="*/ 92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0" h="2548">
                    <a:moveTo>
                      <a:pt x="395" y="2548"/>
                    </a:moveTo>
                    <a:cubicBezTo>
                      <a:pt x="177" y="2548"/>
                      <a:pt x="0" y="2371"/>
                      <a:pt x="0" y="2153"/>
                    </a:cubicBezTo>
                    <a:cubicBezTo>
                      <a:pt x="0" y="2001"/>
                      <a:pt x="85" y="1865"/>
                      <a:pt x="218" y="1799"/>
                    </a:cubicBezTo>
                    <a:cubicBezTo>
                      <a:pt x="218" y="170"/>
                      <a:pt x="218" y="170"/>
                      <a:pt x="218" y="170"/>
                    </a:cubicBezTo>
                    <a:cubicBezTo>
                      <a:pt x="218" y="76"/>
                      <a:pt x="295" y="0"/>
                      <a:pt x="388" y="0"/>
                    </a:cubicBezTo>
                    <a:cubicBezTo>
                      <a:pt x="402" y="0"/>
                      <a:pt x="402" y="0"/>
                      <a:pt x="402" y="0"/>
                    </a:cubicBezTo>
                    <a:cubicBezTo>
                      <a:pt x="495" y="0"/>
                      <a:pt x="571" y="76"/>
                      <a:pt x="571" y="170"/>
                    </a:cubicBezTo>
                    <a:cubicBezTo>
                      <a:pt x="571" y="1799"/>
                      <a:pt x="571" y="1799"/>
                      <a:pt x="571" y="1799"/>
                    </a:cubicBezTo>
                    <a:cubicBezTo>
                      <a:pt x="705" y="1865"/>
                      <a:pt x="790" y="2001"/>
                      <a:pt x="790" y="2153"/>
                    </a:cubicBezTo>
                    <a:cubicBezTo>
                      <a:pt x="790" y="2371"/>
                      <a:pt x="613" y="2548"/>
                      <a:pt x="395" y="2548"/>
                    </a:cubicBezTo>
                    <a:close/>
                    <a:moveTo>
                      <a:pt x="388" y="92"/>
                    </a:moveTo>
                    <a:cubicBezTo>
                      <a:pt x="345" y="92"/>
                      <a:pt x="310" y="127"/>
                      <a:pt x="310" y="170"/>
                    </a:cubicBezTo>
                    <a:cubicBezTo>
                      <a:pt x="310" y="1859"/>
                      <a:pt x="310" y="1859"/>
                      <a:pt x="310" y="1859"/>
                    </a:cubicBezTo>
                    <a:cubicBezTo>
                      <a:pt x="281" y="1871"/>
                      <a:pt x="281" y="1871"/>
                      <a:pt x="281" y="1871"/>
                    </a:cubicBezTo>
                    <a:cubicBezTo>
                      <a:pt x="166" y="1918"/>
                      <a:pt x="91" y="2028"/>
                      <a:pt x="91" y="2153"/>
                    </a:cubicBezTo>
                    <a:cubicBezTo>
                      <a:pt x="91" y="2320"/>
                      <a:pt x="228" y="2456"/>
                      <a:pt x="395" y="2456"/>
                    </a:cubicBezTo>
                    <a:cubicBezTo>
                      <a:pt x="562" y="2456"/>
                      <a:pt x="699" y="2320"/>
                      <a:pt x="699" y="2153"/>
                    </a:cubicBezTo>
                    <a:cubicBezTo>
                      <a:pt x="699" y="2028"/>
                      <a:pt x="624" y="1918"/>
                      <a:pt x="508" y="1871"/>
                    </a:cubicBezTo>
                    <a:cubicBezTo>
                      <a:pt x="480" y="1859"/>
                      <a:pt x="480" y="1859"/>
                      <a:pt x="480" y="1859"/>
                    </a:cubicBezTo>
                    <a:cubicBezTo>
                      <a:pt x="480" y="170"/>
                      <a:pt x="480" y="170"/>
                      <a:pt x="480" y="170"/>
                    </a:cubicBezTo>
                    <a:cubicBezTo>
                      <a:pt x="480" y="127"/>
                      <a:pt x="445" y="92"/>
                      <a:pt x="402" y="92"/>
                    </a:cubicBezTo>
                    <a:lnTo>
                      <a:pt x="388" y="9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12">
                <a:extLst>
                  <a:ext uri="{FF2B5EF4-FFF2-40B4-BE49-F238E27FC236}">
                    <a16:creationId xmlns:a16="http://schemas.microsoft.com/office/drawing/2014/main" id="{D425AC9D-3EDA-48BE-BE03-FA78BB338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6616" y="4110311"/>
                <a:ext cx="950097" cy="9453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308" name="Group 107">
              <a:extLst>
                <a:ext uri="{FF2B5EF4-FFF2-40B4-BE49-F238E27FC236}">
                  <a16:creationId xmlns:a16="http://schemas.microsoft.com/office/drawing/2014/main" id="{B0C1FDEF-5DDC-4469-830E-51AFFCA3C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25232" y="2512726"/>
              <a:ext cx="593971" cy="593971"/>
              <a:chOff x="8025232" y="2512726"/>
              <a:chExt cx="593971" cy="5939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D745EB0-A561-408B-8B82-BDAE50D21745}"/>
                  </a:ext>
                </a:extLst>
              </p:cNvPr>
              <p:cNvSpPr/>
              <p:nvPr/>
            </p:nvSpPr>
            <p:spPr>
              <a:xfrm>
                <a:off x="8025163" y="2512726"/>
                <a:ext cx="594040" cy="5947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12310" name="Group 101">
                <a:extLst>
                  <a:ext uri="{FF2B5EF4-FFF2-40B4-BE49-F238E27FC236}">
                    <a16:creationId xmlns:a16="http://schemas.microsoft.com/office/drawing/2014/main" id="{AD28BF06-0FB5-43F7-92C0-6DCA104873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94606" y="2740204"/>
                <a:ext cx="255223" cy="139015"/>
                <a:chOff x="9890358" y="5675730"/>
                <a:chExt cx="255223" cy="139015"/>
              </a:xfrm>
            </p:grpSpPr>
            <p:sp>
              <p:nvSpPr>
                <p:cNvPr id="103" name="Freeform 10378">
                  <a:extLst>
                    <a:ext uri="{FF2B5EF4-FFF2-40B4-BE49-F238E27FC236}">
                      <a16:creationId xmlns:a16="http://schemas.microsoft.com/office/drawing/2014/main" id="{1322A9AC-B0C5-47A0-99B8-3C0A37036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28088" y="5676827"/>
                  <a:ext cx="93017" cy="71959"/>
                </a:xfrm>
                <a:custGeom>
                  <a:avLst/>
                  <a:gdLst>
                    <a:gd name="T0" fmla="*/ 69 w 69"/>
                    <a:gd name="T1" fmla="*/ 0 h 55"/>
                    <a:gd name="T2" fmla="*/ 69 w 69"/>
                    <a:gd name="T3" fmla="*/ 37 h 55"/>
                    <a:gd name="T4" fmla="*/ 52 w 69"/>
                    <a:gd name="T5" fmla="*/ 39 h 55"/>
                    <a:gd name="T6" fmla="*/ 37 w 69"/>
                    <a:gd name="T7" fmla="*/ 45 h 55"/>
                    <a:gd name="T8" fmla="*/ 26 w 69"/>
                    <a:gd name="T9" fmla="*/ 55 h 55"/>
                    <a:gd name="T10" fmla="*/ 0 w 69"/>
                    <a:gd name="T11" fmla="*/ 28 h 55"/>
                    <a:gd name="T12" fmla="*/ 14 w 69"/>
                    <a:gd name="T13" fmla="*/ 16 h 55"/>
                    <a:gd name="T14" fmla="*/ 31 w 69"/>
                    <a:gd name="T15" fmla="*/ 8 h 55"/>
                    <a:gd name="T16" fmla="*/ 49 w 69"/>
                    <a:gd name="T17" fmla="*/ 1 h 55"/>
                    <a:gd name="T18" fmla="*/ 69 w 69"/>
                    <a:gd name="T1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55">
                      <a:moveTo>
                        <a:pt x="69" y="0"/>
                      </a:moveTo>
                      <a:lnTo>
                        <a:pt x="69" y="37"/>
                      </a:lnTo>
                      <a:lnTo>
                        <a:pt x="52" y="39"/>
                      </a:lnTo>
                      <a:lnTo>
                        <a:pt x="37" y="45"/>
                      </a:lnTo>
                      <a:lnTo>
                        <a:pt x="26" y="55"/>
                      </a:lnTo>
                      <a:lnTo>
                        <a:pt x="0" y="28"/>
                      </a:lnTo>
                      <a:lnTo>
                        <a:pt x="14" y="16"/>
                      </a:lnTo>
                      <a:lnTo>
                        <a:pt x="31" y="8"/>
                      </a:lnTo>
                      <a:lnTo>
                        <a:pt x="49" y="1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0379">
                  <a:extLst>
                    <a:ext uri="{FF2B5EF4-FFF2-40B4-BE49-F238E27FC236}">
                      <a16:creationId xmlns:a16="http://schemas.microsoft.com/office/drawing/2014/main" id="{E423AA6F-91EF-46F8-A377-08A8C5D28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0036" y="5712806"/>
                  <a:ext cx="73991" cy="93124"/>
                </a:xfrm>
                <a:custGeom>
                  <a:avLst/>
                  <a:gdLst>
                    <a:gd name="T0" fmla="*/ 29 w 55"/>
                    <a:gd name="T1" fmla="*/ 0 h 70"/>
                    <a:gd name="T2" fmla="*/ 55 w 55"/>
                    <a:gd name="T3" fmla="*/ 27 h 70"/>
                    <a:gd name="T4" fmla="*/ 45 w 55"/>
                    <a:gd name="T5" fmla="*/ 39 h 70"/>
                    <a:gd name="T6" fmla="*/ 39 w 55"/>
                    <a:gd name="T7" fmla="*/ 54 h 70"/>
                    <a:gd name="T8" fmla="*/ 37 w 55"/>
                    <a:gd name="T9" fmla="*/ 70 h 70"/>
                    <a:gd name="T10" fmla="*/ 0 w 55"/>
                    <a:gd name="T11" fmla="*/ 70 h 70"/>
                    <a:gd name="T12" fmla="*/ 2 w 55"/>
                    <a:gd name="T13" fmla="*/ 51 h 70"/>
                    <a:gd name="T14" fmla="*/ 8 w 55"/>
                    <a:gd name="T15" fmla="*/ 31 h 70"/>
                    <a:gd name="T16" fmla="*/ 16 w 55"/>
                    <a:gd name="T17" fmla="*/ 15 h 70"/>
                    <a:gd name="T18" fmla="*/ 29 w 55"/>
                    <a:gd name="T1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5" h="70">
                      <a:moveTo>
                        <a:pt x="29" y="0"/>
                      </a:moveTo>
                      <a:lnTo>
                        <a:pt x="55" y="27"/>
                      </a:lnTo>
                      <a:lnTo>
                        <a:pt x="45" y="39"/>
                      </a:lnTo>
                      <a:lnTo>
                        <a:pt x="39" y="54"/>
                      </a:lnTo>
                      <a:lnTo>
                        <a:pt x="37" y="70"/>
                      </a:lnTo>
                      <a:lnTo>
                        <a:pt x="0" y="70"/>
                      </a:lnTo>
                      <a:lnTo>
                        <a:pt x="2" y="51"/>
                      </a:lnTo>
                      <a:lnTo>
                        <a:pt x="8" y="31"/>
                      </a:lnTo>
                      <a:lnTo>
                        <a:pt x="16" y="15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0380">
                  <a:extLst>
                    <a:ext uri="{FF2B5EF4-FFF2-40B4-BE49-F238E27FC236}">
                      <a16:creationId xmlns:a16="http://schemas.microsoft.com/office/drawing/2014/main" id="{2539E303-0F3D-46DE-A7C5-068B65F31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21105" y="5676827"/>
                  <a:ext cx="90903" cy="71959"/>
                </a:xfrm>
                <a:custGeom>
                  <a:avLst/>
                  <a:gdLst>
                    <a:gd name="T0" fmla="*/ 0 w 69"/>
                    <a:gd name="T1" fmla="*/ 0 h 55"/>
                    <a:gd name="T2" fmla="*/ 20 w 69"/>
                    <a:gd name="T3" fmla="*/ 1 h 55"/>
                    <a:gd name="T4" fmla="*/ 38 w 69"/>
                    <a:gd name="T5" fmla="*/ 8 h 55"/>
                    <a:gd name="T6" fmla="*/ 54 w 69"/>
                    <a:gd name="T7" fmla="*/ 16 h 55"/>
                    <a:gd name="T8" fmla="*/ 69 w 69"/>
                    <a:gd name="T9" fmla="*/ 28 h 55"/>
                    <a:gd name="T10" fmla="*/ 42 w 69"/>
                    <a:gd name="T11" fmla="*/ 55 h 55"/>
                    <a:gd name="T12" fmla="*/ 31 w 69"/>
                    <a:gd name="T13" fmla="*/ 45 h 55"/>
                    <a:gd name="T14" fmla="*/ 16 w 69"/>
                    <a:gd name="T15" fmla="*/ 39 h 55"/>
                    <a:gd name="T16" fmla="*/ 0 w 69"/>
                    <a:gd name="T17" fmla="*/ 37 h 55"/>
                    <a:gd name="T18" fmla="*/ 0 w 69"/>
                    <a:gd name="T1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55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38" y="8"/>
                      </a:lnTo>
                      <a:lnTo>
                        <a:pt x="54" y="16"/>
                      </a:lnTo>
                      <a:lnTo>
                        <a:pt x="69" y="28"/>
                      </a:lnTo>
                      <a:lnTo>
                        <a:pt x="42" y="55"/>
                      </a:lnTo>
                      <a:lnTo>
                        <a:pt x="31" y="45"/>
                      </a:lnTo>
                      <a:lnTo>
                        <a:pt x="16" y="39"/>
                      </a:lnTo>
                      <a:lnTo>
                        <a:pt x="0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0381">
                  <a:extLst>
                    <a:ext uri="{FF2B5EF4-FFF2-40B4-BE49-F238E27FC236}">
                      <a16:creationId xmlns:a16="http://schemas.microsoft.com/office/drawing/2014/main" id="{0E44FC02-C74C-4F36-A963-659EE2F19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1841" y="5712806"/>
                  <a:ext cx="73991" cy="93124"/>
                </a:xfrm>
                <a:custGeom>
                  <a:avLst/>
                  <a:gdLst>
                    <a:gd name="T0" fmla="*/ 27 w 55"/>
                    <a:gd name="T1" fmla="*/ 0 h 70"/>
                    <a:gd name="T2" fmla="*/ 39 w 55"/>
                    <a:gd name="T3" fmla="*/ 15 h 70"/>
                    <a:gd name="T4" fmla="*/ 47 w 55"/>
                    <a:gd name="T5" fmla="*/ 31 h 70"/>
                    <a:gd name="T6" fmla="*/ 54 w 55"/>
                    <a:gd name="T7" fmla="*/ 51 h 70"/>
                    <a:gd name="T8" fmla="*/ 55 w 55"/>
                    <a:gd name="T9" fmla="*/ 70 h 70"/>
                    <a:gd name="T10" fmla="*/ 19 w 55"/>
                    <a:gd name="T11" fmla="*/ 70 h 70"/>
                    <a:gd name="T12" fmla="*/ 16 w 55"/>
                    <a:gd name="T13" fmla="*/ 54 h 70"/>
                    <a:gd name="T14" fmla="*/ 10 w 55"/>
                    <a:gd name="T15" fmla="*/ 39 h 70"/>
                    <a:gd name="T16" fmla="*/ 0 w 55"/>
                    <a:gd name="T17" fmla="*/ 27 h 70"/>
                    <a:gd name="T18" fmla="*/ 27 w 55"/>
                    <a:gd name="T1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5" h="70">
                      <a:moveTo>
                        <a:pt x="27" y="0"/>
                      </a:moveTo>
                      <a:lnTo>
                        <a:pt x="39" y="15"/>
                      </a:lnTo>
                      <a:lnTo>
                        <a:pt x="47" y="31"/>
                      </a:lnTo>
                      <a:lnTo>
                        <a:pt x="54" y="51"/>
                      </a:lnTo>
                      <a:lnTo>
                        <a:pt x="55" y="70"/>
                      </a:lnTo>
                      <a:lnTo>
                        <a:pt x="19" y="70"/>
                      </a:lnTo>
                      <a:lnTo>
                        <a:pt x="16" y="54"/>
                      </a:lnTo>
                      <a:lnTo>
                        <a:pt x="10" y="39"/>
                      </a:lnTo>
                      <a:lnTo>
                        <a:pt x="0" y="2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0382">
                  <a:extLst>
                    <a:ext uri="{FF2B5EF4-FFF2-40B4-BE49-F238E27FC236}">
                      <a16:creationId xmlns:a16="http://schemas.microsoft.com/office/drawing/2014/main" id="{F871CB84-7307-4436-943B-DF7C6F369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93623" y="5744554"/>
                  <a:ext cx="35938" cy="69842"/>
                </a:xfrm>
                <a:custGeom>
                  <a:avLst/>
                  <a:gdLst>
                    <a:gd name="T0" fmla="*/ 0 w 27"/>
                    <a:gd name="T1" fmla="*/ 0 h 54"/>
                    <a:gd name="T2" fmla="*/ 20 w 27"/>
                    <a:gd name="T3" fmla="*/ 39 h 54"/>
                    <a:gd name="T4" fmla="*/ 20 w 27"/>
                    <a:gd name="T5" fmla="*/ 39 h 54"/>
                    <a:gd name="T6" fmla="*/ 23 w 27"/>
                    <a:gd name="T7" fmla="*/ 39 h 54"/>
                    <a:gd name="T8" fmla="*/ 25 w 27"/>
                    <a:gd name="T9" fmla="*/ 41 h 54"/>
                    <a:gd name="T10" fmla="*/ 27 w 27"/>
                    <a:gd name="T11" fmla="*/ 44 h 54"/>
                    <a:gd name="T12" fmla="*/ 27 w 27"/>
                    <a:gd name="T13" fmla="*/ 47 h 54"/>
                    <a:gd name="T14" fmla="*/ 27 w 27"/>
                    <a:gd name="T15" fmla="*/ 50 h 54"/>
                    <a:gd name="T16" fmla="*/ 25 w 27"/>
                    <a:gd name="T17" fmla="*/ 52 h 54"/>
                    <a:gd name="T18" fmla="*/ 23 w 27"/>
                    <a:gd name="T19" fmla="*/ 53 h 54"/>
                    <a:gd name="T20" fmla="*/ 20 w 27"/>
                    <a:gd name="T21" fmla="*/ 54 h 54"/>
                    <a:gd name="T22" fmla="*/ 16 w 27"/>
                    <a:gd name="T23" fmla="*/ 53 h 54"/>
                    <a:gd name="T24" fmla="*/ 14 w 27"/>
                    <a:gd name="T25" fmla="*/ 52 h 54"/>
                    <a:gd name="T26" fmla="*/ 13 w 27"/>
                    <a:gd name="T27" fmla="*/ 50 h 54"/>
                    <a:gd name="T28" fmla="*/ 12 w 27"/>
                    <a:gd name="T29" fmla="*/ 47 h 54"/>
                    <a:gd name="T30" fmla="*/ 13 w 27"/>
                    <a:gd name="T31" fmla="*/ 44 h 54"/>
                    <a:gd name="T32" fmla="*/ 15 w 27"/>
                    <a:gd name="T33" fmla="*/ 41 h 54"/>
                    <a:gd name="T34" fmla="*/ 0 w 27"/>
                    <a:gd name="T3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" h="54">
                      <a:moveTo>
                        <a:pt x="0" y="0"/>
                      </a:moveTo>
                      <a:lnTo>
                        <a:pt x="20" y="39"/>
                      </a:lnTo>
                      <a:lnTo>
                        <a:pt x="20" y="39"/>
                      </a:lnTo>
                      <a:lnTo>
                        <a:pt x="23" y="39"/>
                      </a:lnTo>
                      <a:lnTo>
                        <a:pt x="25" y="41"/>
                      </a:lnTo>
                      <a:lnTo>
                        <a:pt x="27" y="44"/>
                      </a:lnTo>
                      <a:lnTo>
                        <a:pt x="27" y="47"/>
                      </a:lnTo>
                      <a:lnTo>
                        <a:pt x="27" y="50"/>
                      </a:lnTo>
                      <a:lnTo>
                        <a:pt x="25" y="52"/>
                      </a:lnTo>
                      <a:lnTo>
                        <a:pt x="23" y="53"/>
                      </a:lnTo>
                      <a:lnTo>
                        <a:pt x="20" y="54"/>
                      </a:lnTo>
                      <a:lnTo>
                        <a:pt x="16" y="53"/>
                      </a:lnTo>
                      <a:lnTo>
                        <a:pt x="14" y="52"/>
                      </a:lnTo>
                      <a:lnTo>
                        <a:pt x="13" y="50"/>
                      </a:lnTo>
                      <a:lnTo>
                        <a:pt x="12" y="47"/>
                      </a:lnTo>
                      <a:lnTo>
                        <a:pt x="13" y="44"/>
                      </a:lnTo>
                      <a:lnTo>
                        <a:pt x="15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solidFill>
                    <a:srgbClr val="EAEAEA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A2B83AF9-2AE1-4E2C-8B81-6B11E0707917}"/>
              </a:ext>
            </a:extLst>
          </p:cNvPr>
          <p:cNvSpPr/>
          <p:nvPr/>
        </p:nvSpPr>
        <p:spPr>
          <a:xfrm>
            <a:off x="2337906" y="3931899"/>
            <a:ext cx="12271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C6B2A0-6152-421A-BD09-0466F1F75616}"/>
              </a:ext>
            </a:extLst>
          </p:cNvPr>
          <p:cNvSpPr/>
          <p:nvPr/>
        </p:nvSpPr>
        <p:spPr>
          <a:xfrm>
            <a:off x="3904910" y="3890626"/>
            <a:ext cx="12271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02757FE-A23F-4EB0-BF2C-45640FCA06F4}"/>
              </a:ext>
            </a:extLst>
          </p:cNvPr>
          <p:cNvSpPr/>
          <p:nvPr/>
        </p:nvSpPr>
        <p:spPr>
          <a:xfrm>
            <a:off x="5440816" y="3894319"/>
            <a:ext cx="12271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E04A13A-6F38-42AC-9733-07887945AA29}"/>
              </a:ext>
            </a:extLst>
          </p:cNvPr>
          <p:cNvSpPr/>
          <p:nvPr/>
        </p:nvSpPr>
        <p:spPr>
          <a:xfrm>
            <a:off x="6987297" y="3858587"/>
            <a:ext cx="12271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4CC4D2-CB4A-4757-9474-CEC6D39EC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Page Title</a:t>
            </a:r>
          </a:p>
        </p:txBody>
      </p:sp>
      <p:sp>
        <p:nvSpPr>
          <p:cNvPr id="96" name="Slide Number Placeholder 12">
            <a:extLst>
              <a:ext uri="{FF2B5EF4-FFF2-40B4-BE49-F238E27FC236}">
                <a16:creationId xmlns:a16="http://schemas.microsoft.com/office/drawing/2014/main" id="{00F9EF8B-BF2A-4B8F-AF36-7ED8C28BC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Footer Placeholder 3">
            <a:extLst>
              <a:ext uri="{FF2B5EF4-FFF2-40B4-BE49-F238E27FC236}">
                <a16:creationId xmlns:a16="http://schemas.microsoft.com/office/drawing/2014/main" id="{43180B9D-4523-4CDD-A65E-3A4EE8FB6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93" name="Date Placeholder 1">
            <a:extLst>
              <a:ext uri="{FF2B5EF4-FFF2-40B4-BE49-F238E27FC236}">
                <a16:creationId xmlns:a16="http://schemas.microsoft.com/office/drawing/2014/main" id="{8B6BAA9B-56EB-4CC1-A945-C0E8F232EE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814B-E472-4653-AC12-539A1523A8AD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  <p:bldP spid="59" grpId="0"/>
      <p:bldP spid="61" grpId="0"/>
      <p:bldP spid="63" grpId="0"/>
      <p:bldP spid="72" grpId="0"/>
      <p:bldP spid="73" grpId="0"/>
      <p:bldP spid="89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94DC761B-5139-42C1-8719-C1A3BE901CE7}"/>
              </a:ext>
            </a:extLst>
          </p:cNvPr>
          <p:cNvSpPr>
            <a:spLocks/>
          </p:cNvSpPr>
          <p:nvPr/>
        </p:nvSpPr>
        <p:spPr bwMode="auto">
          <a:xfrm>
            <a:off x="419102" y="2488925"/>
            <a:ext cx="607777" cy="60777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28F3CDF-7F2D-455E-A626-77FB3C3C3AB6}"/>
              </a:ext>
            </a:extLst>
          </p:cNvPr>
          <p:cNvSpPr>
            <a:spLocks/>
          </p:cNvSpPr>
          <p:nvPr/>
        </p:nvSpPr>
        <p:spPr bwMode="auto">
          <a:xfrm>
            <a:off x="1231218" y="2483685"/>
            <a:ext cx="1535161" cy="5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"/>
                <a:ea typeface="ＭＳ Ｐゴシック" charset="0"/>
                <a:cs typeface="Source Sans Pro" charset="0"/>
                <a:sym typeface="Source Sans Pro" charset="0"/>
              </a:rPr>
              <a:t>MOBILE DEV.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"/>
              <a:ea typeface="ＭＳ Ｐゴシック" charset="0"/>
              <a:cs typeface="Source Sans Pro" charset="0"/>
              <a:sym typeface="Source 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Maecenas sed diam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eget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risus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blandit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sit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0760B4A-1653-47E0-869B-2530545DC061}"/>
              </a:ext>
            </a:extLst>
          </p:cNvPr>
          <p:cNvSpPr>
            <a:spLocks/>
          </p:cNvSpPr>
          <p:nvPr/>
        </p:nvSpPr>
        <p:spPr bwMode="auto">
          <a:xfrm>
            <a:off x="419100" y="3772320"/>
            <a:ext cx="607777" cy="607777"/>
          </a:xfrm>
          <a:prstGeom prst="ellipse">
            <a:avLst/>
          </a:prstGeom>
          <a:solidFill>
            <a:schemeClr val="accent3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90BD2D2-665D-481A-9DCC-42237A771AD8}"/>
              </a:ext>
            </a:extLst>
          </p:cNvPr>
          <p:cNvSpPr>
            <a:spLocks/>
          </p:cNvSpPr>
          <p:nvPr/>
        </p:nvSpPr>
        <p:spPr bwMode="auto">
          <a:xfrm>
            <a:off x="1231216" y="3767080"/>
            <a:ext cx="1535161" cy="5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"/>
                <a:ea typeface="ＭＳ Ｐゴシック" charset="0"/>
                <a:cs typeface="Source Sans Pro" charset="0"/>
                <a:sym typeface="Source Sans Pro" charset="0"/>
              </a:rPr>
              <a:t>PROJECT MNG.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"/>
              <a:ea typeface="ＭＳ Ｐゴシック" charset="0"/>
              <a:cs typeface="Source Sans Pro" charset="0"/>
              <a:sym typeface="Source 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Maecenas sed diam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eget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risus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blandit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sit 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3F631AF9-654D-4EB0-B295-0703E25C3F3B}"/>
              </a:ext>
            </a:extLst>
          </p:cNvPr>
          <p:cNvSpPr>
            <a:spLocks/>
          </p:cNvSpPr>
          <p:nvPr/>
        </p:nvSpPr>
        <p:spPr bwMode="auto">
          <a:xfrm>
            <a:off x="419100" y="1173438"/>
            <a:ext cx="607777" cy="607777"/>
          </a:xfrm>
          <a:prstGeom prst="ellipse">
            <a:avLst/>
          </a:prstGeom>
          <a:solidFill>
            <a:schemeClr val="accent4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0F5CE4-6F57-443F-B35B-51C938A2B60C}"/>
              </a:ext>
            </a:extLst>
          </p:cNvPr>
          <p:cNvSpPr>
            <a:spLocks/>
          </p:cNvSpPr>
          <p:nvPr/>
        </p:nvSpPr>
        <p:spPr bwMode="auto">
          <a:xfrm>
            <a:off x="1231216" y="1166233"/>
            <a:ext cx="1535161" cy="5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"/>
                <a:ea typeface="ＭＳ Ｐゴシック" charset="0"/>
                <a:cs typeface="Source Sans Pro" charset="0"/>
                <a:sym typeface="Source Sans Pro" charset="0"/>
              </a:rPr>
              <a:t>UI/UX DESIGN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"/>
              <a:ea typeface="ＭＳ Ｐゴシック" charset="0"/>
              <a:cs typeface="Source Sans Pro" charset="0"/>
              <a:sym typeface="Source 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Maecenas sed diam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eget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risus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blandit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sit </a:t>
            </a: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587E0793-3065-4A99-9CE3-588610CB2988}"/>
              </a:ext>
            </a:extLst>
          </p:cNvPr>
          <p:cNvSpPr>
            <a:spLocks/>
          </p:cNvSpPr>
          <p:nvPr/>
        </p:nvSpPr>
        <p:spPr bwMode="auto">
          <a:xfrm>
            <a:off x="3225909" y="1174093"/>
            <a:ext cx="607777" cy="607777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6F13E2C-717A-4846-A615-0E2DE741D8AF}"/>
              </a:ext>
            </a:extLst>
          </p:cNvPr>
          <p:cNvSpPr>
            <a:spLocks/>
          </p:cNvSpPr>
          <p:nvPr/>
        </p:nvSpPr>
        <p:spPr bwMode="auto">
          <a:xfrm>
            <a:off x="4038025" y="1168853"/>
            <a:ext cx="1535161" cy="5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"/>
                <a:ea typeface="ＭＳ Ｐゴシック" charset="0"/>
                <a:cs typeface="Source Sans Pro" charset="0"/>
                <a:sym typeface="Source Sans Pro" charset="0"/>
              </a:rPr>
              <a:t>SOCIAL MEDIA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"/>
              <a:ea typeface="ＭＳ Ｐゴシック" charset="0"/>
              <a:cs typeface="Source Sans Pro" charset="0"/>
              <a:sym typeface="Source 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Maecenas sed diam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eget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risus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blandit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sit 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AAB83AF8-6DE9-4CC5-86BF-7C3BC6533376}"/>
              </a:ext>
            </a:extLst>
          </p:cNvPr>
          <p:cNvSpPr>
            <a:spLocks/>
          </p:cNvSpPr>
          <p:nvPr/>
        </p:nvSpPr>
        <p:spPr bwMode="auto">
          <a:xfrm>
            <a:off x="3225911" y="2488925"/>
            <a:ext cx="607777" cy="607777"/>
          </a:xfrm>
          <a:prstGeom prst="ellipse">
            <a:avLst/>
          </a:prstGeom>
          <a:solidFill>
            <a:schemeClr val="accent5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2670A57-EC00-4BEA-9185-D1E361D62669}"/>
              </a:ext>
            </a:extLst>
          </p:cNvPr>
          <p:cNvSpPr>
            <a:spLocks/>
          </p:cNvSpPr>
          <p:nvPr/>
        </p:nvSpPr>
        <p:spPr bwMode="auto">
          <a:xfrm>
            <a:off x="4038027" y="2483685"/>
            <a:ext cx="1535161" cy="5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"/>
                <a:ea typeface="ＭＳ Ｐゴシック" charset="0"/>
                <a:cs typeface="Source Sans Pro" charset="0"/>
                <a:sym typeface="Source Sans Pro" charset="0"/>
              </a:rPr>
              <a:t>ADWORDS MNG.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"/>
              <a:ea typeface="ＭＳ Ｐゴシック" charset="0"/>
              <a:cs typeface="Source Sans Pro" charset="0"/>
              <a:sym typeface="Source 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Maecenas sed diam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eget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risus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blandit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sit </a:t>
            </a:r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009C8090-5CB2-40D1-B920-8113EAC33851}"/>
              </a:ext>
            </a:extLst>
          </p:cNvPr>
          <p:cNvSpPr>
            <a:spLocks/>
          </p:cNvSpPr>
          <p:nvPr/>
        </p:nvSpPr>
        <p:spPr bwMode="auto">
          <a:xfrm>
            <a:off x="3225909" y="3772320"/>
            <a:ext cx="607777" cy="607777"/>
          </a:xfrm>
          <a:prstGeom prst="ellipse">
            <a:avLst/>
          </a:prstGeom>
          <a:solidFill>
            <a:schemeClr val="accent2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00A15101-8AB1-4160-A8FF-62148CD0B837}"/>
              </a:ext>
            </a:extLst>
          </p:cNvPr>
          <p:cNvSpPr>
            <a:spLocks/>
          </p:cNvSpPr>
          <p:nvPr/>
        </p:nvSpPr>
        <p:spPr bwMode="auto">
          <a:xfrm>
            <a:off x="4038025" y="3767080"/>
            <a:ext cx="1837240" cy="5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"/>
                <a:ea typeface="ＭＳ Ｐゴシック" charset="0"/>
                <a:cs typeface="Source Sans Pro" charset="0"/>
                <a:sym typeface="Source Sans Pro" charset="0"/>
              </a:rPr>
              <a:t>GENERAL CAMPAIGN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"/>
              <a:ea typeface="ＭＳ Ｐゴシック" charset="0"/>
              <a:cs typeface="Source Sans Pro" charset="0"/>
              <a:sym typeface="Source 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Maecenas sed diam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eget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risus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blandit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sit </a:t>
            </a:r>
          </a:p>
        </p:txBody>
      </p:sp>
      <p:sp>
        <p:nvSpPr>
          <p:cNvPr id="15" name="Oval 18">
            <a:extLst>
              <a:ext uri="{FF2B5EF4-FFF2-40B4-BE49-F238E27FC236}">
                <a16:creationId xmlns:a16="http://schemas.microsoft.com/office/drawing/2014/main" id="{3A628F76-B74E-4BFA-A5B2-DE262D19098B}"/>
              </a:ext>
            </a:extLst>
          </p:cNvPr>
          <p:cNvSpPr>
            <a:spLocks/>
          </p:cNvSpPr>
          <p:nvPr/>
        </p:nvSpPr>
        <p:spPr bwMode="auto">
          <a:xfrm>
            <a:off x="6341543" y="1178678"/>
            <a:ext cx="607777" cy="607777"/>
          </a:xfrm>
          <a:prstGeom prst="ellipse">
            <a:avLst/>
          </a:prstGeom>
          <a:solidFill>
            <a:schemeClr val="accent6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D19F3D3F-1DD6-4E09-84A0-30614A460917}"/>
              </a:ext>
            </a:extLst>
          </p:cNvPr>
          <p:cNvSpPr>
            <a:spLocks/>
          </p:cNvSpPr>
          <p:nvPr/>
        </p:nvSpPr>
        <p:spPr bwMode="auto">
          <a:xfrm>
            <a:off x="7153659" y="1173438"/>
            <a:ext cx="1646882" cy="5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"/>
                <a:ea typeface="ＭＳ Ｐゴシック" charset="0"/>
                <a:cs typeface="Source Sans Pro" charset="0"/>
                <a:sym typeface="Source Sans Pro" charset="0"/>
              </a:rPr>
              <a:t>SERVER MAINTAIN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"/>
              <a:ea typeface="ＭＳ Ｐゴシック" charset="0"/>
              <a:cs typeface="Source Sans Pro" charset="0"/>
              <a:sym typeface="Source 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Maecenas sed diam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eget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risus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blandit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sit </a:t>
            </a: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E6FC25B0-95BE-4050-A679-F71DA479FEF7}"/>
              </a:ext>
            </a:extLst>
          </p:cNvPr>
          <p:cNvSpPr>
            <a:spLocks/>
          </p:cNvSpPr>
          <p:nvPr/>
        </p:nvSpPr>
        <p:spPr bwMode="auto">
          <a:xfrm>
            <a:off x="6341545" y="2493510"/>
            <a:ext cx="607777" cy="607777"/>
          </a:xfrm>
          <a:prstGeom prst="ellipse">
            <a:avLst/>
          </a:prstGeom>
          <a:solidFill>
            <a:schemeClr val="accent3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5F992C62-4C0C-4F33-9CD6-DC6F34865EB6}"/>
              </a:ext>
            </a:extLst>
          </p:cNvPr>
          <p:cNvSpPr>
            <a:spLocks/>
          </p:cNvSpPr>
          <p:nvPr/>
        </p:nvSpPr>
        <p:spPr bwMode="auto">
          <a:xfrm>
            <a:off x="7153661" y="2488270"/>
            <a:ext cx="1646880" cy="5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"/>
                <a:ea typeface="ＭＳ Ｐゴシック" charset="0"/>
                <a:cs typeface="Source Sans Pro" charset="0"/>
                <a:sym typeface="Source Sans Pro" charset="0"/>
              </a:rPr>
              <a:t>STARTUP FUNDING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"/>
              <a:ea typeface="ＭＳ Ｐゴシック" charset="0"/>
              <a:cs typeface="Source Sans Pro" charset="0"/>
              <a:sym typeface="Source 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Maecenas sed diam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eget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risus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blandit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sit </a:t>
            </a:r>
          </a:p>
        </p:txBody>
      </p:sp>
      <p:sp>
        <p:nvSpPr>
          <p:cNvPr id="19" name="Oval 22">
            <a:extLst>
              <a:ext uri="{FF2B5EF4-FFF2-40B4-BE49-F238E27FC236}">
                <a16:creationId xmlns:a16="http://schemas.microsoft.com/office/drawing/2014/main" id="{B251BA94-24E7-442C-9A55-C9BEF386CC78}"/>
              </a:ext>
            </a:extLst>
          </p:cNvPr>
          <p:cNvSpPr>
            <a:spLocks/>
          </p:cNvSpPr>
          <p:nvPr/>
        </p:nvSpPr>
        <p:spPr bwMode="auto">
          <a:xfrm>
            <a:off x="6341543" y="3776905"/>
            <a:ext cx="607777" cy="607777"/>
          </a:xfrm>
          <a:prstGeom prst="ellipse">
            <a:avLst/>
          </a:prstGeom>
          <a:solidFill>
            <a:schemeClr val="accent4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B2030EB5-843F-4151-9D99-9E018967B290}"/>
              </a:ext>
            </a:extLst>
          </p:cNvPr>
          <p:cNvSpPr>
            <a:spLocks/>
          </p:cNvSpPr>
          <p:nvPr/>
        </p:nvSpPr>
        <p:spPr bwMode="auto">
          <a:xfrm>
            <a:off x="7153659" y="3771665"/>
            <a:ext cx="1535161" cy="5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"/>
                <a:ea typeface="ＭＳ Ｐゴシック" charset="0"/>
                <a:cs typeface="Source Sans Pro" charset="0"/>
                <a:sym typeface="Source Sans Pro" charset="0"/>
              </a:rPr>
              <a:t>PRESENTATION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"/>
              <a:ea typeface="ＭＳ Ｐゴシック" charset="0"/>
              <a:cs typeface="Source Sans Pro" charset="0"/>
              <a:sym typeface="Source 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Maecenas sed diam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eget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risus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amet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varius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blandit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Source Sans Pro" charset="0"/>
                <a:sym typeface="Source Sans Pro" charset="0"/>
              </a:rPr>
              <a:t> sit 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8EC8AB3C-6182-4459-AB76-2690469A4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Checklist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7550E492-0178-4C56-B555-51AD89585C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236" y="1387326"/>
            <a:ext cx="265502" cy="180000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B5B50A21-452D-48A1-BC21-022129A45A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238" y="2702813"/>
            <a:ext cx="265502" cy="180000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23C39-3517-4EE6-B657-521074F783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457F7-DE99-4353-A867-7E1555BFCDB5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A40C2698-5B34-40ED-8320-73BC3572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70CE2A9-797D-46C7-B775-7B7F963AE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099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4986D5E2-3163-4DFA-860C-DD8DDA2A898D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E3D991DA-06CF-459A-BCD1-0CB303CFEAE0}"/>
    </a:ext>
  </a:extLst>
</a:theme>
</file>

<file path=ppt/theme/theme3.xml><?xml version="1.0" encoding="utf-8"?>
<a:theme xmlns:a="http://schemas.openxmlformats.org/drawingml/2006/main" name="1_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PowerPoint-Presentation-16-9</Template>
  <TotalTime>4</TotalTime>
  <Words>951</Words>
  <Application>Microsoft Office PowerPoint</Application>
  <PresentationFormat>On-screen Show (16:9)</PresentationFormat>
  <Paragraphs>109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Colart Standard</vt:lpstr>
      <vt:lpstr>Colart Standard Light</vt:lpstr>
      <vt:lpstr>Title Slides</vt:lpstr>
      <vt:lpstr>Text Slides</vt:lpstr>
      <vt:lpstr>1_Text Slides</vt:lpstr>
      <vt:lpstr>Headline Stats</vt:lpstr>
      <vt:lpstr>PowerPoint Presentation</vt:lpstr>
      <vt:lpstr>Key Features</vt:lpstr>
      <vt:lpstr>PowerPoint Presentation</vt:lpstr>
      <vt:lpstr>Metric Comparison</vt:lpstr>
      <vt:lpstr>PowerPoint Presentation</vt:lpstr>
      <vt:lpstr>Page Title</vt:lpstr>
      <vt:lpstr>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Russell</dc:creator>
  <cp:lastModifiedBy>Toby Russell</cp:lastModifiedBy>
  <cp:revision>1</cp:revision>
  <dcterms:created xsi:type="dcterms:W3CDTF">2021-02-18T18:21:03Z</dcterms:created>
  <dcterms:modified xsi:type="dcterms:W3CDTF">2021-02-18T18:25:59Z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