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7" r:id="rId6"/>
  </p:sldMasterIdLst>
  <p:notesMasterIdLst>
    <p:notesMasterId r:id="rId10"/>
  </p:notesMasterIdLst>
  <p:handoutMasterIdLst>
    <p:handoutMasterId r:id="rId11"/>
  </p:handoutMasterIdLst>
  <p:sldIdLst>
    <p:sldId id="837" r:id="rId7"/>
    <p:sldId id="467" r:id="rId8"/>
    <p:sldId id="4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64E56-76C1-4602-8328-87066A4FF7C0}" v="158" dt="2020-10-10T10:01:06.5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57" d="100"/>
          <a:sy n="157" d="100"/>
        </p:scale>
        <p:origin x="27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F8710-7791-0441-A15D-7793F1934962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7CC3C-34C1-E54B-B081-E9B82046A07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0" i="0">
              <a:latin typeface="+mn-lt"/>
              <a:ea typeface="Lato" pitchFamily="34" charset="0"/>
              <a:cs typeface="Lato" pitchFamily="34" charset="0"/>
            </a:rPr>
            <a:t>LL3</a:t>
          </a:r>
        </a:p>
      </dgm:t>
    </dgm:pt>
    <dgm:pt modelId="{E9B3BBAB-763A-5748-8957-F3D39DD3E49E}" type="parTrans" cxnId="{99BC1D47-29BE-EE44-AD2C-73824DA0EE6A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ADC155B5-4E67-7145-A283-B633159ACBB7}" type="sibTrans" cxnId="{99BC1D47-29BE-EE44-AD2C-73824DA0EE6A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D78EB7E7-E011-354C-AFC6-8D9607113E1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1A4F990E-91F5-7F45-8578-E1CF1815D2B1}" type="parTrans" cxnId="{003CF878-98DD-164C-93A9-0ED9D5CF3879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0466174A-757F-574E-A5BA-11BC7CD7AC78}" type="sibTrans" cxnId="{003CF878-98DD-164C-93A9-0ED9D5CF3879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18DE6AF9-D76C-434E-B6E7-39638936EC7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0" i="0">
              <a:latin typeface="+mn-lt"/>
              <a:ea typeface="Lato" pitchFamily="34" charset="0"/>
              <a:cs typeface="Lato" pitchFamily="34" charset="0"/>
            </a:rPr>
            <a:t>LL3</a:t>
          </a:r>
        </a:p>
      </dgm:t>
    </dgm:pt>
    <dgm:pt modelId="{47047A21-EFAD-4742-86C4-87EC20E0C6DC}" type="parTrans" cxnId="{8173031A-8017-3D4C-AE37-B55791E23E02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FFFA109B-02BB-9644-A17B-D800875EBD23}" type="sibTrans" cxnId="{8173031A-8017-3D4C-AE37-B55791E23E02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BEDD03D8-7168-7B4E-9F50-B585A211DE9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200" b="0" i="0">
              <a:latin typeface="+mn-lt"/>
              <a:ea typeface="Lato" pitchFamily="34" charset="0"/>
              <a:cs typeface="Lato" pitchFamily="34" charset="0"/>
            </a:rPr>
            <a:t>LL3</a:t>
          </a:r>
        </a:p>
      </dgm:t>
    </dgm:pt>
    <dgm:pt modelId="{1915A6B0-5CB2-7145-94C2-7418BC39C1C5}" type="parTrans" cxnId="{A8493A5B-E06D-8B4A-B246-1D78C5C3BE8F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3A1695AE-C96B-F84E-879B-5A29963ABB77}" type="sibTrans" cxnId="{A8493A5B-E06D-8B4A-B246-1D78C5C3BE8F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FBE03D3B-42A5-414D-9879-07FA8A5E901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29D328CF-CBE0-F149-B171-93CD6A3C3D78}" type="parTrans" cxnId="{E55FD47F-6AB9-B341-A5F6-A951A864B2C3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7B1AF68C-880A-3D4F-9B33-2D47FF974765}" type="sibTrans" cxnId="{E55FD47F-6AB9-B341-A5F6-A951A864B2C3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BF345A2E-076A-994F-A719-833300D8633E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A6A6C25E-79CA-5440-9287-2E5DEF2CBA74}" type="parTrans" cxnId="{28B89F79-295B-2548-B327-B9DE3A0DB698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14788AB9-EAFB-F747-AE72-426F9B0DB9DA}" type="sibTrans" cxnId="{28B89F79-295B-2548-B327-B9DE3A0DB698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002D74CC-3F28-F34D-A8FF-26B81B86DFD3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0890FDC2-3DBB-7246-A901-562DC68117A7}" type="parTrans" cxnId="{00A3CFC7-DFE9-9F45-9247-1256FEC1D452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CCC2758D-A522-D64E-884F-C156709E10DB}" type="sibTrans" cxnId="{00A3CFC7-DFE9-9F45-9247-1256FEC1D452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ADD94A69-4B60-9E40-8B02-429B5E3362FE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742EEAB1-E5D9-4B4F-9009-A91CAAE7B29E}" type="parTrans" cxnId="{08A4F9A4-0430-7942-A55B-17E8A165F38B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F3E70D3B-DAA4-B247-ACD1-9435A817B37B}" type="sibTrans" cxnId="{08A4F9A4-0430-7942-A55B-17E8A165F38B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29ACA1F6-94E7-C64D-A0EC-D493CE122E46}">
      <dgm:prSet custT="1"/>
      <dgm:spPr>
        <a:solidFill>
          <a:schemeClr val="accent4"/>
        </a:solidFill>
      </dgm:spPr>
      <dgm:t>
        <a:bodyPr/>
        <a:lstStyle/>
        <a:p>
          <a:r>
            <a:rPr lang="en-US" sz="1200" b="0" i="0">
              <a:latin typeface="+mn-lt"/>
              <a:ea typeface="Lato" pitchFamily="34" charset="0"/>
              <a:cs typeface="Lato" pitchFamily="34" charset="0"/>
            </a:rPr>
            <a:t>LL3</a:t>
          </a:r>
        </a:p>
      </dgm:t>
    </dgm:pt>
    <dgm:pt modelId="{B4A66961-7C5D-1149-98E3-E5D6A7AD8DAC}" type="parTrans" cxnId="{A8C62922-25E8-C945-8FC7-A756A39BD0EB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00C9A1B4-B33C-C749-92EC-0FFCB60ABDFF}" type="sibTrans" cxnId="{A8C62922-25E8-C945-8FC7-A756A39BD0EB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FE58CFE1-D5A4-E144-ADD2-E351FF2AF9D2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34DDCDAC-0544-F442-9E06-DD179488C3BA}" type="parTrans" cxnId="{1091B4A3-7AA8-084C-A994-C34E73F276FA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9EAB9ED5-B586-BA4C-B02C-0D274209A723}" type="sibTrans" cxnId="{1091B4A3-7AA8-084C-A994-C34E73F276FA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B444BA56-A779-5E40-B2A5-A7D0B470F704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3864F4FF-1986-1A42-B35B-C732811351D3}" type="parTrans" cxnId="{1C7E5913-097E-DB40-99EE-C7F801B955B3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035E32C7-AC8B-FD40-8FDA-A393B5330FE9}" type="sibTrans" cxnId="{1C7E5913-097E-DB40-99EE-C7F801B955B3}">
      <dgm:prSet/>
      <dgm:spPr/>
      <dgm:t>
        <a:bodyPr/>
        <a:lstStyle/>
        <a:p>
          <a:endParaRPr lang="en-US" sz="1200">
            <a:latin typeface="+mn-lt"/>
            <a:cs typeface="Roboto condensed"/>
          </a:endParaRPr>
        </a:p>
      </dgm:t>
    </dgm:pt>
    <dgm:pt modelId="{18EDD72B-1915-A941-85B8-6971E89F70B6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523A7819-7563-1143-998C-0C5AD9A87C6B}" type="parTrans" cxnId="{F7A8C88F-C22A-7E4D-A116-6CE1AB2DE190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67B42531-01C4-784F-B830-CE0FB3044B17}" type="sibTrans" cxnId="{F7A8C88F-C22A-7E4D-A116-6CE1AB2DE190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B0FEE473-51AE-7F45-864A-09D9B6CCDF90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14B6D5F2-FD30-C14D-9489-DDB3586696E8}" type="parTrans" cxnId="{56E50736-8E2F-E544-B95C-02670145825E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B49493E-8D71-1448-97F2-2F95C56BC42F}" type="sibTrans" cxnId="{56E50736-8E2F-E544-B95C-02670145825E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A4FEDB80-398A-3B4A-9824-6415C04A5B61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0396803A-DED9-FA44-A83D-AF81619DF1AC}" type="parTrans" cxnId="{D6AC7FEA-C341-684F-85D3-04F2487D050B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465AB881-B7D6-B441-8EB9-FFC6A4DF9605}" type="sibTrans" cxnId="{D6AC7FEA-C341-684F-85D3-04F2487D050B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C1B59ABB-E7BF-F840-AA30-937B3062DFD6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D8CBBC28-D30E-2A49-AF1A-E1B0D5E890DF}" type="parTrans" cxnId="{987C40CF-F0CE-B748-AE81-894E566EC89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E7D155E8-664F-5448-8913-A26C15076C39}" type="sibTrans" cxnId="{987C40CF-F0CE-B748-AE81-894E566EC89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DC596394-529A-49FD-9970-AB379C87A8C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>
              <a:latin typeface="+mn-lt"/>
              <a:ea typeface="Lato" pitchFamily="34" charset="0"/>
              <a:cs typeface="Lato" pitchFamily="34" charset="0"/>
            </a:rPr>
            <a:t>LL2</a:t>
          </a:r>
        </a:p>
      </dgm:t>
    </dgm:pt>
    <dgm:pt modelId="{E2B5AD6A-3902-4657-ABE2-0DA9CD1CB98E}" type="parTrans" cxnId="{F4F9E6DD-C060-4F18-A768-213283060198}">
      <dgm:prSet/>
      <dgm:spPr/>
      <dgm:t>
        <a:bodyPr/>
        <a:lstStyle/>
        <a:p>
          <a:endParaRPr lang="th-TH" sz="1050">
            <a:latin typeface="+mn-lt"/>
          </a:endParaRPr>
        </a:p>
      </dgm:t>
    </dgm:pt>
    <dgm:pt modelId="{30BB184A-DD5D-435B-88B4-AC17FC91DDD7}" type="sibTrans" cxnId="{F4F9E6DD-C060-4F18-A768-213283060198}">
      <dgm:prSet/>
      <dgm:spPr/>
      <dgm:t>
        <a:bodyPr/>
        <a:lstStyle/>
        <a:p>
          <a:endParaRPr lang="th-TH" sz="1050">
            <a:latin typeface="+mn-lt"/>
          </a:endParaRPr>
        </a:p>
      </dgm:t>
    </dgm:pt>
    <dgm:pt modelId="{4555067C-3A79-2D43-8DAD-DC33D4B177AE}" type="pres">
      <dgm:prSet presAssocID="{C35F8710-7791-0441-A15D-7793F19349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F1D916-E7F2-D447-9A4C-C245C21180E3}" type="pres">
      <dgm:prSet presAssocID="{4AE7CC3C-34C1-E54B-B081-E9B82046A073}" presName="root" presStyleCnt="0"/>
      <dgm:spPr/>
    </dgm:pt>
    <dgm:pt modelId="{ADCB339F-751B-1A4A-86F4-0DCE9D752F96}" type="pres">
      <dgm:prSet presAssocID="{4AE7CC3C-34C1-E54B-B081-E9B82046A073}" presName="rootComposite" presStyleCnt="0"/>
      <dgm:spPr/>
    </dgm:pt>
    <dgm:pt modelId="{52665F1F-9F19-9B46-BFB9-4988D85941F6}" type="pres">
      <dgm:prSet presAssocID="{4AE7CC3C-34C1-E54B-B081-E9B82046A073}" presName="rootText" presStyleLbl="node1" presStyleIdx="0" presStyleCnt="4" custScaleY="62093"/>
      <dgm:spPr/>
    </dgm:pt>
    <dgm:pt modelId="{FD6E4809-9088-3449-BDB5-AB9F54F60802}" type="pres">
      <dgm:prSet presAssocID="{4AE7CC3C-34C1-E54B-B081-E9B82046A073}" presName="rootConnector" presStyleLbl="node1" presStyleIdx="0" presStyleCnt="4"/>
      <dgm:spPr/>
    </dgm:pt>
    <dgm:pt modelId="{8145CBD8-479F-A247-9225-889891FB9DFB}" type="pres">
      <dgm:prSet presAssocID="{4AE7CC3C-34C1-E54B-B081-E9B82046A073}" presName="childShape" presStyleCnt="0"/>
      <dgm:spPr/>
    </dgm:pt>
    <dgm:pt modelId="{8E37F248-59E8-5F4F-8EC0-C447D804822D}" type="pres">
      <dgm:prSet presAssocID="{1A4F990E-91F5-7F45-8578-E1CF1815D2B1}" presName="Name13" presStyleLbl="parChTrans1D2" presStyleIdx="0" presStyleCnt="12"/>
      <dgm:spPr/>
    </dgm:pt>
    <dgm:pt modelId="{CB74AB08-C5ED-DC49-8AAB-7291BB699E52}" type="pres">
      <dgm:prSet presAssocID="{D78EB7E7-E011-354C-AFC6-8D9607113E1B}" presName="childText" presStyleLbl="bgAcc1" presStyleIdx="0" presStyleCnt="12" custScaleY="46651">
        <dgm:presLayoutVars>
          <dgm:bulletEnabled val="1"/>
        </dgm:presLayoutVars>
      </dgm:prSet>
      <dgm:spPr/>
    </dgm:pt>
    <dgm:pt modelId="{B357324D-88B5-4EB8-9227-3D0CF3EB788A}" type="pres">
      <dgm:prSet presAssocID="{E2B5AD6A-3902-4657-ABE2-0DA9CD1CB98E}" presName="Name13" presStyleLbl="parChTrans1D2" presStyleIdx="1" presStyleCnt="12"/>
      <dgm:spPr/>
    </dgm:pt>
    <dgm:pt modelId="{C765AE6E-F4A5-4CC3-B2EA-DCE31CF7A1D1}" type="pres">
      <dgm:prSet presAssocID="{DC596394-529A-49FD-9970-AB379C87A8CF}" presName="childText" presStyleLbl="bgAcc1" presStyleIdx="1" presStyleCnt="12" custScaleY="51267">
        <dgm:presLayoutVars>
          <dgm:bulletEnabled val="1"/>
        </dgm:presLayoutVars>
      </dgm:prSet>
      <dgm:spPr/>
    </dgm:pt>
    <dgm:pt modelId="{E60E999B-AC2A-4D4B-881A-C5928C2DDA09}" type="pres">
      <dgm:prSet presAssocID="{18DE6AF9-D76C-434E-B6E7-39638936EC78}" presName="root" presStyleCnt="0"/>
      <dgm:spPr/>
    </dgm:pt>
    <dgm:pt modelId="{5876206D-D530-3645-999B-EE71F8C7BCD9}" type="pres">
      <dgm:prSet presAssocID="{18DE6AF9-D76C-434E-B6E7-39638936EC78}" presName="rootComposite" presStyleCnt="0"/>
      <dgm:spPr/>
    </dgm:pt>
    <dgm:pt modelId="{44ADCC90-E222-744D-94D1-BD12CEA4F9A2}" type="pres">
      <dgm:prSet presAssocID="{18DE6AF9-D76C-434E-B6E7-39638936EC78}" presName="rootText" presStyleLbl="node1" presStyleIdx="1" presStyleCnt="4" custScaleY="62093" custLinFactNeighborX="-3649" custLinFactNeighborY="1102"/>
      <dgm:spPr/>
    </dgm:pt>
    <dgm:pt modelId="{4FED8D13-4B20-AE47-8723-482D6D494338}" type="pres">
      <dgm:prSet presAssocID="{18DE6AF9-D76C-434E-B6E7-39638936EC78}" presName="rootConnector" presStyleLbl="node1" presStyleIdx="1" presStyleCnt="4"/>
      <dgm:spPr/>
    </dgm:pt>
    <dgm:pt modelId="{A636372C-D777-F04D-85CC-666BA91DF1C4}" type="pres">
      <dgm:prSet presAssocID="{18DE6AF9-D76C-434E-B6E7-39638936EC78}" presName="childShape" presStyleCnt="0"/>
      <dgm:spPr/>
    </dgm:pt>
    <dgm:pt modelId="{B4E1A1D0-A1CD-0344-9527-BAD4D9EFCB11}" type="pres">
      <dgm:prSet presAssocID="{29D328CF-CBE0-F149-B171-93CD6A3C3D78}" presName="Name13" presStyleLbl="parChTrans1D2" presStyleIdx="2" presStyleCnt="12"/>
      <dgm:spPr/>
    </dgm:pt>
    <dgm:pt modelId="{E3C03E65-F864-D54A-AD14-0D8A94B86676}" type="pres">
      <dgm:prSet presAssocID="{FBE03D3B-42A5-414D-9879-07FA8A5E9013}" presName="childText" presStyleLbl="bgAcc1" presStyleIdx="2" presStyleCnt="12" custScaleY="46651">
        <dgm:presLayoutVars>
          <dgm:bulletEnabled val="1"/>
        </dgm:presLayoutVars>
      </dgm:prSet>
      <dgm:spPr>
        <a:prstGeom prst="round2DiagRect">
          <a:avLst/>
        </a:prstGeom>
      </dgm:spPr>
    </dgm:pt>
    <dgm:pt modelId="{32246EE4-80FC-2F4F-AB4C-21F72F668067}" type="pres">
      <dgm:prSet presAssocID="{A6A6C25E-79CA-5440-9287-2E5DEF2CBA74}" presName="Name13" presStyleLbl="parChTrans1D2" presStyleIdx="3" presStyleCnt="12"/>
      <dgm:spPr/>
    </dgm:pt>
    <dgm:pt modelId="{AAF56AB8-7444-A541-B3EB-1AB031C77156}" type="pres">
      <dgm:prSet presAssocID="{BF345A2E-076A-994F-A719-833300D8633E}" presName="childText" presStyleLbl="bgAcc1" presStyleIdx="3" presStyleCnt="12" custScaleY="46651">
        <dgm:presLayoutVars>
          <dgm:bulletEnabled val="1"/>
        </dgm:presLayoutVars>
      </dgm:prSet>
      <dgm:spPr>
        <a:prstGeom prst="round2DiagRect">
          <a:avLst/>
        </a:prstGeom>
      </dgm:spPr>
    </dgm:pt>
    <dgm:pt modelId="{31605058-E85D-C44D-B9C3-0390DCEE5D56}" type="pres">
      <dgm:prSet presAssocID="{D8CBBC28-D30E-2A49-AF1A-E1B0D5E890DF}" presName="Name13" presStyleLbl="parChTrans1D2" presStyleIdx="4" presStyleCnt="12"/>
      <dgm:spPr/>
    </dgm:pt>
    <dgm:pt modelId="{3E1FDB81-8ABF-AF40-BF3A-47AC3C302E89}" type="pres">
      <dgm:prSet presAssocID="{C1B59ABB-E7BF-F840-AA30-937B3062DFD6}" presName="childText" presStyleLbl="bgAcc1" presStyleIdx="4" presStyleCnt="12" custScaleY="46651">
        <dgm:presLayoutVars>
          <dgm:bulletEnabled val="1"/>
        </dgm:presLayoutVars>
      </dgm:prSet>
      <dgm:spPr>
        <a:prstGeom prst="round2DiagRect">
          <a:avLst/>
        </a:prstGeom>
      </dgm:spPr>
    </dgm:pt>
    <dgm:pt modelId="{668ACF3E-1F47-8741-AA1A-2752BFE74460}" type="pres">
      <dgm:prSet presAssocID="{BEDD03D8-7168-7B4E-9F50-B585A211DE9E}" presName="root" presStyleCnt="0"/>
      <dgm:spPr/>
    </dgm:pt>
    <dgm:pt modelId="{0A8A2F3B-27DB-DE42-A884-30E302351EA0}" type="pres">
      <dgm:prSet presAssocID="{BEDD03D8-7168-7B4E-9F50-B585A211DE9E}" presName="rootComposite" presStyleCnt="0"/>
      <dgm:spPr/>
    </dgm:pt>
    <dgm:pt modelId="{7B67E5EC-F1A8-F54D-89F0-41F863E9D2E2}" type="pres">
      <dgm:prSet presAssocID="{BEDD03D8-7168-7B4E-9F50-B585A211DE9E}" presName="rootText" presStyleLbl="node1" presStyleIdx="2" presStyleCnt="4" custScaleY="62093"/>
      <dgm:spPr/>
    </dgm:pt>
    <dgm:pt modelId="{15DB6F49-D7A1-ED45-B297-CB0D0BBC46FF}" type="pres">
      <dgm:prSet presAssocID="{BEDD03D8-7168-7B4E-9F50-B585A211DE9E}" presName="rootConnector" presStyleLbl="node1" presStyleIdx="2" presStyleCnt="4"/>
      <dgm:spPr/>
    </dgm:pt>
    <dgm:pt modelId="{2AC2269C-AB3D-EB4A-8EA3-1C7CCEA7E309}" type="pres">
      <dgm:prSet presAssocID="{BEDD03D8-7168-7B4E-9F50-B585A211DE9E}" presName="childShape" presStyleCnt="0"/>
      <dgm:spPr/>
    </dgm:pt>
    <dgm:pt modelId="{7831217E-DBF7-0046-8530-35D4D0D9345B}" type="pres">
      <dgm:prSet presAssocID="{0890FDC2-3DBB-7246-A901-562DC68117A7}" presName="Name13" presStyleLbl="parChTrans1D2" presStyleIdx="5" presStyleCnt="12"/>
      <dgm:spPr/>
    </dgm:pt>
    <dgm:pt modelId="{438F176B-B9E7-4345-8F20-579A18B05C6F}" type="pres">
      <dgm:prSet presAssocID="{002D74CC-3F28-F34D-A8FF-26B81B86DFD3}" presName="childText" presStyleLbl="bgAcc1" presStyleIdx="5" presStyleCnt="12" custScaleY="46651">
        <dgm:presLayoutVars>
          <dgm:bulletEnabled val="1"/>
        </dgm:presLayoutVars>
      </dgm:prSet>
      <dgm:spPr/>
    </dgm:pt>
    <dgm:pt modelId="{4559D19A-4F29-A84A-BEF5-AF351C65CB48}" type="pres">
      <dgm:prSet presAssocID="{742EEAB1-E5D9-4B4F-9009-A91CAAE7B29E}" presName="Name13" presStyleLbl="parChTrans1D2" presStyleIdx="6" presStyleCnt="12"/>
      <dgm:spPr/>
    </dgm:pt>
    <dgm:pt modelId="{5229B70F-D377-0E4B-BE3D-9E770D49DE75}" type="pres">
      <dgm:prSet presAssocID="{ADD94A69-4B60-9E40-8B02-429B5E3362FE}" presName="childText" presStyleLbl="bgAcc1" presStyleIdx="6" presStyleCnt="12" custScaleY="46651">
        <dgm:presLayoutVars>
          <dgm:bulletEnabled val="1"/>
        </dgm:presLayoutVars>
      </dgm:prSet>
      <dgm:spPr/>
    </dgm:pt>
    <dgm:pt modelId="{0ED48334-32C9-8B4C-8963-5FAA5B669DFC}" type="pres">
      <dgm:prSet presAssocID="{29ACA1F6-94E7-C64D-A0EC-D493CE122E46}" presName="root" presStyleCnt="0"/>
      <dgm:spPr/>
    </dgm:pt>
    <dgm:pt modelId="{149D53AE-B8E6-E74C-988D-0E5FE1FC9E35}" type="pres">
      <dgm:prSet presAssocID="{29ACA1F6-94E7-C64D-A0EC-D493CE122E46}" presName="rootComposite" presStyleCnt="0"/>
      <dgm:spPr/>
    </dgm:pt>
    <dgm:pt modelId="{6B085148-1D6D-C74D-8848-FED3386DAE33}" type="pres">
      <dgm:prSet presAssocID="{29ACA1F6-94E7-C64D-A0EC-D493CE122E46}" presName="rootText" presStyleLbl="node1" presStyleIdx="3" presStyleCnt="4" custScaleY="62093"/>
      <dgm:spPr/>
    </dgm:pt>
    <dgm:pt modelId="{76705EEE-792E-7641-8A3D-D133949228DB}" type="pres">
      <dgm:prSet presAssocID="{29ACA1F6-94E7-C64D-A0EC-D493CE122E46}" presName="rootConnector" presStyleLbl="node1" presStyleIdx="3" presStyleCnt="4"/>
      <dgm:spPr/>
    </dgm:pt>
    <dgm:pt modelId="{58B82CF5-D34C-F24A-ABA9-41913C30C575}" type="pres">
      <dgm:prSet presAssocID="{29ACA1F6-94E7-C64D-A0EC-D493CE122E46}" presName="childShape" presStyleCnt="0"/>
      <dgm:spPr/>
    </dgm:pt>
    <dgm:pt modelId="{E3D45A0D-64A8-2149-AACB-8E1ED290A42F}" type="pres">
      <dgm:prSet presAssocID="{34DDCDAC-0544-F442-9E06-DD179488C3BA}" presName="Name13" presStyleLbl="parChTrans1D2" presStyleIdx="7" presStyleCnt="12"/>
      <dgm:spPr/>
    </dgm:pt>
    <dgm:pt modelId="{F8BFB2D1-9B27-C549-8905-244916B7EEF9}" type="pres">
      <dgm:prSet presAssocID="{FE58CFE1-D5A4-E144-ADD2-E351FF2AF9D2}" presName="childText" presStyleLbl="bgAcc1" presStyleIdx="7" presStyleCnt="12" custScaleY="46651">
        <dgm:presLayoutVars>
          <dgm:bulletEnabled val="1"/>
        </dgm:presLayoutVars>
      </dgm:prSet>
      <dgm:spPr/>
    </dgm:pt>
    <dgm:pt modelId="{EB87802B-1507-1341-9E51-D846B4B8F744}" type="pres">
      <dgm:prSet presAssocID="{3864F4FF-1986-1A42-B35B-C732811351D3}" presName="Name13" presStyleLbl="parChTrans1D2" presStyleIdx="8" presStyleCnt="12"/>
      <dgm:spPr/>
    </dgm:pt>
    <dgm:pt modelId="{AB1EDEFE-5C28-A449-B9D3-DA4909726033}" type="pres">
      <dgm:prSet presAssocID="{B444BA56-A779-5E40-B2A5-A7D0B470F704}" presName="childText" presStyleLbl="bgAcc1" presStyleIdx="8" presStyleCnt="12" custScaleY="46651">
        <dgm:presLayoutVars>
          <dgm:bulletEnabled val="1"/>
        </dgm:presLayoutVars>
      </dgm:prSet>
      <dgm:spPr/>
    </dgm:pt>
    <dgm:pt modelId="{A1AA5229-FC02-AF41-8522-867708BA3D3B}" type="pres">
      <dgm:prSet presAssocID="{523A7819-7563-1143-998C-0C5AD9A87C6B}" presName="Name13" presStyleLbl="parChTrans1D2" presStyleIdx="9" presStyleCnt="12"/>
      <dgm:spPr/>
    </dgm:pt>
    <dgm:pt modelId="{D7ECA04C-B419-084D-A85D-18599B6D60B3}" type="pres">
      <dgm:prSet presAssocID="{18EDD72B-1915-A941-85B8-6971E89F70B6}" presName="childText" presStyleLbl="bgAcc1" presStyleIdx="9" presStyleCnt="12" custScaleY="46651">
        <dgm:presLayoutVars>
          <dgm:bulletEnabled val="1"/>
        </dgm:presLayoutVars>
      </dgm:prSet>
      <dgm:spPr/>
    </dgm:pt>
    <dgm:pt modelId="{0A68F0BA-B250-0643-848C-4B0752E8C143}" type="pres">
      <dgm:prSet presAssocID="{14B6D5F2-FD30-C14D-9489-DDB3586696E8}" presName="Name13" presStyleLbl="parChTrans1D2" presStyleIdx="10" presStyleCnt="12"/>
      <dgm:spPr/>
    </dgm:pt>
    <dgm:pt modelId="{8CC56C51-2D51-8141-9C4E-03AD171C15E7}" type="pres">
      <dgm:prSet presAssocID="{B0FEE473-51AE-7F45-864A-09D9B6CCDF90}" presName="childText" presStyleLbl="bgAcc1" presStyleIdx="10" presStyleCnt="12" custScaleY="46651">
        <dgm:presLayoutVars>
          <dgm:bulletEnabled val="1"/>
        </dgm:presLayoutVars>
      </dgm:prSet>
      <dgm:spPr/>
    </dgm:pt>
    <dgm:pt modelId="{8BB6A875-DF31-0949-BF3D-AD1E4267D4B0}" type="pres">
      <dgm:prSet presAssocID="{0396803A-DED9-FA44-A83D-AF81619DF1AC}" presName="Name13" presStyleLbl="parChTrans1D2" presStyleIdx="11" presStyleCnt="12"/>
      <dgm:spPr/>
    </dgm:pt>
    <dgm:pt modelId="{5C476D0D-AF7C-E54E-80AD-B1140501B926}" type="pres">
      <dgm:prSet presAssocID="{A4FEDB80-398A-3B4A-9824-6415C04A5B61}" presName="childText" presStyleLbl="bgAcc1" presStyleIdx="11" presStyleCnt="12" custScaleY="46651">
        <dgm:presLayoutVars>
          <dgm:bulletEnabled val="1"/>
        </dgm:presLayoutVars>
      </dgm:prSet>
      <dgm:spPr/>
    </dgm:pt>
  </dgm:ptLst>
  <dgm:cxnLst>
    <dgm:cxn modelId="{B738D012-0242-4560-8067-61E1227BA152}" type="presOf" srcId="{4AE7CC3C-34C1-E54B-B081-E9B82046A073}" destId="{FD6E4809-9088-3449-BDB5-AB9F54F60802}" srcOrd="1" destOrd="0" presId="urn:microsoft.com/office/officeart/2005/8/layout/hierarchy3"/>
    <dgm:cxn modelId="{EF6A4A13-A599-4A20-B381-1465CC717DF5}" type="presOf" srcId="{BEDD03D8-7168-7B4E-9F50-B585A211DE9E}" destId="{7B67E5EC-F1A8-F54D-89F0-41F863E9D2E2}" srcOrd="0" destOrd="0" presId="urn:microsoft.com/office/officeart/2005/8/layout/hierarchy3"/>
    <dgm:cxn modelId="{1C7E5913-097E-DB40-99EE-C7F801B955B3}" srcId="{29ACA1F6-94E7-C64D-A0EC-D493CE122E46}" destId="{B444BA56-A779-5E40-B2A5-A7D0B470F704}" srcOrd="1" destOrd="0" parTransId="{3864F4FF-1986-1A42-B35B-C732811351D3}" sibTransId="{035E32C7-AC8B-FD40-8FDA-A393B5330FE9}"/>
    <dgm:cxn modelId="{950B3B18-CD23-40DE-B56F-E12D39791C9A}" type="presOf" srcId="{1A4F990E-91F5-7F45-8578-E1CF1815D2B1}" destId="{8E37F248-59E8-5F4F-8EC0-C447D804822D}" srcOrd="0" destOrd="0" presId="urn:microsoft.com/office/officeart/2005/8/layout/hierarchy3"/>
    <dgm:cxn modelId="{80B98F18-F4DF-454B-9A94-6D1713DB4926}" type="presOf" srcId="{18DE6AF9-D76C-434E-B6E7-39638936EC78}" destId="{4FED8D13-4B20-AE47-8723-482D6D494338}" srcOrd="1" destOrd="0" presId="urn:microsoft.com/office/officeart/2005/8/layout/hierarchy3"/>
    <dgm:cxn modelId="{C595B218-1886-410B-A5BF-3D964AC5421D}" type="presOf" srcId="{C35F8710-7791-0441-A15D-7793F1934962}" destId="{4555067C-3A79-2D43-8DAD-DC33D4B177AE}" srcOrd="0" destOrd="0" presId="urn:microsoft.com/office/officeart/2005/8/layout/hierarchy3"/>
    <dgm:cxn modelId="{8173031A-8017-3D4C-AE37-B55791E23E02}" srcId="{C35F8710-7791-0441-A15D-7793F1934962}" destId="{18DE6AF9-D76C-434E-B6E7-39638936EC78}" srcOrd="1" destOrd="0" parTransId="{47047A21-EFAD-4742-86C4-87EC20E0C6DC}" sibTransId="{FFFA109B-02BB-9644-A17B-D800875EBD23}"/>
    <dgm:cxn modelId="{A8C62922-25E8-C945-8FC7-A756A39BD0EB}" srcId="{C35F8710-7791-0441-A15D-7793F1934962}" destId="{29ACA1F6-94E7-C64D-A0EC-D493CE122E46}" srcOrd="3" destOrd="0" parTransId="{B4A66961-7C5D-1149-98E3-E5D6A7AD8DAC}" sibTransId="{00C9A1B4-B33C-C749-92EC-0FFCB60ABDFF}"/>
    <dgm:cxn modelId="{021C4022-259A-4C9B-ACFF-1915071C917C}" type="presOf" srcId="{742EEAB1-E5D9-4B4F-9009-A91CAAE7B29E}" destId="{4559D19A-4F29-A84A-BEF5-AF351C65CB48}" srcOrd="0" destOrd="0" presId="urn:microsoft.com/office/officeart/2005/8/layout/hierarchy3"/>
    <dgm:cxn modelId="{88124F26-45C9-4389-97A3-22558D3CC3E3}" type="presOf" srcId="{A4FEDB80-398A-3B4A-9824-6415C04A5B61}" destId="{5C476D0D-AF7C-E54E-80AD-B1140501B926}" srcOrd="0" destOrd="0" presId="urn:microsoft.com/office/officeart/2005/8/layout/hierarchy3"/>
    <dgm:cxn modelId="{03DBAE28-C25E-4D74-B2F1-9F99434FE860}" type="presOf" srcId="{34DDCDAC-0544-F442-9E06-DD179488C3BA}" destId="{E3D45A0D-64A8-2149-AACB-8E1ED290A42F}" srcOrd="0" destOrd="0" presId="urn:microsoft.com/office/officeart/2005/8/layout/hierarchy3"/>
    <dgm:cxn modelId="{D679ED2A-A5BC-4ADB-9004-FDFCC1E4C2B4}" type="presOf" srcId="{29ACA1F6-94E7-C64D-A0EC-D493CE122E46}" destId="{76705EEE-792E-7641-8A3D-D133949228DB}" srcOrd="1" destOrd="0" presId="urn:microsoft.com/office/officeart/2005/8/layout/hierarchy3"/>
    <dgm:cxn modelId="{6B8C5533-488C-4824-9D7F-E9463776BD98}" type="presOf" srcId="{BEDD03D8-7168-7B4E-9F50-B585A211DE9E}" destId="{15DB6F49-D7A1-ED45-B297-CB0D0BBC46FF}" srcOrd="1" destOrd="0" presId="urn:microsoft.com/office/officeart/2005/8/layout/hierarchy3"/>
    <dgm:cxn modelId="{56E50736-8E2F-E544-B95C-02670145825E}" srcId="{29ACA1F6-94E7-C64D-A0EC-D493CE122E46}" destId="{B0FEE473-51AE-7F45-864A-09D9B6CCDF90}" srcOrd="3" destOrd="0" parTransId="{14B6D5F2-FD30-C14D-9489-DDB3586696E8}" sibTransId="{9B49493E-8D71-1448-97F2-2F95C56BC42F}"/>
    <dgm:cxn modelId="{A8493A5B-E06D-8B4A-B246-1D78C5C3BE8F}" srcId="{C35F8710-7791-0441-A15D-7793F1934962}" destId="{BEDD03D8-7168-7B4E-9F50-B585A211DE9E}" srcOrd="2" destOrd="0" parTransId="{1915A6B0-5CB2-7145-94C2-7418BC39C1C5}" sibTransId="{3A1695AE-C96B-F84E-879B-5A29963ABB77}"/>
    <dgm:cxn modelId="{44956361-9E93-4F35-B214-2CCCF7A01DA3}" type="presOf" srcId="{523A7819-7563-1143-998C-0C5AD9A87C6B}" destId="{A1AA5229-FC02-AF41-8522-867708BA3D3B}" srcOrd="0" destOrd="0" presId="urn:microsoft.com/office/officeart/2005/8/layout/hierarchy3"/>
    <dgm:cxn modelId="{E02A4764-66B3-4963-82C1-79BBBC6511A6}" type="presOf" srcId="{14B6D5F2-FD30-C14D-9489-DDB3586696E8}" destId="{0A68F0BA-B250-0643-848C-4B0752E8C143}" srcOrd="0" destOrd="0" presId="urn:microsoft.com/office/officeart/2005/8/layout/hierarchy3"/>
    <dgm:cxn modelId="{450AFC64-EDB4-4465-88AE-CB83C62C60F6}" type="presOf" srcId="{29ACA1F6-94E7-C64D-A0EC-D493CE122E46}" destId="{6B085148-1D6D-C74D-8848-FED3386DAE33}" srcOrd="0" destOrd="0" presId="urn:microsoft.com/office/officeart/2005/8/layout/hierarchy3"/>
    <dgm:cxn modelId="{99BC1D47-29BE-EE44-AD2C-73824DA0EE6A}" srcId="{C35F8710-7791-0441-A15D-7793F1934962}" destId="{4AE7CC3C-34C1-E54B-B081-E9B82046A073}" srcOrd="0" destOrd="0" parTransId="{E9B3BBAB-763A-5748-8957-F3D39DD3E49E}" sibTransId="{ADC155B5-4E67-7145-A283-B633159ACBB7}"/>
    <dgm:cxn modelId="{83F4786A-48A4-4A20-9DFB-A91A1B6EA7CF}" type="presOf" srcId="{FE58CFE1-D5A4-E144-ADD2-E351FF2AF9D2}" destId="{F8BFB2D1-9B27-C549-8905-244916B7EEF9}" srcOrd="0" destOrd="0" presId="urn:microsoft.com/office/officeart/2005/8/layout/hierarchy3"/>
    <dgm:cxn modelId="{ED85C56A-570F-47F4-BBA0-C9B70DC2F276}" type="presOf" srcId="{BF345A2E-076A-994F-A719-833300D8633E}" destId="{AAF56AB8-7444-A541-B3EB-1AB031C77156}" srcOrd="0" destOrd="0" presId="urn:microsoft.com/office/officeart/2005/8/layout/hierarchy3"/>
    <dgm:cxn modelId="{EF69CA4B-0363-4270-8D71-08EA35A51822}" type="presOf" srcId="{0890FDC2-3DBB-7246-A901-562DC68117A7}" destId="{7831217E-DBF7-0046-8530-35D4D0D9345B}" srcOrd="0" destOrd="0" presId="urn:microsoft.com/office/officeart/2005/8/layout/hierarchy3"/>
    <dgm:cxn modelId="{20CADD6E-4797-4728-89A5-5AAC863974E0}" type="presOf" srcId="{4AE7CC3C-34C1-E54B-B081-E9B82046A073}" destId="{52665F1F-9F19-9B46-BFB9-4988D85941F6}" srcOrd="0" destOrd="0" presId="urn:microsoft.com/office/officeart/2005/8/layout/hierarchy3"/>
    <dgm:cxn modelId="{003CF878-98DD-164C-93A9-0ED9D5CF3879}" srcId="{4AE7CC3C-34C1-E54B-B081-E9B82046A073}" destId="{D78EB7E7-E011-354C-AFC6-8D9607113E1B}" srcOrd="0" destOrd="0" parTransId="{1A4F990E-91F5-7F45-8578-E1CF1815D2B1}" sibTransId="{0466174A-757F-574E-A5BA-11BC7CD7AC78}"/>
    <dgm:cxn modelId="{28B89F79-295B-2548-B327-B9DE3A0DB698}" srcId="{18DE6AF9-D76C-434E-B6E7-39638936EC78}" destId="{BF345A2E-076A-994F-A719-833300D8633E}" srcOrd="1" destOrd="0" parTransId="{A6A6C25E-79CA-5440-9287-2E5DEF2CBA74}" sibTransId="{14788AB9-EAFB-F747-AE72-426F9B0DB9DA}"/>
    <dgm:cxn modelId="{F8641F7C-3AD7-4B81-8BCC-7737FF05000D}" type="presOf" srcId="{29D328CF-CBE0-F149-B171-93CD6A3C3D78}" destId="{B4E1A1D0-A1CD-0344-9527-BAD4D9EFCB11}" srcOrd="0" destOrd="0" presId="urn:microsoft.com/office/officeart/2005/8/layout/hierarchy3"/>
    <dgm:cxn modelId="{E55FD47F-6AB9-B341-A5F6-A951A864B2C3}" srcId="{18DE6AF9-D76C-434E-B6E7-39638936EC78}" destId="{FBE03D3B-42A5-414D-9879-07FA8A5E9013}" srcOrd="0" destOrd="0" parTransId="{29D328CF-CBE0-F149-B171-93CD6A3C3D78}" sibTransId="{7B1AF68C-880A-3D4F-9B33-2D47FF974765}"/>
    <dgm:cxn modelId="{3BD03B84-6E34-4E34-BA4C-0197C566283A}" type="presOf" srcId="{B0FEE473-51AE-7F45-864A-09D9B6CCDF90}" destId="{8CC56C51-2D51-8141-9C4E-03AD171C15E7}" srcOrd="0" destOrd="0" presId="urn:microsoft.com/office/officeart/2005/8/layout/hierarchy3"/>
    <dgm:cxn modelId="{4D1AEC8A-E449-4A42-A3AC-ABBED09438F0}" type="presOf" srcId="{18DE6AF9-D76C-434E-B6E7-39638936EC78}" destId="{44ADCC90-E222-744D-94D1-BD12CEA4F9A2}" srcOrd="0" destOrd="0" presId="urn:microsoft.com/office/officeart/2005/8/layout/hierarchy3"/>
    <dgm:cxn modelId="{F7A8C88F-C22A-7E4D-A116-6CE1AB2DE190}" srcId="{29ACA1F6-94E7-C64D-A0EC-D493CE122E46}" destId="{18EDD72B-1915-A941-85B8-6971E89F70B6}" srcOrd="2" destOrd="0" parTransId="{523A7819-7563-1143-998C-0C5AD9A87C6B}" sibTransId="{67B42531-01C4-784F-B830-CE0FB3044B17}"/>
    <dgm:cxn modelId="{4A2DC799-2CFE-4280-8D45-1B1E1D92E991}" type="presOf" srcId="{3864F4FF-1986-1A42-B35B-C732811351D3}" destId="{EB87802B-1507-1341-9E51-D846B4B8F744}" srcOrd="0" destOrd="0" presId="urn:microsoft.com/office/officeart/2005/8/layout/hierarchy3"/>
    <dgm:cxn modelId="{F024B2A1-C891-4FA1-8A45-3AA3042C727C}" type="presOf" srcId="{ADD94A69-4B60-9E40-8B02-429B5E3362FE}" destId="{5229B70F-D377-0E4B-BE3D-9E770D49DE75}" srcOrd="0" destOrd="0" presId="urn:microsoft.com/office/officeart/2005/8/layout/hierarchy3"/>
    <dgm:cxn modelId="{1091B4A3-7AA8-084C-A994-C34E73F276FA}" srcId="{29ACA1F6-94E7-C64D-A0EC-D493CE122E46}" destId="{FE58CFE1-D5A4-E144-ADD2-E351FF2AF9D2}" srcOrd="0" destOrd="0" parTransId="{34DDCDAC-0544-F442-9E06-DD179488C3BA}" sibTransId="{9EAB9ED5-B586-BA4C-B02C-0D274209A723}"/>
    <dgm:cxn modelId="{A5513EA4-BF9A-4B58-BE8F-CE8F69AAC78B}" type="presOf" srcId="{A6A6C25E-79CA-5440-9287-2E5DEF2CBA74}" destId="{32246EE4-80FC-2F4F-AB4C-21F72F668067}" srcOrd="0" destOrd="0" presId="urn:microsoft.com/office/officeart/2005/8/layout/hierarchy3"/>
    <dgm:cxn modelId="{08A4F9A4-0430-7942-A55B-17E8A165F38B}" srcId="{BEDD03D8-7168-7B4E-9F50-B585A211DE9E}" destId="{ADD94A69-4B60-9E40-8B02-429B5E3362FE}" srcOrd="1" destOrd="0" parTransId="{742EEAB1-E5D9-4B4F-9009-A91CAAE7B29E}" sibTransId="{F3E70D3B-DAA4-B247-ACD1-9435A817B37B}"/>
    <dgm:cxn modelId="{614D6BAC-D2C8-4BDF-BD77-ADA53C22243C}" type="presOf" srcId="{D8CBBC28-D30E-2A49-AF1A-E1B0D5E890DF}" destId="{31605058-E85D-C44D-B9C3-0390DCEE5D56}" srcOrd="0" destOrd="0" presId="urn:microsoft.com/office/officeart/2005/8/layout/hierarchy3"/>
    <dgm:cxn modelId="{0B61E6AE-F166-405C-A731-6E93245FFE38}" type="presOf" srcId="{DC596394-529A-49FD-9970-AB379C87A8CF}" destId="{C765AE6E-F4A5-4CC3-B2EA-DCE31CF7A1D1}" srcOrd="0" destOrd="0" presId="urn:microsoft.com/office/officeart/2005/8/layout/hierarchy3"/>
    <dgm:cxn modelId="{FAEF46C1-CB32-408F-B44A-F185F1732139}" type="presOf" srcId="{18EDD72B-1915-A941-85B8-6971E89F70B6}" destId="{D7ECA04C-B419-084D-A85D-18599B6D60B3}" srcOrd="0" destOrd="0" presId="urn:microsoft.com/office/officeart/2005/8/layout/hierarchy3"/>
    <dgm:cxn modelId="{181FFEC2-5609-43AA-AFB0-D385BF8E0199}" type="presOf" srcId="{002D74CC-3F28-F34D-A8FF-26B81B86DFD3}" destId="{438F176B-B9E7-4345-8F20-579A18B05C6F}" srcOrd="0" destOrd="0" presId="urn:microsoft.com/office/officeart/2005/8/layout/hierarchy3"/>
    <dgm:cxn modelId="{00A3CFC7-DFE9-9F45-9247-1256FEC1D452}" srcId="{BEDD03D8-7168-7B4E-9F50-B585A211DE9E}" destId="{002D74CC-3F28-F34D-A8FF-26B81B86DFD3}" srcOrd="0" destOrd="0" parTransId="{0890FDC2-3DBB-7246-A901-562DC68117A7}" sibTransId="{CCC2758D-A522-D64E-884F-C156709E10DB}"/>
    <dgm:cxn modelId="{987C40CF-F0CE-B748-AE81-894E566EC895}" srcId="{18DE6AF9-D76C-434E-B6E7-39638936EC78}" destId="{C1B59ABB-E7BF-F840-AA30-937B3062DFD6}" srcOrd="2" destOrd="0" parTransId="{D8CBBC28-D30E-2A49-AF1A-E1B0D5E890DF}" sibTransId="{E7D155E8-664F-5448-8913-A26C15076C39}"/>
    <dgm:cxn modelId="{E6F439DC-4F6A-4505-B046-11E54BAA0F55}" type="presOf" srcId="{D78EB7E7-E011-354C-AFC6-8D9607113E1B}" destId="{CB74AB08-C5ED-DC49-8AAB-7291BB699E52}" srcOrd="0" destOrd="0" presId="urn:microsoft.com/office/officeart/2005/8/layout/hierarchy3"/>
    <dgm:cxn modelId="{F4F9E6DD-C060-4F18-A768-213283060198}" srcId="{4AE7CC3C-34C1-E54B-B081-E9B82046A073}" destId="{DC596394-529A-49FD-9970-AB379C87A8CF}" srcOrd="1" destOrd="0" parTransId="{E2B5AD6A-3902-4657-ABE2-0DA9CD1CB98E}" sibTransId="{30BB184A-DD5D-435B-88B4-AC17FC91DDD7}"/>
    <dgm:cxn modelId="{592F04E0-86D6-4145-9527-67B2B8E3394B}" type="presOf" srcId="{FBE03D3B-42A5-414D-9879-07FA8A5E9013}" destId="{E3C03E65-F864-D54A-AD14-0D8A94B86676}" srcOrd="0" destOrd="0" presId="urn:microsoft.com/office/officeart/2005/8/layout/hierarchy3"/>
    <dgm:cxn modelId="{3D7BC2E3-6BDE-47C9-9BB5-3C37495F09AB}" type="presOf" srcId="{E2B5AD6A-3902-4657-ABE2-0DA9CD1CB98E}" destId="{B357324D-88B5-4EB8-9227-3D0CF3EB788A}" srcOrd="0" destOrd="0" presId="urn:microsoft.com/office/officeart/2005/8/layout/hierarchy3"/>
    <dgm:cxn modelId="{FDCB1CE9-FD8A-4A4C-BCBC-A899834B526B}" type="presOf" srcId="{0396803A-DED9-FA44-A83D-AF81619DF1AC}" destId="{8BB6A875-DF31-0949-BF3D-AD1E4267D4B0}" srcOrd="0" destOrd="0" presId="urn:microsoft.com/office/officeart/2005/8/layout/hierarchy3"/>
    <dgm:cxn modelId="{D6AC7FEA-C341-684F-85D3-04F2487D050B}" srcId="{29ACA1F6-94E7-C64D-A0EC-D493CE122E46}" destId="{A4FEDB80-398A-3B4A-9824-6415C04A5B61}" srcOrd="4" destOrd="0" parTransId="{0396803A-DED9-FA44-A83D-AF81619DF1AC}" sibTransId="{465AB881-B7D6-B441-8EB9-FFC6A4DF9605}"/>
    <dgm:cxn modelId="{FDA673F1-6B3C-4232-86CF-AA7A275AB392}" type="presOf" srcId="{B444BA56-A779-5E40-B2A5-A7D0B470F704}" destId="{AB1EDEFE-5C28-A449-B9D3-DA4909726033}" srcOrd="0" destOrd="0" presId="urn:microsoft.com/office/officeart/2005/8/layout/hierarchy3"/>
    <dgm:cxn modelId="{43C2BCF4-408E-43CB-B3D5-7FDB47CF88FD}" type="presOf" srcId="{C1B59ABB-E7BF-F840-AA30-937B3062DFD6}" destId="{3E1FDB81-8ABF-AF40-BF3A-47AC3C302E89}" srcOrd="0" destOrd="0" presId="urn:microsoft.com/office/officeart/2005/8/layout/hierarchy3"/>
    <dgm:cxn modelId="{134BF411-3AC5-435E-A2E2-48E52CA3C2A3}" type="presParOf" srcId="{4555067C-3A79-2D43-8DAD-DC33D4B177AE}" destId="{2FF1D916-E7F2-D447-9A4C-C245C21180E3}" srcOrd="0" destOrd="0" presId="urn:microsoft.com/office/officeart/2005/8/layout/hierarchy3"/>
    <dgm:cxn modelId="{900827BF-593F-411B-B38F-576AED3C6130}" type="presParOf" srcId="{2FF1D916-E7F2-D447-9A4C-C245C21180E3}" destId="{ADCB339F-751B-1A4A-86F4-0DCE9D752F96}" srcOrd="0" destOrd="0" presId="urn:microsoft.com/office/officeart/2005/8/layout/hierarchy3"/>
    <dgm:cxn modelId="{5ABA61CD-15D7-4090-B349-68D067FD2A3A}" type="presParOf" srcId="{ADCB339F-751B-1A4A-86F4-0DCE9D752F96}" destId="{52665F1F-9F19-9B46-BFB9-4988D85941F6}" srcOrd="0" destOrd="0" presId="urn:microsoft.com/office/officeart/2005/8/layout/hierarchy3"/>
    <dgm:cxn modelId="{0CFA7859-A29C-40AE-8479-21965C9B2326}" type="presParOf" srcId="{ADCB339F-751B-1A4A-86F4-0DCE9D752F96}" destId="{FD6E4809-9088-3449-BDB5-AB9F54F60802}" srcOrd="1" destOrd="0" presId="urn:microsoft.com/office/officeart/2005/8/layout/hierarchy3"/>
    <dgm:cxn modelId="{049C76A8-7407-432A-BCC6-172A90A50373}" type="presParOf" srcId="{2FF1D916-E7F2-D447-9A4C-C245C21180E3}" destId="{8145CBD8-479F-A247-9225-889891FB9DFB}" srcOrd="1" destOrd="0" presId="urn:microsoft.com/office/officeart/2005/8/layout/hierarchy3"/>
    <dgm:cxn modelId="{2B09B118-059C-4BFC-BF79-38537A629B7E}" type="presParOf" srcId="{8145CBD8-479F-A247-9225-889891FB9DFB}" destId="{8E37F248-59E8-5F4F-8EC0-C447D804822D}" srcOrd="0" destOrd="0" presId="urn:microsoft.com/office/officeart/2005/8/layout/hierarchy3"/>
    <dgm:cxn modelId="{8CA3FD1B-48AE-46A7-806D-EA44875973CC}" type="presParOf" srcId="{8145CBD8-479F-A247-9225-889891FB9DFB}" destId="{CB74AB08-C5ED-DC49-8AAB-7291BB699E52}" srcOrd="1" destOrd="0" presId="urn:microsoft.com/office/officeart/2005/8/layout/hierarchy3"/>
    <dgm:cxn modelId="{A9FCCE0F-241D-49C0-82BD-5F85B3D14F56}" type="presParOf" srcId="{8145CBD8-479F-A247-9225-889891FB9DFB}" destId="{B357324D-88B5-4EB8-9227-3D0CF3EB788A}" srcOrd="2" destOrd="0" presId="urn:microsoft.com/office/officeart/2005/8/layout/hierarchy3"/>
    <dgm:cxn modelId="{7633D039-CBBF-4545-9E22-B77A474D46D2}" type="presParOf" srcId="{8145CBD8-479F-A247-9225-889891FB9DFB}" destId="{C765AE6E-F4A5-4CC3-B2EA-DCE31CF7A1D1}" srcOrd="3" destOrd="0" presId="urn:microsoft.com/office/officeart/2005/8/layout/hierarchy3"/>
    <dgm:cxn modelId="{B9FBAA5F-F3F3-4002-80E7-46D12E22C9D0}" type="presParOf" srcId="{4555067C-3A79-2D43-8DAD-DC33D4B177AE}" destId="{E60E999B-AC2A-4D4B-881A-C5928C2DDA09}" srcOrd="1" destOrd="0" presId="urn:microsoft.com/office/officeart/2005/8/layout/hierarchy3"/>
    <dgm:cxn modelId="{02E20DF4-905F-44FA-AEB8-88F21ED9E768}" type="presParOf" srcId="{E60E999B-AC2A-4D4B-881A-C5928C2DDA09}" destId="{5876206D-D530-3645-999B-EE71F8C7BCD9}" srcOrd="0" destOrd="0" presId="urn:microsoft.com/office/officeart/2005/8/layout/hierarchy3"/>
    <dgm:cxn modelId="{EF96959F-93B2-43C6-8533-8CEFC40221EB}" type="presParOf" srcId="{5876206D-D530-3645-999B-EE71F8C7BCD9}" destId="{44ADCC90-E222-744D-94D1-BD12CEA4F9A2}" srcOrd="0" destOrd="0" presId="urn:microsoft.com/office/officeart/2005/8/layout/hierarchy3"/>
    <dgm:cxn modelId="{10DB26FB-F8FE-4DE8-8C9E-75B42CD9E299}" type="presParOf" srcId="{5876206D-D530-3645-999B-EE71F8C7BCD9}" destId="{4FED8D13-4B20-AE47-8723-482D6D494338}" srcOrd="1" destOrd="0" presId="urn:microsoft.com/office/officeart/2005/8/layout/hierarchy3"/>
    <dgm:cxn modelId="{5B688B79-D58C-4467-B994-1750B79EE050}" type="presParOf" srcId="{E60E999B-AC2A-4D4B-881A-C5928C2DDA09}" destId="{A636372C-D777-F04D-85CC-666BA91DF1C4}" srcOrd="1" destOrd="0" presId="urn:microsoft.com/office/officeart/2005/8/layout/hierarchy3"/>
    <dgm:cxn modelId="{2D2EA418-FAC1-4BF0-91CC-00B0538B4508}" type="presParOf" srcId="{A636372C-D777-F04D-85CC-666BA91DF1C4}" destId="{B4E1A1D0-A1CD-0344-9527-BAD4D9EFCB11}" srcOrd="0" destOrd="0" presId="urn:microsoft.com/office/officeart/2005/8/layout/hierarchy3"/>
    <dgm:cxn modelId="{C694F4F1-7554-4024-B8E7-1EDB2A5847D2}" type="presParOf" srcId="{A636372C-D777-F04D-85CC-666BA91DF1C4}" destId="{E3C03E65-F864-D54A-AD14-0D8A94B86676}" srcOrd="1" destOrd="0" presId="urn:microsoft.com/office/officeart/2005/8/layout/hierarchy3"/>
    <dgm:cxn modelId="{1C323014-D30D-4966-8BE0-E9B45E8D4282}" type="presParOf" srcId="{A636372C-D777-F04D-85CC-666BA91DF1C4}" destId="{32246EE4-80FC-2F4F-AB4C-21F72F668067}" srcOrd="2" destOrd="0" presId="urn:microsoft.com/office/officeart/2005/8/layout/hierarchy3"/>
    <dgm:cxn modelId="{31A53357-32AA-4E8A-9725-6EA834BE2F59}" type="presParOf" srcId="{A636372C-D777-F04D-85CC-666BA91DF1C4}" destId="{AAF56AB8-7444-A541-B3EB-1AB031C77156}" srcOrd="3" destOrd="0" presId="urn:microsoft.com/office/officeart/2005/8/layout/hierarchy3"/>
    <dgm:cxn modelId="{E3FEC389-F1C5-4011-A056-6316F501547E}" type="presParOf" srcId="{A636372C-D777-F04D-85CC-666BA91DF1C4}" destId="{31605058-E85D-C44D-B9C3-0390DCEE5D56}" srcOrd="4" destOrd="0" presId="urn:microsoft.com/office/officeart/2005/8/layout/hierarchy3"/>
    <dgm:cxn modelId="{565963C5-0D9B-4F2B-9A35-666208B18E8E}" type="presParOf" srcId="{A636372C-D777-F04D-85CC-666BA91DF1C4}" destId="{3E1FDB81-8ABF-AF40-BF3A-47AC3C302E89}" srcOrd="5" destOrd="0" presId="urn:microsoft.com/office/officeart/2005/8/layout/hierarchy3"/>
    <dgm:cxn modelId="{9CC6F4B8-9C3D-4979-A569-6558E0A0428B}" type="presParOf" srcId="{4555067C-3A79-2D43-8DAD-DC33D4B177AE}" destId="{668ACF3E-1F47-8741-AA1A-2752BFE74460}" srcOrd="2" destOrd="0" presId="urn:microsoft.com/office/officeart/2005/8/layout/hierarchy3"/>
    <dgm:cxn modelId="{40558F85-0443-41C5-B9CC-7FA0F3D47361}" type="presParOf" srcId="{668ACF3E-1F47-8741-AA1A-2752BFE74460}" destId="{0A8A2F3B-27DB-DE42-A884-30E302351EA0}" srcOrd="0" destOrd="0" presId="urn:microsoft.com/office/officeart/2005/8/layout/hierarchy3"/>
    <dgm:cxn modelId="{1C655C8E-ABAF-4339-9336-80E257AE971E}" type="presParOf" srcId="{0A8A2F3B-27DB-DE42-A884-30E302351EA0}" destId="{7B67E5EC-F1A8-F54D-89F0-41F863E9D2E2}" srcOrd="0" destOrd="0" presId="urn:microsoft.com/office/officeart/2005/8/layout/hierarchy3"/>
    <dgm:cxn modelId="{7F4BC446-BEE0-46D5-B459-8537CD743E2C}" type="presParOf" srcId="{0A8A2F3B-27DB-DE42-A884-30E302351EA0}" destId="{15DB6F49-D7A1-ED45-B297-CB0D0BBC46FF}" srcOrd="1" destOrd="0" presId="urn:microsoft.com/office/officeart/2005/8/layout/hierarchy3"/>
    <dgm:cxn modelId="{F73EE97B-7912-475A-8106-A8D24D5EA2A7}" type="presParOf" srcId="{668ACF3E-1F47-8741-AA1A-2752BFE74460}" destId="{2AC2269C-AB3D-EB4A-8EA3-1C7CCEA7E309}" srcOrd="1" destOrd="0" presId="urn:microsoft.com/office/officeart/2005/8/layout/hierarchy3"/>
    <dgm:cxn modelId="{465933F0-CED4-4BAE-9DF1-1432FFF808DD}" type="presParOf" srcId="{2AC2269C-AB3D-EB4A-8EA3-1C7CCEA7E309}" destId="{7831217E-DBF7-0046-8530-35D4D0D9345B}" srcOrd="0" destOrd="0" presId="urn:microsoft.com/office/officeart/2005/8/layout/hierarchy3"/>
    <dgm:cxn modelId="{91151539-1D00-4F67-B080-FC36BA9E4C4F}" type="presParOf" srcId="{2AC2269C-AB3D-EB4A-8EA3-1C7CCEA7E309}" destId="{438F176B-B9E7-4345-8F20-579A18B05C6F}" srcOrd="1" destOrd="0" presId="urn:microsoft.com/office/officeart/2005/8/layout/hierarchy3"/>
    <dgm:cxn modelId="{9F47C122-87A8-44FD-8D59-AA26DC5E20EC}" type="presParOf" srcId="{2AC2269C-AB3D-EB4A-8EA3-1C7CCEA7E309}" destId="{4559D19A-4F29-A84A-BEF5-AF351C65CB48}" srcOrd="2" destOrd="0" presId="urn:microsoft.com/office/officeart/2005/8/layout/hierarchy3"/>
    <dgm:cxn modelId="{2C39EAAB-E281-4876-9E7A-D4FA5FE4ED7C}" type="presParOf" srcId="{2AC2269C-AB3D-EB4A-8EA3-1C7CCEA7E309}" destId="{5229B70F-D377-0E4B-BE3D-9E770D49DE75}" srcOrd="3" destOrd="0" presId="urn:microsoft.com/office/officeart/2005/8/layout/hierarchy3"/>
    <dgm:cxn modelId="{CB1BFC9F-0B94-4696-8915-7D5F17E6781A}" type="presParOf" srcId="{4555067C-3A79-2D43-8DAD-DC33D4B177AE}" destId="{0ED48334-32C9-8B4C-8963-5FAA5B669DFC}" srcOrd="3" destOrd="0" presId="urn:microsoft.com/office/officeart/2005/8/layout/hierarchy3"/>
    <dgm:cxn modelId="{A8D2095F-6028-4324-AF0F-3FE45B81E6C6}" type="presParOf" srcId="{0ED48334-32C9-8B4C-8963-5FAA5B669DFC}" destId="{149D53AE-B8E6-E74C-988D-0E5FE1FC9E35}" srcOrd="0" destOrd="0" presId="urn:microsoft.com/office/officeart/2005/8/layout/hierarchy3"/>
    <dgm:cxn modelId="{3A2FD3FA-6C8B-4C2C-8D9F-F27DFB0FB11E}" type="presParOf" srcId="{149D53AE-B8E6-E74C-988D-0E5FE1FC9E35}" destId="{6B085148-1D6D-C74D-8848-FED3386DAE33}" srcOrd="0" destOrd="0" presId="urn:microsoft.com/office/officeart/2005/8/layout/hierarchy3"/>
    <dgm:cxn modelId="{DA03F92C-8586-4CF5-90B0-A3BDC2A7ECD6}" type="presParOf" srcId="{149D53AE-B8E6-E74C-988D-0E5FE1FC9E35}" destId="{76705EEE-792E-7641-8A3D-D133949228DB}" srcOrd="1" destOrd="0" presId="urn:microsoft.com/office/officeart/2005/8/layout/hierarchy3"/>
    <dgm:cxn modelId="{66F4FEF4-E6E1-4FEA-8B65-274E189FEC35}" type="presParOf" srcId="{0ED48334-32C9-8B4C-8963-5FAA5B669DFC}" destId="{58B82CF5-D34C-F24A-ABA9-41913C30C575}" srcOrd="1" destOrd="0" presId="urn:microsoft.com/office/officeart/2005/8/layout/hierarchy3"/>
    <dgm:cxn modelId="{15278592-6D52-477A-AC2D-12A65F973F46}" type="presParOf" srcId="{58B82CF5-D34C-F24A-ABA9-41913C30C575}" destId="{E3D45A0D-64A8-2149-AACB-8E1ED290A42F}" srcOrd="0" destOrd="0" presId="urn:microsoft.com/office/officeart/2005/8/layout/hierarchy3"/>
    <dgm:cxn modelId="{A976E86E-771D-43C7-888B-55C5D260DD7C}" type="presParOf" srcId="{58B82CF5-D34C-F24A-ABA9-41913C30C575}" destId="{F8BFB2D1-9B27-C549-8905-244916B7EEF9}" srcOrd="1" destOrd="0" presId="urn:microsoft.com/office/officeart/2005/8/layout/hierarchy3"/>
    <dgm:cxn modelId="{A2AFCA72-FF99-4B05-996B-3D2E64C394CB}" type="presParOf" srcId="{58B82CF5-D34C-F24A-ABA9-41913C30C575}" destId="{EB87802B-1507-1341-9E51-D846B4B8F744}" srcOrd="2" destOrd="0" presId="urn:microsoft.com/office/officeart/2005/8/layout/hierarchy3"/>
    <dgm:cxn modelId="{A3144A3E-915A-46DE-B62F-155741E4EE05}" type="presParOf" srcId="{58B82CF5-D34C-F24A-ABA9-41913C30C575}" destId="{AB1EDEFE-5C28-A449-B9D3-DA4909726033}" srcOrd="3" destOrd="0" presId="urn:microsoft.com/office/officeart/2005/8/layout/hierarchy3"/>
    <dgm:cxn modelId="{97ED7453-D4F8-4144-82F9-DFA7A82E2CF9}" type="presParOf" srcId="{58B82CF5-D34C-F24A-ABA9-41913C30C575}" destId="{A1AA5229-FC02-AF41-8522-867708BA3D3B}" srcOrd="4" destOrd="0" presId="urn:microsoft.com/office/officeart/2005/8/layout/hierarchy3"/>
    <dgm:cxn modelId="{6AE45C31-AFCC-4694-9E00-237F72CB39F8}" type="presParOf" srcId="{58B82CF5-D34C-F24A-ABA9-41913C30C575}" destId="{D7ECA04C-B419-084D-A85D-18599B6D60B3}" srcOrd="5" destOrd="0" presId="urn:microsoft.com/office/officeart/2005/8/layout/hierarchy3"/>
    <dgm:cxn modelId="{8E6DEF9A-6A93-4041-911E-0A7786D7EC34}" type="presParOf" srcId="{58B82CF5-D34C-F24A-ABA9-41913C30C575}" destId="{0A68F0BA-B250-0643-848C-4B0752E8C143}" srcOrd="6" destOrd="0" presId="urn:microsoft.com/office/officeart/2005/8/layout/hierarchy3"/>
    <dgm:cxn modelId="{AC73635E-87BC-4B76-869E-3CBD17C86F8A}" type="presParOf" srcId="{58B82CF5-D34C-F24A-ABA9-41913C30C575}" destId="{8CC56C51-2D51-8141-9C4E-03AD171C15E7}" srcOrd="7" destOrd="0" presId="urn:microsoft.com/office/officeart/2005/8/layout/hierarchy3"/>
    <dgm:cxn modelId="{DA3AD051-F3F7-4FBF-A065-AE521B7A2E7C}" type="presParOf" srcId="{58B82CF5-D34C-F24A-ABA9-41913C30C575}" destId="{8BB6A875-DF31-0949-BF3D-AD1E4267D4B0}" srcOrd="8" destOrd="0" presId="urn:microsoft.com/office/officeart/2005/8/layout/hierarchy3"/>
    <dgm:cxn modelId="{44CFC0CB-F6C7-4202-910B-55DF9D5E83EB}" type="presParOf" srcId="{58B82CF5-D34C-F24A-ABA9-41913C30C575}" destId="{5C476D0D-AF7C-E54E-80AD-B1140501B926}" srcOrd="9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5F1F-9F19-9B46-BFB9-4988D85941F6}">
      <dsp:nvSpPr>
        <dsp:cNvPr id="0" name=""/>
        <dsp:cNvSpPr/>
      </dsp:nvSpPr>
      <dsp:spPr>
        <a:xfrm>
          <a:off x="1523" y="45056"/>
          <a:ext cx="1750621" cy="54350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+mn-lt"/>
              <a:ea typeface="Lato" pitchFamily="34" charset="0"/>
              <a:cs typeface="Lato" pitchFamily="34" charset="0"/>
            </a:rPr>
            <a:t>LL3</a:t>
          </a:r>
        </a:p>
      </dsp:txBody>
      <dsp:txXfrm>
        <a:off x="17442" y="60975"/>
        <a:ext cx="1718783" cy="511668"/>
      </dsp:txXfrm>
    </dsp:sp>
    <dsp:sp modelId="{8E37F248-59E8-5F4F-8EC0-C447D804822D}">
      <dsp:nvSpPr>
        <dsp:cNvPr id="0" name=""/>
        <dsp:cNvSpPr/>
      </dsp:nvSpPr>
      <dsp:spPr>
        <a:xfrm>
          <a:off x="176585" y="588563"/>
          <a:ext cx="175062" cy="42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98"/>
              </a:lnTo>
              <a:lnTo>
                <a:pt x="175062" y="422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4AB08-C5ED-DC49-8AAB-7291BB699E52}">
      <dsp:nvSpPr>
        <dsp:cNvPr id="0" name=""/>
        <dsp:cNvSpPr/>
      </dsp:nvSpPr>
      <dsp:spPr>
        <a:xfrm>
          <a:off x="351647" y="807390"/>
          <a:ext cx="1400497" cy="408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363607" y="819350"/>
        <a:ext cx="1376577" cy="384421"/>
      </dsp:txXfrm>
    </dsp:sp>
    <dsp:sp modelId="{B357324D-88B5-4EB8-9227-3D0CF3EB788A}">
      <dsp:nvSpPr>
        <dsp:cNvPr id="0" name=""/>
        <dsp:cNvSpPr/>
      </dsp:nvSpPr>
      <dsp:spPr>
        <a:xfrm>
          <a:off x="176585" y="588563"/>
          <a:ext cx="175062" cy="1070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369"/>
              </a:lnTo>
              <a:lnTo>
                <a:pt x="175062" y="1070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AE6E-F4A5-4CC3-B2EA-DCE31CF7A1D1}">
      <dsp:nvSpPr>
        <dsp:cNvPr id="0" name=""/>
        <dsp:cNvSpPr/>
      </dsp:nvSpPr>
      <dsp:spPr>
        <a:xfrm>
          <a:off x="351647" y="1434559"/>
          <a:ext cx="1400497" cy="4487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364790" y="1447702"/>
        <a:ext cx="1374211" cy="422459"/>
      </dsp:txXfrm>
    </dsp:sp>
    <dsp:sp modelId="{44ADCC90-E222-744D-94D1-BD12CEA4F9A2}">
      <dsp:nvSpPr>
        <dsp:cNvPr id="0" name=""/>
        <dsp:cNvSpPr/>
      </dsp:nvSpPr>
      <dsp:spPr>
        <a:xfrm>
          <a:off x="2125919" y="54702"/>
          <a:ext cx="1750621" cy="54350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+mn-lt"/>
              <a:ea typeface="Lato" pitchFamily="34" charset="0"/>
              <a:cs typeface="Lato" pitchFamily="34" charset="0"/>
            </a:rPr>
            <a:t>LL3</a:t>
          </a:r>
        </a:p>
      </dsp:txBody>
      <dsp:txXfrm>
        <a:off x="2141838" y="70621"/>
        <a:ext cx="1718783" cy="511668"/>
      </dsp:txXfrm>
    </dsp:sp>
    <dsp:sp modelId="{B4E1A1D0-A1CD-0344-9527-BAD4D9EFCB11}">
      <dsp:nvSpPr>
        <dsp:cNvPr id="0" name=""/>
        <dsp:cNvSpPr/>
      </dsp:nvSpPr>
      <dsp:spPr>
        <a:xfrm>
          <a:off x="2300981" y="598209"/>
          <a:ext cx="238942" cy="41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52"/>
              </a:lnTo>
              <a:lnTo>
                <a:pt x="238942" y="413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03E65-F864-D54A-AD14-0D8A94B86676}">
      <dsp:nvSpPr>
        <dsp:cNvPr id="0" name=""/>
        <dsp:cNvSpPr/>
      </dsp:nvSpPr>
      <dsp:spPr>
        <a:xfrm>
          <a:off x="2539924" y="807390"/>
          <a:ext cx="1400497" cy="408341"/>
        </a:xfrm>
        <a:prstGeom prst="round2Diag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2559858" y="827324"/>
        <a:ext cx="1360629" cy="368473"/>
      </dsp:txXfrm>
    </dsp:sp>
    <dsp:sp modelId="{32246EE4-80FC-2F4F-AB4C-21F72F668067}">
      <dsp:nvSpPr>
        <dsp:cNvPr id="0" name=""/>
        <dsp:cNvSpPr/>
      </dsp:nvSpPr>
      <dsp:spPr>
        <a:xfrm>
          <a:off x="2300981" y="598209"/>
          <a:ext cx="238942" cy="104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21"/>
              </a:lnTo>
              <a:lnTo>
                <a:pt x="238942" y="1040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56AB8-7444-A541-B3EB-1AB031C77156}">
      <dsp:nvSpPr>
        <dsp:cNvPr id="0" name=""/>
        <dsp:cNvSpPr/>
      </dsp:nvSpPr>
      <dsp:spPr>
        <a:xfrm>
          <a:off x="2539924" y="1434559"/>
          <a:ext cx="1400497" cy="408341"/>
        </a:xfrm>
        <a:prstGeom prst="round2Diag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2559858" y="1454493"/>
        <a:ext cx="1360629" cy="368473"/>
      </dsp:txXfrm>
    </dsp:sp>
    <dsp:sp modelId="{31605058-E85D-C44D-B9C3-0390DCEE5D56}">
      <dsp:nvSpPr>
        <dsp:cNvPr id="0" name=""/>
        <dsp:cNvSpPr/>
      </dsp:nvSpPr>
      <dsp:spPr>
        <a:xfrm>
          <a:off x="2300981" y="598209"/>
          <a:ext cx="238942" cy="1667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90"/>
              </a:lnTo>
              <a:lnTo>
                <a:pt x="238942" y="1667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B81-8ABF-AF40-BF3A-47AC3C302E89}">
      <dsp:nvSpPr>
        <dsp:cNvPr id="0" name=""/>
        <dsp:cNvSpPr/>
      </dsp:nvSpPr>
      <dsp:spPr>
        <a:xfrm>
          <a:off x="2539924" y="2061728"/>
          <a:ext cx="1400497" cy="408341"/>
        </a:xfrm>
        <a:prstGeom prst="round2Diag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2559858" y="2081662"/>
        <a:ext cx="1360629" cy="368473"/>
      </dsp:txXfrm>
    </dsp:sp>
    <dsp:sp modelId="{7B67E5EC-F1A8-F54D-89F0-41F863E9D2E2}">
      <dsp:nvSpPr>
        <dsp:cNvPr id="0" name=""/>
        <dsp:cNvSpPr/>
      </dsp:nvSpPr>
      <dsp:spPr>
        <a:xfrm>
          <a:off x="4378076" y="45056"/>
          <a:ext cx="1750621" cy="54350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+mn-lt"/>
              <a:ea typeface="Lato" pitchFamily="34" charset="0"/>
              <a:cs typeface="Lato" pitchFamily="34" charset="0"/>
            </a:rPr>
            <a:t>LL3</a:t>
          </a:r>
        </a:p>
      </dsp:txBody>
      <dsp:txXfrm>
        <a:off x="4393995" y="60975"/>
        <a:ext cx="1718783" cy="511668"/>
      </dsp:txXfrm>
    </dsp:sp>
    <dsp:sp modelId="{7831217E-DBF7-0046-8530-35D4D0D9345B}">
      <dsp:nvSpPr>
        <dsp:cNvPr id="0" name=""/>
        <dsp:cNvSpPr/>
      </dsp:nvSpPr>
      <dsp:spPr>
        <a:xfrm>
          <a:off x="4553138" y="588563"/>
          <a:ext cx="175062" cy="42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98"/>
              </a:lnTo>
              <a:lnTo>
                <a:pt x="175062" y="422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F176B-B9E7-4345-8F20-579A18B05C6F}">
      <dsp:nvSpPr>
        <dsp:cNvPr id="0" name=""/>
        <dsp:cNvSpPr/>
      </dsp:nvSpPr>
      <dsp:spPr>
        <a:xfrm>
          <a:off x="4728200" y="807390"/>
          <a:ext cx="1400497" cy="4083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4740160" y="819350"/>
        <a:ext cx="1376577" cy="384421"/>
      </dsp:txXfrm>
    </dsp:sp>
    <dsp:sp modelId="{4559D19A-4F29-A84A-BEF5-AF351C65CB48}">
      <dsp:nvSpPr>
        <dsp:cNvPr id="0" name=""/>
        <dsp:cNvSpPr/>
      </dsp:nvSpPr>
      <dsp:spPr>
        <a:xfrm>
          <a:off x="4553138" y="588563"/>
          <a:ext cx="175062" cy="105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67"/>
              </a:lnTo>
              <a:lnTo>
                <a:pt x="175062" y="1050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9B70F-D377-0E4B-BE3D-9E770D49DE75}">
      <dsp:nvSpPr>
        <dsp:cNvPr id="0" name=""/>
        <dsp:cNvSpPr/>
      </dsp:nvSpPr>
      <dsp:spPr>
        <a:xfrm>
          <a:off x="4728200" y="1434559"/>
          <a:ext cx="1400497" cy="4083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4740160" y="1446519"/>
        <a:ext cx="1376577" cy="384421"/>
      </dsp:txXfrm>
    </dsp:sp>
    <dsp:sp modelId="{6B085148-1D6D-C74D-8848-FED3386DAE33}">
      <dsp:nvSpPr>
        <dsp:cNvPr id="0" name=""/>
        <dsp:cNvSpPr/>
      </dsp:nvSpPr>
      <dsp:spPr>
        <a:xfrm>
          <a:off x="6566353" y="45056"/>
          <a:ext cx="1750621" cy="54350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+mn-lt"/>
              <a:ea typeface="Lato" pitchFamily="34" charset="0"/>
              <a:cs typeface="Lato" pitchFamily="34" charset="0"/>
            </a:rPr>
            <a:t>LL3</a:t>
          </a:r>
        </a:p>
      </dsp:txBody>
      <dsp:txXfrm>
        <a:off x="6582272" y="60975"/>
        <a:ext cx="1718783" cy="511668"/>
      </dsp:txXfrm>
    </dsp:sp>
    <dsp:sp modelId="{E3D45A0D-64A8-2149-AACB-8E1ED290A42F}">
      <dsp:nvSpPr>
        <dsp:cNvPr id="0" name=""/>
        <dsp:cNvSpPr/>
      </dsp:nvSpPr>
      <dsp:spPr>
        <a:xfrm>
          <a:off x="6741415" y="588563"/>
          <a:ext cx="175062" cy="42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98"/>
              </a:lnTo>
              <a:lnTo>
                <a:pt x="175062" y="422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FB2D1-9B27-C549-8905-244916B7EEF9}">
      <dsp:nvSpPr>
        <dsp:cNvPr id="0" name=""/>
        <dsp:cNvSpPr/>
      </dsp:nvSpPr>
      <dsp:spPr>
        <a:xfrm>
          <a:off x="6916477" y="807390"/>
          <a:ext cx="1400497" cy="4083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6928437" y="819350"/>
        <a:ext cx="1376577" cy="384421"/>
      </dsp:txXfrm>
    </dsp:sp>
    <dsp:sp modelId="{EB87802B-1507-1341-9E51-D846B4B8F744}">
      <dsp:nvSpPr>
        <dsp:cNvPr id="0" name=""/>
        <dsp:cNvSpPr/>
      </dsp:nvSpPr>
      <dsp:spPr>
        <a:xfrm>
          <a:off x="6741415" y="588563"/>
          <a:ext cx="175062" cy="105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67"/>
              </a:lnTo>
              <a:lnTo>
                <a:pt x="175062" y="1050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EDEFE-5C28-A449-B9D3-DA4909726033}">
      <dsp:nvSpPr>
        <dsp:cNvPr id="0" name=""/>
        <dsp:cNvSpPr/>
      </dsp:nvSpPr>
      <dsp:spPr>
        <a:xfrm>
          <a:off x="6916477" y="1434559"/>
          <a:ext cx="1400497" cy="4083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6928437" y="1446519"/>
        <a:ext cx="1376577" cy="384421"/>
      </dsp:txXfrm>
    </dsp:sp>
    <dsp:sp modelId="{A1AA5229-FC02-AF41-8522-867708BA3D3B}">
      <dsp:nvSpPr>
        <dsp:cNvPr id="0" name=""/>
        <dsp:cNvSpPr/>
      </dsp:nvSpPr>
      <dsp:spPr>
        <a:xfrm>
          <a:off x="6741415" y="588563"/>
          <a:ext cx="175062" cy="167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336"/>
              </a:lnTo>
              <a:lnTo>
                <a:pt x="175062" y="1677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CA04C-B419-084D-A85D-18599B6D60B3}">
      <dsp:nvSpPr>
        <dsp:cNvPr id="0" name=""/>
        <dsp:cNvSpPr/>
      </dsp:nvSpPr>
      <dsp:spPr>
        <a:xfrm>
          <a:off x="6916477" y="2061728"/>
          <a:ext cx="1400497" cy="4083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6928437" y="2073688"/>
        <a:ext cx="1376577" cy="384421"/>
      </dsp:txXfrm>
    </dsp:sp>
    <dsp:sp modelId="{0A68F0BA-B250-0643-848C-4B0752E8C143}">
      <dsp:nvSpPr>
        <dsp:cNvPr id="0" name=""/>
        <dsp:cNvSpPr/>
      </dsp:nvSpPr>
      <dsp:spPr>
        <a:xfrm>
          <a:off x="6741415" y="588563"/>
          <a:ext cx="175062" cy="2304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504"/>
              </a:lnTo>
              <a:lnTo>
                <a:pt x="175062" y="2304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56C51-2D51-8141-9C4E-03AD171C15E7}">
      <dsp:nvSpPr>
        <dsp:cNvPr id="0" name=""/>
        <dsp:cNvSpPr/>
      </dsp:nvSpPr>
      <dsp:spPr>
        <a:xfrm>
          <a:off x="6916477" y="2688897"/>
          <a:ext cx="1400497" cy="4083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6928437" y="2700857"/>
        <a:ext cx="1376577" cy="384421"/>
      </dsp:txXfrm>
    </dsp:sp>
    <dsp:sp modelId="{8BB6A875-DF31-0949-BF3D-AD1E4267D4B0}">
      <dsp:nvSpPr>
        <dsp:cNvPr id="0" name=""/>
        <dsp:cNvSpPr/>
      </dsp:nvSpPr>
      <dsp:spPr>
        <a:xfrm>
          <a:off x="6741415" y="588563"/>
          <a:ext cx="175062" cy="293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673"/>
              </a:lnTo>
              <a:lnTo>
                <a:pt x="175062" y="2931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76D0D-AF7C-E54E-80AD-B1140501B926}">
      <dsp:nvSpPr>
        <dsp:cNvPr id="0" name=""/>
        <dsp:cNvSpPr/>
      </dsp:nvSpPr>
      <dsp:spPr>
        <a:xfrm>
          <a:off x="6916477" y="3316066"/>
          <a:ext cx="1400497" cy="40834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n-lt"/>
              <a:ea typeface="Lato" pitchFamily="34" charset="0"/>
              <a:cs typeface="Lato" pitchFamily="34" charset="0"/>
            </a:rPr>
            <a:t>LL2</a:t>
          </a:r>
        </a:p>
      </dsp:txBody>
      <dsp:txXfrm>
        <a:off x="6928437" y="3328026"/>
        <a:ext cx="1376577" cy="3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56BA7-A51E-6F4A-AC8A-9D5F0D685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3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13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7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3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8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02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0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0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8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3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211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21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42B3-87FE-4EE9-83E5-5BD500278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Organisation Chart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3992DC7-C7E7-40C5-B412-82BFD4FE8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1" y="926689"/>
          <a:ext cx="8318498" cy="376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68BB8-8EED-4C1C-8724-1692700877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76E8E-637C-4D0D-AAD3-B63155434672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E62D1-636F-497C-B6F9-01D184D6A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4E70B-7681-4648-8F86-E95C8216B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/>
          <p:cNvSpPr>
            <a:spLocks/>
          </p:cNvSpPr>
          <p:nvPr/>
        </p:nvSpPr>
        <p:spPr bwMode="auto">
          <a:xfrm>
            <a:off x="1308261" y="1228290"/>
            <a:ext cx="1556147" cy="1556147"/>
          </a:xfrm>
          <a:custGeom>
            <a:avLst/>
            <a:gdLst>
              <a:gd name="T0" fmla="*/ 0 w 21600"/>
              <a:gd name="T1" fmla="*/ 2 h 21600"/>
              <a:gd name="T2" fmla="*/ 2 w 21600"/>
              <a:gd name="T3" fmla="*/ 0 h 21600"/>
              <a:gd name="T4" fmla="*/ 5 w 21600"/>
              <a:gd name="T5" fmla="*/ 0 h 21600"/>
              <a:gd name="T6" fmla="*/ 5 w 21600"/>
              <a:gd name="T7" fmla="*/ 2 h 21600"/>
              <a:gd name="T8" fmla="*/ 2 w 21600"/>
              <a:gd name="T9" fmla="*/ 5 h 21600"/>
              <a:gd name="T10" fmla="*/ 0 w 21600"/>
              <a:gd name="T11" fmla="*/ 2 h 21600"/>
              <a:gd name="T12" fmla="*/ 0 w 21600"/>
              <a:gd name="T13" fmla="*/ 2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grpSp>
        <p:nvGrpSpPr>
          <p:cNvPr id="44039" name="Group 10"/>
          <p:cNvGrpSpPr>
            <a:grpSpLocks/>
          </p:cNvGrpSpPr>
          <p:nvPr/>
        </p:nvGrpSpPr>
        <p:grpSpPr bwMode="auto">
          <a:xfrm>
            <a:off x="1373745" y="3027026"/>
            <a:ext cx="1423988" cy="1228725"/>
            <a:chOff x="0" y="0"/>
            <a:chExt cx="2391" cy="2064"/>
          </a:xfrm>
        </p:grpSpPr>
        <p:sp>
          <p:nvSpPr>
            <p:cNvPr id="44057" name="Rectangle 11"/>
            <p:cNvSpPr>
              <a:spLocks/>
            </p:cNvSpPr>
            <p:nvPr/>
          </p:nvSpPr>
          <p:spPr bwMode="auto">
            <a:xfrm>
              <a:off x="0" y="0"/>
              <a:ext cx="2391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23E4A"/>
                  </a:solidFill>
                  <a:effectLst/>
                  <a:uLnTx/>
                  <a:uFillTx/>
                  <a:latin typeface="Colart Standard"/>
                  <a:ea typeface="ＭＳ Ｐゴシック" charset="0"/>
                  <a:cs typeface="ＭＳ Ｐゴシック" charset="0"/>
                  <a:sym typeface="Source Sans Pro Bold" charset="0"/>
                </a:rPr>
                <a:t>PERSONS NAME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24F67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Job function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839494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endParaRPr>
            </a:p>
          </p:txBody>
        </p:sp>
        <p:sp>
          <p:nvSpPr>
            <p:cNvPr id="44058" name="Rectangle 12"/>
            <p:cNvSpPr>
              <a:spLocks/>
            </p:cNvSpPr>
            <p:nvPr/>
          </p:nvSpPr>
          <p:spPr bwMode="auto">
            <a:xfrm>
              <a:off x="0" y="917"/>
              <a:ext cx="2284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Vestibulum id ligula porta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felis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euismod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semper.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Vivamus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sagittis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lacus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vel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augue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laoreet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rutrum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faucibus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dolor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C6809-AA66-4405-AE10-29E3E5D536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7109" y="1233722"/>
            <a:ext cx="1566109" cy="1539106"/>
          </a:xfr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A46CBC-093E-4860-8413-50F76FB681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5712" y="1233722"/>
            <a:ext cx="1566109" cy="1539106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495F12-253D-4C11-B619-7AFA9EE56C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7892" y="1233722"/>
            <a:ext cx="1566109" cy="153910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3F30-62AA-4299-94E0-0C499D977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Team Profile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6359B4A-A2C8-49A2-B6C1-B2D4A9216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B2C0C987-7AD0-4CC4-A1AA-6A0B4E4D2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37" name="Date Placeholder 2">
            <a:extLst>
              <a:ext uri="{FF2B5EF4-FFF2-40B4-BE49-F238E27FC236}">
                <a16:creationId xmlns:a16="http://schemas.microsoft.com/office/drawing/2014/main" id="{2ECBCAFD-728C-4EE3-9573-685F9F0292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0376D-F2C5-4773-9F52-F7AEC645441D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3FA5B54C-490A-4A72-A2BB-1ED05203700C}"/>
              </a:ext>
            </a:extLst>
          </p:cNvPr>
          <p:cNvGrpSpPr>
            <a:grpSpLocks/>
          </p:cNvGrpSpPr>
          <p:nvPr/>
        </p:nvGrpSpPr>
        <p:grpSpPr bwMode="auto">
          <a:xfrm>
            <a:off x="3616772" y="3027026"/>
            <a:ext cx="1423988" cy="1228725"/>
            <a:chOff x="0" y="0"/>
            <a:chExt cx="2391" cy="2064"/>
          </a:xfrm>
        </p:grpSpPr>
        <p:sp>
          <p:nvSpPr>
            <p:cNvPr id="44" name="Rectangle 11">
              <a:extLst>
                <a:ext uri="{FF2B5EF4-FFF2-40B4-BE49-F238E27FC236}">
                  <a16:creationId xmlns:a16="http://schemas.microsoft.com/office/drawing/2014/main" id="{E2620B15-AA2A-4748-A647-E87BF724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91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23E4A"/>
                  </a:solidFill>
                  <a:effectLst/>
                  <a:uLnTx/>
                  <a:uFillTx/>
                  <a:latin typeface="Colart Standard"/>
                  <a:ea typeface="ＭＳ Ｐゴシック" charset="0"/>
                  <a:cs typeface="ＭＳ Ｐゴシック" charset="0"/>
                  <a:sym typeface="Source Sans Pro Bold" charset="0"/>
                </a:rPr>
                <a:t>PERSONS NAME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24F67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Job function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839494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endParaRPr>
            </a:p>
          </p:txBody>
        </p:sp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DFBBD800-D6EF-48A8-B84D-C1F6675A2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17"/>
              <a:ext cx="2284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Vestibulum id ligula porta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felis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euismod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semper.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Vivamus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sagittis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lacus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vel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augue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laoreet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rutrum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faucibus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dolor </a:t>
              </a: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1449B9B6-C318-4497-8F96-2859F60270C3}"/>
              </a:ext>
            </a:extLst>
          </p:cNvPr>
          <p:cNvGrpSpPr>
            <a:grpSpLocks/>
          </p:cNvGrpSpPr>
          <p:nvPr/>
        </p:nvGrpSpPr>
        <p:grpSpPr bwMode="auto">
          <a:xfrm>
            <a:off x="5948952" y="3027026"/>
            <a:ext cx="1423988" cy="1228725"/>
            <a:chOff x="0" y="0"/>
            <a:chExt cx="2391" cy="2064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0367F6A2-C49E-42C8-A8F3-E00A1E65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91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23E4A"/>
                  </a:solidFill>
                  <a:effectLst/>
                  <a:uLnTx/>
                  <a:uFillTx/>
                  <a:latin typeface="Colart Standard"/>
                  <a:ea typeface="ＭＳ Ｐゴシック" charset="0"/>
                  <a:cs typeface="ＭＳ Ｐゴシック" charset="0"/>
                  <a:sym typeface="Source Sans Pro Bold" charset="0"/>
                </a:rPr>
                <a:t>PERSONS NAME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24F67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Job function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839494"/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endParaRP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B0517ED1-01BD-446F-8C35-0E4A6EC8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17"/>
              <a:ext cx="2284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Vestibulum id ligula porta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felis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euismod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semper.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Vivamus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sagittis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lacus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vel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augue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laoreet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rutrum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faucibus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39494"/>
                  </a:solidFill>
                  <a:effectLst/>
                  <a:uLnTx/>
                  <a:uFillTx/>
                  <a:latin typeface="Colart Standard Light"/>
                  <a:ea typeface="ＭＳ Ｐゴシック" charset="0"/>
                  <a:cs typeface="ＭＳ Ｐゴシック" charset="0"/>
                  <a:sym typeface="Source Sans Pro" charset="0"/>
                </a:rPr>
                <a:t> dolor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691158" y="1329333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3348038" y="1328738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60" name="AutoShape 4"/>
          <p:cNvSpPr>
            <a:spLocks/>
          </p:cNvSpPr>
          <p:nvPr/>
        </p:nvSpPr>
        <p:spPr bwMode="auto">
          <a:xfrm>
            <a:off x="5991225" y="1328738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/>
          </p:cNvSpPr>
          <p:nvPr/>
        </p:nvSpPr>
        <p:spPr bwMode="auto">
          <a:xfrm>
            <a:off x="2138362" y="1328737"/>
            <a:ext cx="12096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ＭＳ Ｐゴシック" charset="0"/>
                <a:cs typeface="ＭＳ Ｐゴシック" charset="0"/>
                <a:sym typeface="Source Sans Pro Bold" charset="0"/>
              </a:rPr>
              <a:t>PERSONS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Job function</a:t>
            </a:r>
          </a:p>
        </p:txBody>
      </p:sp>
      <p:sp>
        <p:nvSpPr>
          <p:cNvPr id="45067" name="AutoShape 11"/>
          <p:cNvSpPr>
            <a:spLocks/>
          </p:cNvSpPr>
          <p:nvPr/>
        </p:nvSpPr>
        <p:spPr bwMode="auto">
          <a:xfrm>
            <a:off x="690563" y="2997848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68" name="AutoShape 12"/>
          <p:cNvSpPr>
            <a:spLocks/>
          </p:cNvSpPr>
          <p:nvPr/>
        </p:nvSpPr>
        <p:spPr bwMode="auto">
          <a:xfrm>
            <a:off x="3348038" y="2997848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69" name="AutoShape 13"/>
          <p:cNvSpPr>
            <a:spLocks/>
          </p:cNvSpPr>
          <p:nvPr/>
        </p:nvSpPr>
        <p:spPr bwMode="auto">
          <a:xfrm>
            <a:off x="5991225" y="2997848"/>
            <a:ext cx="1362075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F3F4A">
              <a:alpha val="60000"/>
            </a:srgbClr>
          </a:solidFill>
          <a:ln w="9525" cap="flat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/>
          </p:cNvSpPr>
          <p:nvPr/>
        </p:nvSpPr>
        <p:spPr bwMode="auto">
          <a:xfrm>
            <a:off x="4786312" y="1328737"/>
            <a:ext cx="106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 Bold" charset="0"/>
              </a:rPr>
              <a:t>Vanili Asin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Graphic Designer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ＭＳ Ｐゴシック" charset="0"/>
              <a:cs typeface="ＭＳ Ｐゴシック" charset="0"/>
              <a:sym typeface="Source Sans Pro" charset="0"/>
            </a:endParaRPr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7434262" y="1328737"/>
            <a:ext cx="106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 Bold" charset="0"/>
              </a:rPr>
              <a:t>Etika Sayur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Graphic Designer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ＭＳ Ｐゴシック" charset="0"/>
              <a:cs typeface="ＭＳ Ｐゴシック" charset="0"/>
              <a:sym typeface="Source Sans Pro" charset="0"/>
            </a:endParaRPr>
          </a:p>
        </p:txBody>
      </p:sp>
      <p:sp>
        <p:nvSpPr>
          <p:cNvPr id="45072" name="Rectangle 16"/>
          <p:cNvSpPr>
            <a:spLocks/>
          </p:cNvSpPr>
          <p:nvPr/>
        </p:nvSpPr>
        <p:spPr bwMode="auto">
          <a:xfrm>
            <a:off x="2138362" y="2986087"/>
            <a:ext cx="12096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/>
                <a:ea typeface="ＭＳ Ｐゴシック" charset="0"/>
                <a:cs typeface="ＭＳ Ｐゴシック" charset="0"/>
                <a:sym typeface="Source Sans Pro Bold" charset="0"/>
              </a:rPr>
              <a:t>PERSONS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Job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ＭＳ Ｐゴシック" charset="0"/>
              <a:cs typeface="ＭＳ Ｐゴシック" charset="0"/>
              <a:sym typeface="Source Sans Pro" charset="0"/>
            </a:endParaRPr>
          </a:p>
        </p:txBody>
      </p:sp>
      <p:sp>
        <p:nvSpPr>
          <p:cNvPr id="45073" name="Rectangle 17"/>
          <p:cNvSpPr>
            <a:spLocks/>
          </p:cNvSpPr>
          <p:nvPr/>
        </p:nvSpPr>
        <p:spPr bwMode="auto">
          <a:xfrm>
            <a:off x="4786312" y="2986087"/>
            <a:ext cx="106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 Bold" charset="0"/>
              </a:rPr>
              <a:t>John Makmur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Graphic Designer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ＭＳ Ｐゴシック" charset="0"/>
              <a:cs typeface="ＭＳ Ｐゴシック" charset="0"/>
              <a:sym typeface="Source Sans Pro" charset="0"/>
            </a:endParaRPr>
          </a:p>
        </p:txBody>
      </p:sp>
      <p:sp>
        <p:nvSpPr>
          <p:cNvPr id="45074" name="Rectangle 18"/>
          <p:cNvSpPr>
            <a:spLocks/>
          </p:cNvSpPr>
          <p:nvPr/>
        </p:nvSpPr>
        <p:spPr bwMode="auto">
          <a:xfrm>
            <a:off x="7434262" y="2986087"/>
            <a:ext cx="106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 Bold" charset="0"/>
              </a:rPr>
              <a:t>Eric Biji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Graphic Designer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/>
              <a:ea typeface="ＭＳ Ｐゴシック" charset="0"/>
              <a:cs typeface="ＭＳ Ｐゴシック" charset="0"/>
              <a:sym typeface="Source Sans Pro" charset="0"/>
            </a:endParaRPr>
          </a:p>
        </p:txBody>
      </p:sp>
      <p:sp>
        <p:nvSpPr>
          <p:cNvPr id="45075" name="Rectangle 19"/>
          <p:cNvSpPr>
            <a:spLocks/>
          </p:cNvSpPr>
          <p:nvPr/>
        </p:nvSpPr>
        <p:spPr bwMode="auto">
          <a:xfrm>
            <a:off x="2138362" y="1926431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felis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euismod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semper.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Vivamus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sagittis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lacus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vel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augue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laoreet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rutrum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faucibus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dolor </a:t>
            </a:r>
          </a:p>
        </p:txBody>
      </p:sp>
      <p:sp>
        <p:nvSpPr>
          <p:cNvPr id="45076" name="Rectangle 20"/>
          <p:cNvSpPr>
            <a:spLocks/>
          </p:cNvSpPr>
          <p:nvPr/>
        </p:nvSpPr>
        <p:spPr bwMode="auto">
          <a:xfrm>
            <a:off x="4786312" y="1928812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felis euismod semper. Vivamus sagittis lacus vel augue laoreet rutrum faucibus dolor </a:t>
            </a:r>
          </a:p>
        </p:txBody>
      </p:sp>
      <p:sp>
        <p:nvSpPr>
          <p:cNvPr id="45077" name="Rectangle 21"/>
          <p:cNvSpPr>
            <a:spLocks/>
          </p:cNvSpPr>
          <p:nvPr/>
        </p:nvSpPr>
        <p:spPr bwMode="auto">
          <a:xfrm>
            <a:off x="7434262" y="1928812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felis euismod semper. Vivamus sagittis lacus vel augue laoreet rutrum faucibus dolor </a:t>
            </a:r>
          </a:p>
        </p:txBody>
      </p:sp>
      <p:sp>
        <p:nvSpPr>
          <p:cNvPr id="45078" name="Rectangle 22"/>
          <p:cNvSpPr>
            <a:spLocks/>
          </p:cNvSpPr>
          <p:nvPr/>
        </p:nvSpPr>
        <p:spPr bwMode="auto">
          <a:xfrm>
            <a:off x="2138362" y="3581400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felis euismod semper. Vivamus sagittis lacus vel augue laoreet rutrum faucibus dolor </a:t>
            </a:r>
          </a:p>
        </p:txBody>
      </p:sp>
      <p:sp>
        <p:nvSpPr>
          <p:cNvPr id="45079" name="Rectangle 23"/>
          <p:cNvSpPr>
            <a:spLocks/>
          </p:cNvSpPr>
          <p:nvPr/>
        </p:nvSpPr>
        <p:spPr bwMode="auto">
          <a:xfrm>
            <a:off x="4786312" y="3581400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felis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euismod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semper.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Vivamus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sagittis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lacus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vel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augue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laoreet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rutrum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788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faucibus</a:t>
            </a: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 dolor </a:t>
            </a:r>
          </a:p>
        </p:txBody>
      </p:sp>
      <p:sp>
        <p:nvSpPr>
          <p:cNvPr id="45080" name="Rectangle 24"/>
          <p:cNvSpPr>
            <a:spLocks/>
          </p:cNvSpPr>
          <p:nvPr/>
        </p:nvSpPr>
        <p:spPr bwMode="auto">
          <a:xfrm>
            <a:off x="7434262" y="3581400"/>
            <a:ext cx="1014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/>
                <a:ea typeface="ＭＳ Ｐゴシック" charset="0"/>
                <a:cs typeface="ＭＳ Ｐゴシック" charset="0"/>
                <a:sym typeface="Source Sans Pro" charset="0"/>
              </a:rPr>
              <a:t>Vestibulum id ligula porta felis euismod semper. Vivamus sagittis lacus vel augue laoreet rutrum faucibus dolor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B8EB24-3959-4182-8E52-2E7E2D001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0C87F80-F183-410A-AF1C-E329B9B517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B405F11-783D-4BD9-8DD5-832C07BCE1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1239DE-97E6-4847-B58A-C75BA5BB2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CB68D7-9FE5-43A2-A927-3389ECBC7B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CAA608-C5A2-430B-85BD-6CE36BAA4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Team Profile</a:t>
            </a:r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AC9E92C1-29FE-424B-BF78-42E22B1A5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58" name="Date Placeholder 2">
            <a:extLst>
              <a:ext uri="{FF2B5EF4-FFF2-40B4-BE49-F238E27FC236}">
                <a16:creationId xmlns:a16="http://schemas.microsoft.com/office/drawing/2014/main" id="{7A0A8234-AC4F-404E-8F15-1803BB7727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0376D-F2C5-4773-9F52-F7AEC645441D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B0CAB25F-F2EA-4838-B33C-A5950CA78021}"/>
              </a:ext>
            </a:extLst>
          </p:cNvPr>
          <p:cNvSpPr txBox="1">
            <a:spLocks/>
          </p:cNvSpPr>
          <p:nvPr/>
        </p:nvSpPr>
        <p:spPr>
          <a:xfrm>
            <a:off x="8667362" y="4896332"/>
            <a:ext cx="338328" cy="241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82D75DB-094C-4CDA-8795-54BE6F8FE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4986D5E2-3163-4DFA-860C-DD8DDA2A898D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E3D991DA-06CF-459A-BCD1-0CB303CFEAE0}"/>
    </a:ext>
  </a:extLst>
</a:theme>
</file>

<file path=ppt/theme/theme3.xml><?xml version="1.0" encoding="utf-8"?>
<a:theme xmlns:a="http://schemas.openxmlformats.org/drawingml/2006/main" name="1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PowerPoint-Presentation-16-9</Template>
  <TotalTime>0</TotalTime>
  <Words>218</Words>
  <Application>Microsoft Office PowerPoint</Application>
  <PresentationFormat>On-screen Show (16:9)</PresentationFormat>
  <Paragraphs>53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Colart Standard</vt:lpstr>
      <vt:lpstr>Colart Standard Light</vt:lpstr>
      <vt:lpstr>Title Slides</vt:lpstr>
      <vt:lpstr>Text Slides</vt:lpstr>
      <vt:lpstr>1_Text Slides</vt:lpstr>
      <vt:lpstr>Organisation Chart</vt:lpstr>
      <vt:lpstr>Team Profile</vt:lpstr>
      <vt:lpstr>Team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Chart</dc:title>
  <dc:creator>Toby Russell</dc:creator>
  <cp:lastModifiedBy>Toby Russell</cp:lastModifiedBy>
  <cp:revision>1</cp:revision>
  <dcterms:created xsi:type="dcterms:W3CDTF">2021-02-18T18:18:49Z</dcterms:created>
  <dcterms:modified xsi:type="dcterms:W3CDTF">2021-02-18T18:19:21Z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