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7" r:id="rId6"/>
  </p:sldMasterIdLst>
  <p:notesMasterIdLst>
    <p:notesMasterId r:id="rId14"/>
  </p:notesMasterIdLst>
  <p:handoutMasterIdLst>
    <p:handoutMasterId r:id="rId15"/>
  </p:handoutMasterIdLst>
  <p:sldIdLst>
    <p:sldId id="283" r:id="rId7"/>
    <p:sldId id="373" r:id="rId8"/>
    <p:sldId id="376" r:id="rId9"/>
    <p:sldId id="377" r:id="rId10"/>
    <p:sldId id="378" r:id="rId11"/>
    <p:sldId id="379" r:id="rId12"/>
    <p:sldId id="38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64E56-76C1-4602-8328-87066A4FF7C0}" v="158" dt="2020-10-10T10:01:06.5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57" d="100"/>
          <a:sy n="157" d="100"/>
        </p:scale>
        <p:origin x="27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5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5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8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5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8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1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62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89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303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290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6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5B3887-9FE0-9648-A5C8-FEEB7919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Timeline</a:t>
            </a:r>
          </a:p>
        </p:txBody>
      </p:sp>
      <p:sp>
        <p:nvSpPr>
          <p:cNvPr id="6" name="Freeform: Shape 4388">
            <a:extLst>
              <a:ext uri="{FF2B5EF4-FFF2-40B4-BE49-F238E27FC236}">
                <a16:creationId xmlns:a16="http://schemas.microsoft.com/office/drawing/2014/main" id="{3257A9CF-CA9D-074B-AA71-C44C230BDDBB}"/>
              </a:ext>
            </a:extLst>
          </p:cNvPr>
          <p:cNvSpPr/>
          <p:nvPr/>
        </p:nvSpPr>
        <p:spPr>
          <a:xfrm>
            <a:off x="5592081" y="2208811"/>
            <a:ext cx="11205" cy="196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" h="15">
                <a:moveTo>
                  <a:pt x="9" y="15"/>
                </a:moveTo>
                <a:lnTo>
                  <a:pt x="0" y="15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Arial Unicode MS" pitchFamily="2"/>
              <a:cs typeface="Arial"/>
            </a:endParaRPr>
          </a:p>
        </p:txBody>
      </p:sp>
      <p:sp>
        <p:nvSpPr>
          <p:cNvPr id="7" name="Freeform: Shape 4394">
            <a:extLst>
              <a:ext uri="{FF2B5EF4-FFF2-40B4-BE49-F238E27FC236}">
                <a16:creationId xmlns:a16="http://schemas.microsoft.com/office/drawing/2014/main" id="{2F9C661A-8C99-ED4F-AED5-4CB2BDDA7C09}"/>
              </a:ext>
            </a:extLst>
          </p:cNvPr>
          <p:cNvSpPr/>
          <p:nvPr/>
        </p:nvSpPr>
        <p:spPr>
          <a:xfrm>
            <a:off x="3204044" y="2208811"/>
            <a:ext cx="12606" cy="196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" h="15">
                <a:moveTo>
                  <a:pt x="10" y="15"/>
                </a:moveTo>
                <a:lnTo>
                  <a:pt x="0" y="15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Arial Unicode MS" pitchFamily="2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85A9D4-524A-8340-B0C0-DA096C20D0BB}"/>
              </a:ext>
            </a:extLst>
          </p:cNvPr>
          <p:cNvGrpSpPr/>
          <p:nvPr/>
        </p:nvGrpSpPr>
        <p:grpSpPr>
          <a:xfrm>
            <a:off x="652731" y="2616875"/>
            <a:ext cx="7913420" cy="343578"/>
            <a:chOff x="1955079" y="2718633"/>
            <a:chExt cx="5000168" cy="217094"/>
          </a:xfrm>
          <a:solidFill>
            <a:schemeClr val="accent2"/>
          </a:solidFill>
        </p:grpSpPr>
        <p:sp>
          <p:nvSpPr>
            <p:cNvPr id="9" name="Freeform: Shape 4390">
              <a:extLst>
                <a:ext uri="{FF2B5EF4-FFF2-40B4-BE49-F238E27FC236}">
                  <a16:creationId xmlns:a16="http://schemas.microsoft.com/office/drawing/2014/main" id="{59FEF7E2-0D4A-4845-AB30-6BDAC5C2A07E}"/>
                </a:ext>
              </a:extLst>
            </p:cNvPr>
            <p:cNvSpPr/>
            <p:nvPr/>
          </p:nvSpPr>
          <p:spPr>
            <a:xfrm>
              <a:off x="5642881" y="2798467"/>
              <a:ext cx="11205" cy="196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" h="15">
                  <a:moveTo>
                    <a:pt x="9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0" name="Freeform: Shape 4391">
              <a:extLst>
                <a:ext uri="{FF2B5EF4-FFF2-40B4-BE49-F238E27FC236}">
                  <a16:creationId xmlns:a16="http://schemas.microsoft.com/office/drawing/2014/main" id="{CCED95BA-AF63-964F-8DF9-85B8F1A1D340}"/>
                </a:ext>
              </a:extLst>
            </p:cNvPr>
            <p:cNvSpPr/>
            <p:nvPr/>
          </p:nvSpPr>
          <p:spPr>
            <a:xfrm>
              <a:off x="4443960" y="2841886"/>
              <a:ext cx="12606" cy="182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" h="14">
                  <a:moveTo>
                    <a:pt x="1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1" name="Freeform: Shape 4396">
              <a:extLst>
                <a:ext uri="{FF2B5EF4-FFF2-40B4-BE49-F238E27FC236}">
                  <a16:creationId xmlns:a16="http://schemas.microsoft.com/office/drawing/2014/main" id="{4275C65D-3E4D-0849-80C1-017D2B1AD650}"/>
                </a:ext>
              </a:extLst>
            </p:cNvPr>
            <p:cNvSpPr/>
            <p:nvPr/>
          </p:nvSpPr>
          <p:spPr>
            <a:xfrm>
              <a:off x="3254844" y="2798467"/>
              <a:ext cx="12606" cy="196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" h="15">
                  <a:moveTo>
                    <a:pt x="1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2" name="Freeform: Shape 4397">
              <a:extLst>
                <a:ext uri="{FF2B5EF4-FFF2-40B4-BE49-F238E27FC236}">
                  <a16:creationId xmlns:a16="http://schemas.microsoft.com/office/drawing/2014/main" id="{F9ED3F3A-6718-CE46-B0AA-0A9CCA441D8A}"/>
                </a:ext>
              </a:extLst>
            </p:cNvPr>
            <p:cNvSpPr/>
            <p:nvPr/>
          </p:nvSpPr>
          <p:spPr>
            <a:xfrm>
              <a:off x="2057323" y="2841886"/>
              <a:ext cx="12606" cy="182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" h="14">
                  <a:moveTo>
                    <a:pt x="1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3" name="Freeform: Shape 4400">
              <a:extLst>
                <a:ext uri="{FF2B5EF4-FFF2-40B4-BE49-F238E27FC236}">
                  <a16:creationId xmlns:a16="http://schemas.microsoft.com/office/drawing/2014/main" id="{7EE3D9F1-1A68-3940-860C-041C0F1CEADB}"/>
                </a:ext>
              </a:extLst>
            </p:cNvPr>
            <p:cNvSpPr/>
            <p:nvPr/>
          </p:nvSpPr>
          <p:spPr>
            <a:xfrm>
              <a:off x="6840401" y="2841886"/>
              <a:ext cx="12606" cy="182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" h="14">
                  <a:moveTo>
                    <a:pt x="1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4" name="Freeform: Shape 4403">
              <a:extLst>
                <a:ext uri="{FF2B5EF4-FFF2-40B4-BE49-F238E27FC236}">
                  <a16:creationId xmlns:a16="http://schemas.microsoft.com/office/drawing/2014/main" id="{5016CA9B-C4A0-4847-8B15-BB048E3676B3}"/>
                </a:ext>
              </a:extLst>
            </p:cNvPr>
            <p:cNvSpPr/>
            <p:nvPr/>
          </p:nvSpPr>
          <p:spPr>
            <a:xfrm>
              <a:off x="1955079" y="2718633"/>
              <a:ext cx="217094" cy="2170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56">
                  <a:moveTo>
                    <a:pt x="156" y="78"/>
                  </a:moveTo>
                  <a:cubicBezTo>
                    <a:pt x="156" y="121"/>
                    <a:pt x="121" y="156"/>
                    <a:pt x="78" y="156"/>
                  </a:cubicBezTo>
                  <a:cubicBezTo>
                    <a:pt x="34" y="156"/>
                    <a:pt x="0" y="121"/>
                    <a:pt x="0" y="78"/>
                  </a:cubicBezTo>
                  <a:cubicBezTo>
                    <a:pt x="0" y="35"/>
                    <a:pt x="34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5" name="Freeform: Shape 4404">
              <a:extLst>
                <a:ext uri="{FF2B5EF4-FFF2-40B4-BE49-F238E27FC236}">
                  <a16:creationId xmlns:a16="http://schemas.microsoft.com/office/drawing/2014/main" id="{E8AC242C-CC8D-4A41-871A-19DDDCF8821F}"/>
                </a:ext>
              </a:extLst>
            </p:cNvPr>
            <p:cNvSpPr/>
            <p:nvPr/>
          </p:nvSpPr>
          <p:spPr>
            <a:xfrm>
              <a:off x="2064327" y="2813870"/>
              <a:ext cx="1189117" cy="2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0" h="20">
                  <a:moveTo>
                    <a:pt x="85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6" name="Freeform: Shape 4405">
              <a:extLst>
                <a:ext uri="{FF2B5EF4-FFF2-40B4-BE49-F238E27FC236}">
                  <a16:creationId xmlns:a16="http://schemas.microsoft.com/office/drawing/2014/main" id="{AF2A3102-1C5A-0445-86E4-A231F7C9C76E}"/>
                </a:ext>
              </a:extLst>
            </p:cNvPr>
            <p:cNvSpPr/>
            <p:nvPr/>
          </p:nvSpPr>
          <p:spPr>
            <a:xfrm>
              <a:off x="3152595" y="2718633"/>
              <a:ext cx="217094" cy="2170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56">
                  <a:moveTo>
                    <a:pt x="156" y="78"/>
                  </a:moveTo>
                  <a:cubicBezTo>
                    <a:pt x="156" y="121"/>
                    <a:pt x="121" y="156"/>
                    <a:pt x="78" y="156"/>
                  </a:cubicBez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7" name="Freeform: Shape 4406">
              <a:extLst>
                <a:ext uri="{FF2B5EF4-FFF2-40B4-BE49-F238E27FC236}">
                  <a16:creationId xmlns:a16="http://schemas.microsoft.com/office/drawing/2014/main" id="{1E27FF5E-4FD4-1F48-83D4-961643C30DC9}"/>
                </a:ext>
              </a:extLst>
            </p:cNvPr>
            <p:cNvSpPr/>
            <p:nvPr/>
          </p:nvSpPr>
          <p:spPr>
            <a:xfrm>
              <a:off x="3261847" y="2813870"/>
              <a:ext cx="1189117" cy="2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0" h="20">
                  <a:moveTo>
                    <a:pt x="85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8" name="Freeform: Shape 4407">
              <a:extLst>
                <a:ext uri="{FF2B5EF4-FFF2-40B4-BE49-F238E27FC236}">
                  <a16:creationId xmlns:a16="http://schemas.microsoft.com/office/drawing/2014/main" id="{15C8CEF1-D419-9F46-900A-52CD829044B7}"/>
                </a:ext>
              </a:extLst>
            </p:cNvPr>
            <p:cNvSpPr/>
            <p:nvPr/>
          </p:nvSpPr>
          <p:spPr>
            <a:xfrm>
              <a:off x="4338915" y="2718633"/>
              <a:ext cx="217094" cy="2170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56">
                  <a:moveTo>
                    <a:pt x="156" y="78"/>
                  </a:moveTo>
                  <a:cubicBezTo>
                    <a:pt x="156" y="121"/>
                    <a:pt x="121" y="156"/>
                    <a:pt x="78" y="156"/>
                  </a:cubicBez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19" name="Freeform: Shape 4408">
              <a:extLst>
                <a:ext uri="{FF2B5EF4-FFF2-40B4-BE49-F238E27FC236}">
                  <a16:creationId xmlns:a16="http://schemas.microsoft.com/office/drawing/2014/main" id="{B7930EA5-0DE9-5D41-8E10-4E53719A5FBB}"/>
                </a:ext>
              </a:extLst>
            </p:cNvPr>
            <p:cNvSpPr/>
            <p:nvPr/>
          </p:nvSpPr>
          <p:spPr>
            <a:xfrm>
              <a:off x="4448162" y="2813870"/>
              <a:ext cx="1189117" cy="2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0" h="20">
                  <a:moveTo>
                    <a:pt x="85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20" name="Freeform: Shape 4409">
              <a:extLst>
                <a:ext uri="{FF2B5EF4-FFF2-40B4-BE49-F238E27FC236}">
                  <a16:creationId xmlns:a16="http://schemas.microsoft.com/office/drawing/2014/main" id="{4CD01E87-A745-7540-B9FC-6F41921D64F1}"/>
                </a:ext>
              </a:extLst>
            </p:cNvPr>
            <p:cNvSpPr/>
            <p:nvPr/>
          </p:nvSpPr>
          <p:spPr>
            <a:xfrm>
              <a:off x="5549040" y="2718633"/>
              <a:ext cx="215694" cy="2170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" h="156">
                  <a:moveTo>
                    <a:pt x="155" y="78"/>
                  </a:moveTo>
                  <a:cubicBezTo>
                    <a:pt x="155" y="121"/>
                    <a:pt x="120" y="156"/>
                    <a:pt x="77" y="156"/>
                  </a:cubicBezTo>
                  <a:cubicBezTo>
                    <a:pt x="34" y="156"/>
                    <a:pt x="0" y="121"/>
                    <a:pt x="0" y="78"/>
                  </a:cubicBezTo>
                  <a:cubicBezTo>
                    <a:pt x="0" y="35"/>
                    <a:pt x="34" y="0"/>
                    <a:pt x="77" y="0"/>
                  </a:cubicBezTo>
                  <a:cubicBezTo>
                    <a:pt x="120" y="0"/>
                    <a:pt x="155" y="35"/>
                    <a:pt x="155" y="7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21" name="Freeform: Shape 4410">
              <a:extLst>
                <a:ext uri="{FF2B5EF4-FFF2-40B4-BE49-F238E27FC236}">
                  <a16:creationId xmlns:a16="http://schemas.microsoft.com/office/drawing/2014/main" id="{58D3128C-ED2E-6843-9E7E-F0FD1E24C707}"/>
                </a:ext>
              </a:extLst>
            </p:cNvPr>
            <p:cNvSpPr/>
            <p:nvPr/>
          </p:nvSpPr>
          <p:spPr>
            <a:xfrm>
              <a:off x="5656887" y="2813870"/>
              <a:ext cx="1189117" cy="2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0" h="20">
                  <a:moveTo>
                    <a:pt x="85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  <p:sp>
          <p:nvSpPr>
            <p:cNvPr id="22" name="Freeform: Shape 4411">
              <a:extLst>
                <a:ext uri="{FF2B5EF4-FFF2-40B4-BE49-F238E27FC236}">
                  <a16:creationId xmlns:a16="http://schemas.microsoft.com/office/drawing/2014/main" id="{AAD395CE-CD92-7F4C-8549-91586D1DC016}"/>
                </a:ext>
              </a:extLst>
            </p:cNvPr>
            <p:cNvSpPr/>
            <p:nvPr/>
          </p:nvSpPr>
          <p:spPr>
            <a:xfrm>
              <a:off x="6738153" y="2718633"/>
              <a:ext cx="217094" cy="2170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56">
                  <a:moveTo>
                    <a:pt x="156" y="78"/>
                  </a:moveTo>
                  <a:cubicBezTo>
                    <a:pt x="156" y="121"/>
                    <a:pt x="121" y="156"/>
                    <a:pt x="78" y="156"/>
                  </a:cubicBez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Arial Unicode MS" pitchFamily="2"/>
                <a:cs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65F34A-DD23-A94C-B330-66A10073AADD}"/>
              </a:ext>
            </a:extLst>
          </p:cNvPr>
          <p:cNvSpPr txBox="1"/>
          <p:nvPr/>
        </p:nvSpPr>
        <p:spPr>
          <a:xfrm>
            <a:off x="280775" y="1385009"/>
            <a:ext cx="12391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Lato Light" charset="0"/>
                <a:cs typeface="Arial"/>
              </a:rPr>
              <a:t>2010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Lorem ipsum dolor sit amet, consectetur adipiscing elit.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Lato Light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5709F-9A26-1244-BE4D-68AF19CCC374}"/>
              </a:ext>
            </a:extLst>
          </p:cNvPr>
          <p:cNvSpPr txBox="1"/>
          <p:nvPr/>
        </p:nvSpPr>
        <p:spPr>
          <a:xfrm>
            <a:off x="3902024" y="1385009"/>
            <a:ext cx="14192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Lato Light" charset="0"/>
                <a:cs typeface="Arial"/>
              </a:rPr>
              <a:t>2012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Pellentesque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elementum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purus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non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enim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rhoncus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congue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Lato Light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C311F-3550-4C4A-BDCB-B7B25F74F57D}"/>
              </a:ext>
            </a:extLst>
          </p:cNvPr>
          <p:cNvSpPr txBox="1"/>
          <p:nvPr/>
        </p:nvSpPr>
        <p:spPr>
          <a:xfrm>
            <a:off x="7714011" y="1385009"/>
            <a:ext cx="12391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Lato Light" charset="0"/>
                <a:cs typeface="Arial"/>
              </a:rPr>
              <a:t>2014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Sed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molestie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lorem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arcu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,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ac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lacinia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dui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ultrices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nec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Lato Light" charset="0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DDF14-ECB5-4742-A4A8-03CC55947A6F}"/>
              </a:ext>
            </a:extLst>
          </p:cNvPr>
          <p:cNvSpPr txBox="1"/>
          <p:nvPr/>
        </p:nvSpPr>
        <p:spPr>
          <a:xfrm>
            <a:off x="1973426" y="3233503"/>
            <a:ext cx="14682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Lato Light" charset="0"/>
                <a:cs typeface="Arial"/>
              </a:rPr>
              <a:t>2011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Aliquam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scelerisque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nibh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id magna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volutpat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Lato Light" charset="0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D8135-6576-A043-9A5A-2367928F75E2}"/>
              </a:ext>
            </a:extLst>
          </p:cNvPr>
          <p:cNvSpPr txBox="1"/>
          <p:nvPr/>
        </p:nvSpPr>
        <p:spPr>
          <a:xfrm>
            <a:off x="5658086" y="3233503"/>
            <a:ext cx="1707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Lato Light" charset="0"/>
                <a:cs typeface="Arial"/>
              </a:rPr>
              <a:t>2013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Mauris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sit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amet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elit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in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tortor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malesuada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sollicitudin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pretium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Arial"/>
              </a:rPr>
              <a:t> in.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lart Standard Light" pitchFamily="50" charset="0"/>
              <a:ea typeface="Lato Light" charset="0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53F75-56C3-42F9-BD2E-E846F36F58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2A784-2E5D-4A9E-9AF8-E38815FD6259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2D0AA-AB26-4138-9ABA-27CDD2D20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A5973-FCC0-4196-91ED-4F08D6F44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0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Gantt Timeline</a:t>
            </a:r>
          </a:p>
        </p:txBody>
      </p:sp>
      <p:graphicFrame>
        <p:nvGraphicFramePr>
          <p:cNvPr id="5" name="Group 5"/>
          <p:cNvGraphicFramePr>
            <a:graphicFrameLocks noGrp="1" noChangeAspect="1"/>
          </p:cNvGraphicFramePr>
          <p:nvPr/>
        </p:nvGraphicFramePr>
        <p:xfrm>
          <a:off x="1795994" y="1077300"/>
          <a:ext cx="6613872" cy="3272214"/>
        </p:xfrm>
        <a:graphic>
          <a:graphicData uri="http://schemas.openxmlformats.org/drawingml/2006/table">
            <a:tbl>
              <a:tblPr/>
              <a:tblGrid>
                <a:gridCol w="55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11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932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JAN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FEB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MAR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APR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MAY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9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JUN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JUL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AUG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SEP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OCT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NOV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9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charset="0"/>
                          <a:sym typeface="Lato" charset="0"/>
                        </a:rPr>
                        <a:t>DEC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09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AAAAAA"/>
                        </a:solidFill>
                        <a:effectLst/>
                        <a:latin typeface="Lato" charset="0"/>
                        <a:ea typeface="ＭＳ Ｐゴシック" charset="0"/>
                        <a:cs typeface="Lato" charset="0"/>
                        <a:sym typeface="Lat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AutoShape 388"/>
          <p:cNvSpPr>
            <a:spLocks noChangeAspect="1"/>
          </p:cNvSpPr>
          <p:nvPr/>
        </p:nvSpPr>
        <p:spPr bwMode="auto">
          <a:xfrm>
            <a:off x="419100" y="1517970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7" name="AutoShape 389"/>
          <p:cNvSpPr>
            <a:spLocks noChangeAspect="1"/>
          </p:cNvSpPr>
          <p:nvPr/>
        </p:nvSpPr>
        <p:spPr bwMode="auto">
          <a:xfrm>
            <a:off x="419100" y="1828809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8" name="AutoShape 390"/>
          <p:cNvSpPr>
            <a:spLocks noChangeAspect="1"/>
          </p:cNvSpPr>
          <p:nvPr/>
        </p:nvSpPr>
        <p:spPr bwMode="auto">
          <a:xfrm>
            <a:off x="419100" y="2160261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9" name="AutoShape 391"/>
          <p:cNvSpPr>
            <a:spLocks noChangeAspect="1"/>
          </p:cNvSpPr>
          <p:nvPr/>
        </p:nvSpPr>
        <p:spPr bwMode="auto">
          <a:xfrm>
            <a:off x="419100" y="2460397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 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0" name="AutoShape 392"/>
          <p:cNvSpPr>
            <a:spLocks noChangeAspect="1"/>
          </p:cNvSpPr>
          <p:nvPr/>
        </p:nvSpPr>
        <p:spPr bwMode="auto">
          <a:xfrm>
            <a:off x="419100" y="2782734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1" name="AutoShape 393"/>
          <p:cNvSpPr>
            <a:spLocks noChangeAspect="1"/>
          </p:cNvSpPr>
          <p:nvPr/>
        </p:nvSpPr>
        <p:spPr bwMode="auto">
          <a:xfrm>
            <a:off x="419100" y="3094742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2" name="AutoShape 394"/>
          <p:cNvSpPr>
            <a:spLocks noChangeAspect="1"/>
          </p:cNvSpPr>
          <p:nvPr/>
        </p:nvSpPr>
        <p:spPr bwMode="auto">
          <a:xfrm>
            <a:off x="419100" y="3416769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 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3" name="AutoShape 395"/>
          <p:cNvSpPr>
            <a:spLocks noChangeAspect="1"/>
          </p:cNvSpPr>
          <p:nvPr/>
        </p:nvSpPr>
        <p:spPr bwMode="auto">
          <a:xfrm>
            <a:off x="419100" y="3713193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 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4" name="AutoShape 396"/>
          <p:cNvSpPr>
            <a:spLocks noChangeAspect="1"/>
          </p:cNvSpPr>
          <p:nvPr/>
        </p:nvSpPr>
        <p:spPr bwMode="auto">
          <a:xfrm>
            <a:off x="419100" y="4039583"/>
            <a:ext cx="1284294" cy="2752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Action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olart Standard Light"/>
                <a:ea typeface="Roboto Light" panose="02000000000000000000" pitchFamily="2" charset="0"/>
                <a:cs typeface="Lato" charset="0"/>
                <a:sym typeface="Lato" charset="0"/>
              </a:rPr>
              <a:t>Sample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5" name="AutoShape 397"/>
          <p:cNvSpPr>
            <a:spLocks noChangeAspect="1"/>
          </p:cNvSpPr>
          <p:nvPr/>
        </p:nvSpPr>
        <p:spPr bwMode="auto">
          <a:xfrm>
            <a:off x="1853869" y="1512421"/>
            <a:ext cx="703308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16" name="AutoShape 398"/>
          <p:cNvSpPr>
            <a:spLocks noChangeAspect="1"/>
          </p:cNvSpPr>
          <p:nvPr/>
        </p:nvSpPr>
        <p:spPr bwMode="auto">
          <a:xfrm>
            <a:off x="2232274" y="1836453"/>
            <a:ext cx="703308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17" name="AutoShape 399"/>
          <p:cNvSpPr>
            <a:spLocks noChangeAspect="1"/>
          </p:cNvSpPr>
          <p:nvPr/>
        </p:nvSpPr>
        <p:spPr bwMode="auto">
          <a:xfrm>
            <a:off x="2232274" y="2167428"/>
            <a:ext cx="1525100" cy="260872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18" name="AutoShape 400"/>
          <p:cNvSpPr>
            <a:spLocks noChangeAspect="1"/>
          </p:cNvSpPr>
          <p:nvPr/>
        </p:nvSpPr>
        <p:spPr bwMode="auto">
          <a:xfrm>
            <a:off x="2736596" y="2477579"/>
            <a:ext cx="2385122" cy="260873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19" name="AutoShape 401"/>
          <p:cNvSpPr>
            <a:spLocks noChangeAspect="1"/>
          </p:cNvSpPr>
          <p:nvPr/>
        </p:nvSpPr>
        <p:spPr bwMode="auto">
          <a:xfrm>
            <a:off x="4256576" y="2790378"/>
            <a:ext cx="1525107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20" name="AutoShape 402"/>
          <p:cNvSpPr>
            <a:spLocks noChangeAspect="1"/>
          </p:cNvSpPr>
          <p:nvPr/>
        </p:nvSpPr>
        <p:spPr bwMode="auto">
          <a:xfrm>
            <a:off x="4758697" y="3094742"/>
            <a:ext cx="703308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21" name="AutoShape 403"/>
          <p:cNvSpPr>
            <a:spLocks noChangeAspect="1"/>
          </p:cNvSpPr>
          <p:nvPr/>
        </p:nvSpPr>
        <p:spPr bwMode="auto">
          <a:xfrm>
            <a:off x="4717528" y="3421245"/>
            <a:ext cx="2385130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22" name="AutoShape 404"/>
          <p:cNvSpPr>
            <a:spLocks noChangeAspect="1"/>
          </p:cNvSpPr>
          <p:nvPr/>
        </p:nvSpPr>
        <p:spPr bwMode="auto">
          <a:xfrm>
            <a:off x="6332854" y="3745170"/>
            <a:ext cx="1525100" cy="260872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23" name="AutoShape 405"/>
          <p:cNvSpPr>
            <a:spLocks noChangeAspect="1"/>
          </p:cNvSpPr>
          <p:nvPr/>
        </p:nvSpPr>
        <p:spPr bwMode="auto">
          <a:xfrm>
            <a:off x="5472824" y="4047227"/>
            <a:ext cx="2385130" cy="259918"/>
          </a:xfrm>
          <a:prstGeom prst="roundRect">
            <a:avLst>
              <a:gd name="adj" fmla="val 49894"/>
            </a:avLst>
          </a:pr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lart Standard Light"/>
              <a:ea typeface="ＭＳ Ｐゴシック" charset="0"/>
              <a:cs typeface="+mn-cs"/>
              <a:sym typeface="Gill Sans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BEDA2-E12D-49AE-92A7-235909BB3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28B5C-8EE3-435A-ACD2-48A90F2329D5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A5B8B-3EF8-477E-B162-A6B18AE69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3B73E4-B13E-405E-85D0-A584C01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22031" y="2305050"/>
            <a:ext cx="2859881" cy="476250"/>
            <a:chOff x="12858750" y="6146800"/>
            <a:chExt cx="7626350" cy="1270000"/>
          </a:xfrm>
          <a:solidFill>
            <a:schemeClr val="accent3"/>
          </a:solidFill>
        </p:grpSpPr>
        <p:sp>
          <p:nvSpPr>
            <p:cNvPr id="27678" name="AutoShape 16"/>
            <p:cNvSpPr>
              <a:spLocks/>
            </p:cNvSpPr>
            <p:nvPr/>
          </p:nvSpPr>
          <p:spPr bwMode="auto">
            <a:xfrm>
              <a:off x="13157200" y="6146800"/>
              <a:ext cx="7327900" cy="1270000"/>
            </a:xfrm>
            <a:prstGeom prst="roundRect">
              <a:avLst>
                <a:gd name="adj" fmla="val 0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27660" name="Group 18"/>
            <p:cNvGrpSpPr>
              <a:grpSpLocks/>
            </p:cNvGrpSpPr>
            <p:nvPr/>
          </p:nvGrpSpPr>
          <p:grpSpPr bwMode="auto">
            <a:xfrm>
              <a:off x="12858750" y="6357938"/>
              <a:ext cx="419100" cy="836613"/>
              <a:chOff x="0" y="0"/>
              <a:chExt cx="264" cy="527"/>
            </a:xfrm>
            <a:grpFill/>
          </p:grpSpPr>
          <p:sp>
            <p:nvSpPr>
              <p:cNvPr id="27676" name="AutoShape 19"/>
              <p:cNvSpPr>
                <a:spLocks/>
              </p:cNvSpPr>
              <p:nvPr/>
            </p:nvSpPr>
            <p:spPr bwMode="auto">
              <a:xfrm rot="5400000">
                <a:off x="-1" y="1"/>
                <a:ext cx="266" cy="264"/>
              </a:xfrm>
              <a:custGeom>
                <a:avLst/>
                <a:gdLst>
                  <a:gd name="T0" fmla="*/ 267 w 21600"/>
                  <a:gd name="T1" fmla="*/ 6452 h 21600"/>
                  <a:gd name="T2" fmla="*/ 15769 w 21600"/>
                  <a:gd name="T3" fmla="*/ 11183 h 21600"/>
                  <a:gd name="T4" fmla="*/ 21543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267 w 21600"/>
                  <a:gd name="T11" fmla="*/ 6452 h 21600"/>
                  <a:gd name="T12" fmla="*/ 267 w 21600"/>
                  <a:gd name="T13" fmla="*/ 64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7677" name="AutoShape 20"/>
              <p:cNvSpPr>
                <a:spLocks/>
              </p:cNvSpPr>
              <p:nvPr/>
            </p:nvSpPr>
            <p:spPr bwMode="auto">
              <a:xfrm rot="5400000" flipH="1">
                <a:off x="-1" y="262"/>
                <a:ext cx="266" cy="264"/>
              </a:xfrm>
              <a:custGeom>
                <a:avLst/>
                <a:gdLst>
                  <a:gd name="T0" fmla="*/ 267 w 21600"/>
                  <a:gd name="T1" fmla="*/ 6452 h 21600"/>
                  <a:gd name="T2" fmla="*/ 15769 w 21600"/>
                  <a:gd name="T3" fmla="*/ 11183 h 21600"/>
                  <a:gd name="T4" fmla="*/ 21543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267 w 21600"/>
                  <a:gd name="T11" fmla="*/ 6452 h 21600"/>
                  <a:gd name="T12" fmla="*/ 267 w 21600"/>
                  <a:gd name="T13" fmla="*/ 64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994" name="Line 1"/>
          <p:cNvSpPr>
            <a:spLocks noChangeShapeType="1"/>
          </p:cNvSpPr>
          <p:nvPr/>
        </p:nvSpPr>
        <p:spPr bwMode="auto">
          <a:xfrm>
            <a:off x="4576763" y="1780580"/>
            <a:ext cx="0" cy="3387923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85000" name="Group 7"/>
          <p:cNvGrpSpPr>
            <a:grpSpLocks/>
          </p:cNvGrpSpPr>
          <p:nvPr/>
        </p:nvGrpSpPr>
        <p:grpSpPr bwMode="auto">
          <a:xfrm>
            <a:off x="3995738" y="951905"/>
            <a:ext cx="1152525" cy="798909"/>
            <a:chOff x="0" y="0"/>
            <a:chExt cx="1936" cy="1341"/>
          </a:xfrm>
        </p:grpSpPr>
        <p:sp>
          <p:nvSpPr>
            <p:cNvPr id="85021" name="AutoShape 8"/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85022" name="Group 9"/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</p:grpSpPr>
          <p:sp>
            <p:nvSpPr>
              <p:cNvPr id="85023" name="AutoShape 10"/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5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85024" name="AutoShape 11"/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3 w 21600"/>
                  <a:gd name="T1" fmla="*/ 79 h 21600"/>
                  <a:gd name="T2" fmla="*/ 196 w 21600"/>
                  <a:gd name="T3" fmla="*/ 137 h 21600"/>
                  <a:gd name="T4" fmla="*/ 267 w 21600"/>
                  <a:gd name="T5" fmla="*/ 264 h 21600"/>
                  <a:gd name="T6" fmla="*/ 268 w 21600"/>
                  <a:gd name="T7" fmla="*/ 0 h 21600"/>
                  <a:gd name="T8" fmla="*/ 0 w 21600"/>
                  <a:gd name="T9" fmla="*/ 0 h 21600"/>
                  <a:gd name="T10" fmla="*/ 3 w 21600"/>
                  <a:gd name="T11" fmla="*/ 79 h 21600"/>
                  <a:gd name="T12" fmla="*/ 3 w 21600"/>
                  <a:gd name="T13" fmla="*/ 7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5001" name="Rectangle 12"/>
          <p:cNvSpPr>
            <a:spLocks/>
          </p:cNvSpPr>
          <p:nvPr/>
        </p:nvSpPr>
        <p:spPr bwMode="auto">
          <a:xfrm>
            <a:off x="4178498" y="1058167"/>
            <a:ext cx="8048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2014</a:t>
            </a:r>
          </a:p>
        </p:txBody>
      </p:sp>
      <p:sp>
        <p:nvSpPr>
          <p:cNvPr id="85002" name="Oval 13"/>
          <p:cNvSpPr>
            <a:spLocks/>
          </p:cNvSpPr>
          <p:nvPr/>
        </p:nvSpPr>
        <p:spPr bwMode="auto">
          <a:xfrm>
            <a:off x="4500562" y="2452687"/>
            <a:ext cx="147638" cy="147638"/>
          </a:xfrm>
          <a:prstGeom prst="ellipse">
            <a:avLst/>
          </a:prstGeom>
          <a:solidFill>
            <a:schemeClr val="accent3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5003" name="Oval 14"/>
          <p:cNvSpPr>
            <a:spLocks/>
          </p:cNvSpPr>
          <p:nvPr/>
        </p:nvSpPr>
        <p:spPr bwMode="auto">
          <a:xfrm>
            <a:off x="4500562" y="3443287"/>
            <a:ext cx="147638" cy="147638"/>
          </a:xfrm>
          <a:prstGeom prst="ellipse">
            <a:avLst/>
          </a:prstGeom>
          <a:solidFill>
            <a:schemeClr val="accent2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5004" name="Rectangle 17"/>
          <p:cNvSpPr>
            <a:spLocks/>
          </p:cNvSpPr>
          <p:nvPr/>
        </p:nvSpPr>
        <p:spPr bwMode="auto">
          <a:xfrm>
            <a:off x="5058966" y="2374106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JANUARY</a:t>
            </a:r>
          </a:p>
        </p:txBody>
      </p:sp>
      <p:sp>
        <p:nvSpPr>
          <p:cNvPr id="85018" name="Rectangle 22"/>
          <p:cNvSpPr>
            <a:spLocks/>
          </p:cNvSpPr>
          <p:nvPr/>
        </p:nvSpPr>
        <p:spPr bwMode="auto">
          <a:xfrm>
            <a:off x="6000375" y="2886075"/>
            <a:ext cx="1586288" cy="118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5019" name="Rectangle 23"/>
          <p:cNvSpPr>
            <a:spLocks/>
          </p:cNvSpPr>
          <p:nvPr/>
        </p:nvSpPr>
        <p:spPr bwMode="auto">
          <a:xfrm>
            <a:off x="5071467" y="2886075"/>
            <a:ext cx="785999" cy="785813"/>
          </a:xfrm>
          <a:prstGeom prst="rect">
            <a:avLst/>
          </a:prstGeom>
          <a:solidFill>
            <a:srgbClr val="2F3F4A">
              <a:alpha val="70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85009" name="Group 26"/>
          <p:cNvGrpSpPr>
            <a:grpSpLocks/>
          </p:cNvGrpSpPr>
          <p:nvPr/>
        </p:nvGrpSpPr>
        <p:grpSpPr bwMode="auto">
          <a:xfrm flipH="1">
            <a:off x="1476375" y="3276600"/>
            <a:ext cx="2747963" cy="476250"/>
            <a:chOff x="0" y="0"/>
            <a:chExt cx="4616" cy="800"/>
          </a:xfrm>
        </p:grpSpPr>
        <p:sp>
          <p:nvSpPr>
            <p:cNvPr id="85016" name="AutoShape 27"/>
            <p:cNvSpPr>
              <a:spLocks/>
            </p:cNvSpPr>
            <p:nvPr/>
          </p:nvSpPr>
          <p:spPr bwMode="auto">
            <a:xfrm>
              <a:off x="0" y="0"/>
              <a:ext cx="4616" cy="8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85017" name="Rectangle 28"/>
            <p:cNvSpPr>
              <a:spLocks/>
            </p:cNvSpPr>
            <p:nvPr/>
          </p:nvSpPr>
          <p:spPr bwMode="auto">
            <a:xfrm flipH="1">
              <a:off x="210" y="116"/>
              <a:ext cx="439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 Light" pitchFamily="50" charset="0"/>
                  <a:ea typeface="ＭＳ Ｐゴシック" charset="0"/>
                  <a:cs typeface="ＭＳ Ｐゴシック" charset="0"/>
                  <a:sym typeface="Source Sans Pro Light" charset="0"/>
                </a:rPr>
                <a:t>FEBRUARY 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" pitchFamily="50" charset="0"/>
                  <a:ea typeface="ＭＳ Ｐゴシック" charset="0"/>
                  <a:cs typeface="ＭＳ Ｐゴシック" charset="0"/>
                  <a:sym typeface="Source Sans Pro Bold" charset="0"/>
                </a:rPr>
                <a:t>02</a:t>
              </a:r>
            </a:p>
          </p:txBody>
        </p:sp>
      </p:grpSp>
      <p:grpSp>
        <p:nvGrpSpPr>
          <p:cNvPr id="85010" name="Group 29"/>
          <p:cNvGrpSpPr>
            <a:grpSpLocks/>
          </p:cNvGrpSpPr>
          <p:nvPr/>
        </p:nvGrpSpPr>
        <p:grpSpPr bwMode="auto">
          <a:xfrm flipH="1">
            <a:off x="4178498" y="3355777"/>
            <a:ext cx="157163" cy="313729"/>
            <a:chOff x="0" y="0"/>
            <a:chExt cx="264" cy="527"/>
          </a:xfrm>
          <a:solidFill>
            <a:schemeClr val="accent2"/>
          </a:solidFill>
        </p:grpSpPr>
        <p:sp>
          <p:nvSpPr>
            <p:cNvPr id="85014" name="AutoShape 30"/>
            <p:cNvSpPr>
              <a:spLocks/>
            </p:cNvSpPr>
            <p:nvPr/>
          </p:nvSpPr>
          <p:spPr bwMode="auto">
            <a:xfrm rot="5400000">
              <a:off x="-1" y="1"/>
              <a:ext cx="266" cy="264"/>
            </a:xfrm>
            <a:custGeom>
              <a:avLst/>
              <a:gdLst>
                <a:gd name="T0" fmla="*/ 3 w 21600"/>
                <a:gd name="T1" fmla="*/ 79 h 21600"/>
                <a:gd name="T2" fmla="*/ 194 w 21600"/>
                <a:gd name="T3" fmla="*/ 137 h 21600"/>
                <a:gd name="T4" fmla="*/ 265 w 21600"/>
                <a:gd name="T5" fmla="*/ 264 h 21600"/>
                <a:gd name="T6" fmla="*/ 266 w 21600"/>
                <a:gd name="T7" fmla="*/ 0 h 21600"/>
                <a:gd name="T8" fmla="*/ 0 w 21600"/>
                <a:gd name="T9" fmla="*/ 0 h 21600"/>
                <a:gd name="T10" fmla="*/ 3 w 21600"/>
                <a:gd name="T11" fmla="*/ 79 h 21600"/>
                <a:gd name="T12" fmla="*/ 3 w 21600"/>
                <a:gd name="T13" fmla="*/ 7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267" y="6452"/>
                  </a:moveTo>
                  <a:cubicBezTo>
                    <a:pt x="267" y="6452"/>
                    <a:pt x="12019" y="6732"/>
                    <a:pt x="15769" y="11183"/>
                  </a:cubicBezTo>
                  <a:cubicBezTo>
                    <a:pt x="19820" y="15994"/>
                    <a:pt x="21543" y="21600"/>
                    <a:pt x="21543" y="2160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267" y="6452"/>
                  </a:lnTo>
                  <a:close/>
                  <a:moveTo>
                    <a:pt x="267" y="645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85015" name="AutoShape 31"/>
            <p:cNvSpPr>
              <a:spLocks/>
            </p:cNvSpPr>
            <p:nvPr/>
          </p:nvSpPr>
          <p:spPr bwMode="auto">
            <a:xfrm rot="5400000" flipH="1">
              <a:off x="-1" y="262"/>
              <a:ext cx="266" cy="264"/>
            </a:xfrm>
            <a:custGeom>
              <a:avLst/>
              <a:gdLst>
                <a:gd name="T0" fmla="*/ 3 w 21600"/>
                <a:gd name="T1" fmla="*/ 79 h 21600"/>
                <a:gd name="T2" fmla="*/ 194 w 21600"/>
                <a:gd name="T3" fmla="*/ 137 h 21600"/>
                <a:gd name="T4" fmla="*/ 265 w 21600"/>
                <a:gd name="T5" fmla="*/ 264 h 21600"/>
                <a:gd name="T6" fmla="*/ 266 w 21600"/>
                <a:gd name="T7" fmla="*/ 0 h 21600"/>
                <a:gd name="T8" fmla="*/ 0 w 21600"/>
                <a:gd name="T9" fmla="*/ 0 h 21600"/>
                <a:gd name="T10" fmla="*/ 3 w 21600"/>
                <a:gd name="T11" fmla="*/ 79 h 21600"/>
                <a:gd name="T12" fmla="*/ 3 w 21600"/>
                <a:gd name="T13" fmla="*/ 7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267" y="6452"/>
                  </a:moveTo>
                  <a:cubicBezTo>
                    <a:pt x="267" y="6452"/>
                    <a:pt x="12019" y="6732"/>
                    <a:pt x="15769" y="11183"/>
                  </a:cubicBezTo>
                  <a:cubicBezTo>
                    <a:pt x="19820" y="15994"/>
                    <a:pt x="21543" y="21600"/>
                    <a:pt x="21543" y="2160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267" y="6452"/>
                  </a:lnTo>
                  <a:close/>
                  <a:moveTo>
                    <a:pt x="267" y="645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85011" name="Rectangle 32"/>
          <p:cNvSpPr>
            <a:spLocks/>
          </p:cNvSpPr>
          <p:nvPr/>
        </p:nvSpPr>
        <p:spPr bwMode="auto">
          <a:xfrm>
            <a:off x="1567239" y="3857626"/>
            <a:ext cx="1585913" cy="9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5012" name="Rectangle 33"/>
          <p:cNvSpPr>
            <a:spLocks/>
          </p:cNvSpPr>
          <p:nvPr/>
        </p:nvSpPr>
        <p:spPr bwMode="auto">
          <a:xfrm flipH="1">
            <a:off x="3310533" y="3857625"/>
            <a:ext cx="785813" cy="785813"/>
          </a:xfrm>
          <a:prstGeom prst="rect">
            <a:avLst/>
          </a:prstGeom>
          <a:solidFill>
            <a:srgbClr val="2F3F4A">
              <a:alpha val="70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3FB06352-6A3A-474C-A242-EAAF3A9F21E0}"/>
              </a:ext>
            </a:extLst>
          </p:cNvPr>
          <p:cNvSpPr txBox="1">
            <a:spLocks/>
          </p:cNvSpPr>
          <p:nvPr/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j-ea"/>
                <a:cs typeface="Arial" panose="020B0604020202020204" pitchFamily="34" charset="0"/>
              </a:rPr>
              <a:t>Multiscreen Timeline</a:t>
            </a:r>
          </a:p>
        </p:txBody>
      </p:sp>
    </p:spTree>
    <p:extLst>
      <p:ext uri="{BB962C8B-B14F-4D97-AF65-F5344CB8AC3E}">
        <p14:creationId xmlns:p14="http://schemas.microsoft.com/office/powerpoint/2010/main" val="99276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5" name="AutoShape 2"/>
          <p:cNvSpPr>
            <a:spLocks/>
          </p:cNvSpPr>
          <p:nvPr/>
        </p:nvSpPr>
        <p:spPr bwMode="auto">
          <a:xfrm>
            <a:off x="4933378" y="719138"/>
            <a:ext cx="2748535" cy="47625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8696" name="AutoShape 3"/>
          <p:cNvSpPr>
            <a:spLocks/>
          </p:cNvSpPr>
          <p:nvPr/>
        </p:nvSpPr>
        <p:spPr bwMode="auto">
          <a:xfrm rot="5400000">
            <a:off x="4820857" y="799488"/>
            <a:ext cx="158353" cy="156600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8697" name="AutoShape 4"/>
          <p:cNvSpPr>
            <a:spLocks/>
          </p:cNvSpPr>
          <p:nvPr/>
        </p:nvSpPr>
        <p:spPr bwMode="auto">
          <a:xfrm rot="5400000" flipH="1">
            <a:off x="4821453" y="954865"/>
            <a:ext cx="158353" cy="157195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43" name="Rectangle 5"/>
          <p:cNvSpPr>
            <a:spLocks/>
          </p:cNvSpPr>
          <p:nvPr/>
        </p:nvSpPr>
        <p:spPr bwMode="auto">
          <a:xfrm>
            <a:off x="5070924" y="1300162"/>
            <a:ext cx="785976" cy="785813"/>
          </a:xfrm>
          <a:prstGeom prst="rect">
            <a:avLst/>
          </a:prstGeom>
          <a:solidFill>
            <a:srgbClr val="323E4A">
              <a:alpha val="67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18" name="Line 7"/>
          <p:cNvSpPr>
            <a:spLocks noChangeShapeType="1"/>
          </p:cNvSpPr>
          <p:nvPr/>
        </p:nvSpPr>
        <p:spPr bwMode="auto">
          <a:xfrm>
            <a:off x="4576763" y="-60127"/>
            <a:ext cx="0" cy="5228630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19" name="Oval 8"/>
          <p:cNvSpPr>
            <a:spLocks/>
          </p:cNvSpPr>
          <p:nvPr/>
        </p:nvSpPr>
        <p:spPr bwMode="auto">
          <a:xfrm>
            <a:off x="4500562" y="866775"/>
            <a:ext cx="147638" cy="147638"/>
          </a:xfrm>
          <a:prstGeom prst="ellipse">
            <a:avLst/>
          </a:prstGeom>
          <a:solidFill>
            <a:schemeClr val="accent4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0" name="Oval 9"/>
          <p:cNvSpPr>
            <a:spLocks/>
          </p:cNvSpPr>
          <p:nvPr/>
        </p:nvSpPr>
        <p:spPr bwMode="auto">
          <a:xfrm>
            <a:off x="4500562" y="2114550"/>
            <a:ext cx="147638" cy="147638"/>
          </a:xfrm>
          <a:prstGeom prst="ellipse">
            <a:avLst/>
          </a:prstGeom>
          <a:solidFill>
            <a:schemeClr val="accent1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1" name="Rectangle 10"/>
          <p:cNvSpPr>
            <a:spLocks/>
          </p:cNvSpPr>
          <p:nvPr/>
        </p:nvSpPr>
        <p:spPr bwMode="auto">
          <a:xfrm>
            <a:off x="5058966" y="788194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MARCH</a:t>
            </a:r>
          </a:p>
        </p:txBody>
      </p:sp>
      <p:sp>
        <p:nvSpPr>
          <p:cNvPr id="86022" name="Rectangle 11"/>
          <p:cNvSpPr>
            <a:spLocks/>
          </p:cNvSpPr>
          <p:nvPr/>
        </p:nvSpPr>
        <p:spPr bwMode="auto">
          <a:xfrm>
            <a:off x="6000750" y="1369219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6033" name="AutoShape 13"/>
          <p:cNvSpPr>
            <a:spLocks/>
          </p:cNvSpPr>
          <p:nvPr/>
        </p:nvSpPr>
        <p:spPr bwMode="auto">
          <a:xfrm flipH="1">
            <a:off x="1471612" y="1943100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34" name="Rectangle 14"/>
          <p:cNvSpPr>
            <a:spLocks/>
          </p:cNvSpPr>
          <p:nvPr/>
        </p:nvSpPr>
        <p:spPr bwMode="auto">
          <a:xfrm>
            <a:off x="1481138" y="2012156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APRIL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04</a:t>
            </a:r>
          </a:p>
        </p:txBody>
      </p:sp>
      <p:sp>
        <p:nvSpPr>
          <p:cNvPr id="86035" name="AutoShape 15"/>
          <p:cNvSpPr>
            <a:spLocks/>
          </p:cNvSpPr>
          <p:nvPr/>
        </p:nvSpPr>
        <p:spPr bwMode="auto">
          <a:xfrm rot="16200000" flipH="1">
            <a:off x="4173141" y="2022872"/>
            <a:ext cx="158353" cy="156567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6 h 21600"/>
              <a:gd name="T4" fmla="*/ 265 w 21600"/>
              <a:gd name="T5" fmla="*/ 263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36" name="AutoShape 16"/>
          <p:cNvSpPr>
            <a:spLocks/>
          </p:cNvSpPr>
          <p:nvPr/>
        </p:nvSpPr>
        <p:spPr bwMode="auto">
          <a:xfrm rot="16200000">
            <a:off x="4173141" y="2178844"/>
            <a:ext cx="158353" cy="157163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7 h 21600"/>
              <a:gd name="T4" fmla="*/ 265 w 21600"/>
              <a:gd name="T5" fmla="*/ 264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37" name="Rectangle 17"/>
          <p:cNvSpPr>
            <a:spLocks/>
          </p:cNvSpPr>
          <p:nvPr/>
        </p:nvSpPr>
        <p:spPr bwMode="auto">
          <a:xfrm>
            <a:off x="1585912" y="2593181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6038" name="Rectangle 18"/>
          <p:cNvSpPr>
            <a:spLocks/>
          </p:cNvSpPr>
          <p:nvPr/>
        </p:nvSpPr>
        <p:spPr bwMode="auto">
          <a:xfrm flipH="1">
            <a:off x="3305770" y="2524125"/>
            <a:ext cx="785813" cy="785813"/>
          </a:xfrm>
          <a:prstGeom prst="rect">
            <a:avLst/>
          </a:prstGeom>
          <a:solidFill>
            <a:srgbClr val="323E4A">
              <a:alpha val="67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4" name="Oval 20"/>
          <p:cNvSpPr>
            <a:spLocks/>
          </p:cNvSpPr>
          <p:nvPr/>
        </p:nvSpPr>
        <p:spPr bwMode="auto">
          <a:xfrm>
            <a:off x="4500562" y="3295650"/>
            <a:ext cx="147638" cy="147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5" name="AutoShape 21"/>
          <p:cNvSpPr>
            <a:spLocks/>
          </p:cNvSpPr>
          <p:nvPr/>
        </p:nvSpPr>
        <p:spPr bwMode="auto">
          <a:xfrm>
            <a:off x="4943475" y="3148013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6" name="Rectangle 22"/>
          <p:cNvSpPr>
            <a:spLocks/>
          </p:cNvSpPr>
          <p:nvPr/>
        </p:nvSpPr>
        <p:spPr bwMode="auto">
          <a:xfrm>
            <a:off x="5068491" y="3217069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MAY</a:t>
            </a:r>
          </a:p>
        </p:txBody>
      </p:sp>
      <p:sp>
        <p:nvSpPr>
          <p:cNvPr id="86027" name="AutoShape 23"/>
          <p:cNvSpPr>
            <a:spLocks/>
          </p:cNvSpPr>
          <p:nvPr/>
        </p:nvSpPr>
        <p:spPr bwMode="auto">
          <a:xfrm rot="5400000">
            <a:off x="4832450" y="3229273"/>
            <a:ext cx="158948" cy="157163"/>
          </a:xfrm>
          <a:custGeom>
            <a:avLst/>
            <a:gdLst>
              <a:gd name="T0" fmla="*/ 5239 w 21600"/>
              <a:gd name="T1" fmla="*/ 125187 h 21600"/>
              <a:gd name="T2" fmla="*/ 309439 w 21600"/>
              <a:gd name="T3" fmla="*/ 216981 h 21600"/>
              <a:gd name="T4" fmla="*/ 422743 w 21600"/>
              <a:gd name="T5" fmla="*/ 419100 h 21600"/>
              <a:gd name="T6" fmla="*/ 423862 w 21600"/>
              <a:gd name="T7" fmla="*/ 0 h 21600"/>
              <a:gd name="T8" fmla="*/ 0 w 21600"/>
              <a:gd name="T9" fmla="*/ 0 h 21600"/>
              <a:gd name="T10" fmla="*/ 5239 w 21600"/>
              <a:gd name="T11" fmla="*/ 125187 h 21600"/>
              <a:gd name="T12" fmla="*/ 5239 w 21600"/>
              <a:gd name="T13" fmla="*/ 12518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8" name="AutoShape 24"/>
          <p:cNvSpPr>
            <a:spLocks/>
          </p:cNvSpPr>
          <p:nvPr/>
        </p:nvSpPr>
        <p:spPr bwMode="auto">
          <a:xfrm rot="5400000" flipH="1">
            <a:off x="4832449" y="3384649"/>
            <a:ext cx="158949" cy="157163"/>
          </a:xfrm>
          <a:custGeom>
            <a:avLst/>
            <a:gdLst>
              <a:gd name="T0" fmla="*/ 5239 w 21600"/>
              <a:gd name="T1" fmla="*/ 125187 h 21600"/>
              <a:gd name="T2" fmla="*/ 309440 w 21600"/>
              <a:gd name="T3" fmla="*/ 216981 h 21600"/>
              <a:gd name="T4" fmla="*/ 422744 w 21600"/>
              <a:gd name="T5" fmla="*/ 419100 h 21600"/>
              <a:gd name="T6" fmla="*/ 423863 w 21600"/>
              <a:gd name="T7" fmla="*/ 0 h 21600"/>
              <a:gd name="T8" fmla="*/ 0 w 21600"/>
              <a:gd name="T9" fmla="*/ 0 h 21600"/>
              <a:gd name="T10" fmla="*/ 5239 w 21600"/>
              <a:gd name="T11" fmla="*/ 125187 h 21600"/>
              <a:gd name="T12" fmla="*/ 5239 w 21600"/>
              <a:gd name="T13" fmla="*/ 12518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6029" name="Rectangle 25"/>
          <p:cNvSpPr>
            <a:spLocks/>
          </p:cNvSpPr>
          <p:nvPr/>
        </p:nvSpPr>
        <p:spPr bwMode="auto">
          <a:xfrm>
            <a:off x="6010275" y="3798094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6030" name="Rectangle 26"/>
          <p:cNvSpPr>
            <a:spLocks/>
          </p:cNvSpPr>
          <p:nvPr/>
        </p:nvSpPr>
        <p:spPr bwMode="auto">
          <a:xfrm>
            <a:off x="5081587" y="3729037"/>
            <a:ext cx="785813" cy="785813"/>
          </a:xfrm>
          <a:prstGeom prst="rect">
            <a:avLst/>
          </a:prstGeom>
          <a:solidFill>
            <a:srgbClr val="323E4A">
              <a:alpha val="67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Line 1"/>
          <p:cNvSpPr>
            <a:spLocks noChangeShapeType="1"/>
          </p:cNvSpPr>
          <p:nvPr/>
        </p:nvSpPr>
        <p:spPr bwMode="auto">
          <a:xfrm>
            <a:off x="4572000" y="-60127"/>
            <a:ext cx="0" cy="5228630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9698" name="Oval 2"/>
          <p:cNvSpPr>
            <a:spLocks/>
          </p:cNvSpPr>
          <p:nvPr/>
        </p:nvSpPr>
        <p:spPr bwMode="auto">
          <a:xfrm>
            <a:off x="4500562" y="866775"/>
            <a:ext cx="147638" cy="147638"/>
          </a:xfrm>
          <a:prstGeom prst="ellipse">
            <a:avLst/>
          </a:prstGeom>
          <a:solidFill>
            <a:schemeClr val="accent3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43" name="Oval 3"/>
          <p:cNvSpPr>
            <a:spLocks/>
          </p:cNvSpPr>
          <p:nvPr/>
        </p:nvSpPr>
        <p:spPr bwMode="auto">
          <a:xfrm>
            <a:off x="4500562" y="2105025"/>
            <a:ext cx="147638" cy="147638"/>
          </a:xfrm>
          <a:prstGeom prst="ellipse">
            <a:avLst/>
          </a:prstGeom>
          <a:solidFill>
            <a:schemeClr val="accent2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44" name="Oval 4"/>
          <p:cNvSpPr>
            <a:spLocks/>
          </p:cNvSpPr>
          <p:nvPr/>
        </p:nvSpPr>
        <p:spPr bwMode="auto">
          <a:xfrm>
            <a:off x="4510087" y="3295650"/>
            <a:ext cx="147638" cy="147638"/>
          </a:xfrm>
          <a:prstGeom prst="ellipse">
            <a:avLst/>
          </a:prstGeom>
          <a:solidFill>
            <a:srgbClr val="809295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9718" name="AutoShape 6"/>
          <p:cNvSpPr>
            <a:spLocks/>
          </p:cNvSpPr>
          <p:nvPr/>
        </p:nvSpPr>
        <p:spPr bwMode="auto">
          <a:xfrm flipH="1">
            <a:off x="1476375" y="704850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64" name="Rectangle 7"/>
          <p:cNvSpPr>
            <a:spLocks/>
          </p:cNvSpPr>
          <p:nvPr/>
        </p:nvSpPr>
        <p:spPr bwMode="auto">
          <a:xfrm>
            <a:off x="1485900" y="773906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JUNE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06</a:t>
            </a:r>
          </a:p>
        </p:txBody>
      </p:sp>
      <p:sp>
        <p:nvSpPr>
          <p:cNvPr id="29720" name="AutoShape 8"/>
          <p:cNvSpPr>
            <a:spLocks/>
          </p:cNvSpPr>
          <p:nvPr/>
        </p:nvSpPr>
        <p:spPr bwMode="auto">
          <a:xfrm rot="16200000" flipH="1">
            <a:off x="4177903" y="785217"/>
            <a:ext cx="158353" cy="156567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9721" name="AutoShape 9"/>
          <p:cNvSpPr>
            <a:spLocks/>
          </p:cNvSpPr>
          <p:nvPr/>
        </p:nvSpPr>
        <p:spPr bwMode="auto">
          <a:xfrm rot="16200000">
            <a:off x="4177903" y="940594"/>
            <a:ext cx="158353" cy="157163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67" name="Rectangle 10"/>
          <p:cNvSpPr>
            <a:spLocks/>
          </p:cNvSpPr>
          <p:nvPr/>
        </p:nvSpPr>
        <p:spPr bwMode="auto">
          <a:xfrm>
            <a:off x="1590675" y="1354931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7068" name="Rectangle 11"/>
          <p:cNvSpPr>
            <a:spLocks/>
          </p:cNvSpPr>
          <p:nvPr/>
        </p:nvSpPr>
        <p:spPr bwMode="auto">
          <a:xfrm flipH="1">
            <a:off x="3299708" y="1285875"/>
            <a:ext cx="785813" cy="785813"/>
          </a:xfrm>
          <a:prstGeom prst="rect">
            <a:avLst/>
          </a:prstGeom>
          <a:solidFill>
            <a:srgbClr val="323E4A">
              <a:alpha val="68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58" name="AutoShape 14"/>
          <p:cNvSpPr>
            <a:spLocks/>
          </p:cNvSpPr>
          <p:nvPr/>
        </p:nvSpPr>
        <p:spPr bwMode="auto">
          <a:xfrm>
            <a:off x="4933378" y="1943100"/>
            <a:ext cx="2748535" cy="4762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59" name="AutoShape 15"/>
          <p:cNvSpPr>
            <a:spLocks/>
          </p:cNvSpPr>
          <p:nvPr/>
        </p:nvSpPr>
        <p:spPr bwMode="auto">
          <a:xfrm rot="5400000">
            <a:off x="4821453" y="2022856"/>
            <a:ext cx="158353" cy="156600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6 h 21600"/>
              <a:gd name="T4" fmla="*/ 265 w 21600"/>
              <a:gd name="T5" fmla="*/ 263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60" name="AutoShape 16"/>
          <p:cNvSpPr>
            <a:spLocks/>
          </p:cNvSpPr>
          <p:nvPr/>
        </p:nvSpPr>
        <p:spPr bwMode="auto">
          <a:xfrm rot="5400000" flipH="1">
            <a:off x="4821453" y="2178828"/>
            <a:ext cx="158353" cy="157195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7 h 21600"/>
              <a:gd name="T4" fmla="*/ 265 w 21600"/>
              <a:gd name="T5" fmla="*/ 264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61" name="Rectangle 17"/>
          <p:cNvSpPr>
            <a:spLocks/>
          </p:cNvSpPr>
          <p:nvPr/>
        </p:nvSpPr>
        <p:spPr bwMode="auto">
          <a:xfrm>
            <a:off x="5070924" y="2524125"/>
            <a:ext cx="785976" cy="785813"/>
          </a:xfrm>
          <a:prstGeom prst="rect">
            <a:avLst/>
          </a:prstGeom>
          <a:solidFill>
            <a:srgbClr val="323E4A">
              <a:alpha val="68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47" name="Rectangle 19"/>
          <p:cNvSpPr>
            <a:spLocks/>
          </p:cNvSpPr>
          <p:nvPr/>
        </p:nvSpPr>
        <p:spPr bwMode="auto">
          <a:xfrm>
            <a:off x="5058966" y="2012156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JULY</a:t>
            </a:r>
          </a:p>
        </p:txBody>
      </p:sp>
      <p:sp>
        <p:nvSpPr>
          <p:cNvPr id="87048" name="Rectangle 20"/>
          <p:cNvSpPr>
            <a:spLocks/>
          </p:cNvSpPr>
          <p:nvPr/>
        </p:nvSpPr>
        <p:spPr bwMode="auto">
          <a:xfrm>
            <a:off x="6000750" y="2593181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29706" name="AutoShape 22"/>
          <p:cNvSpPr>
            <a:spLocks/>
          </p:cNvSpPr>
          <p:nvPr/>
        </p:nvSpPr>
        <p:spPr bwMode="auto">
          <a:xfrm flipH="1">
            <a:off x="1462087" y="3128963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52" name="Rectangle 23"/>
          <p:cNvSpPr>
            <a:spLocks/>
          </p:cNvSpPr>
          <p:nvPr/>
        </p:nvSpPr>
        <p:spPr bwMode="auto">
          <a:xfrm>
            <a:off x="1471613" y="3198019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AUGUST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08</a:t>
            </a:r>
          </a:p>
        </p:txBody>
      </p:sp>
      <p:sp>
        <p:nvSpPr>
          <p:cNvPr id="29708" name="AutoShape 24"/>
          <p:cNvSpPr>
            <a:spLocks/>
          </p:cNvSpPr>
          <p:nvPr/>
        </p:nvSpPr>
        <p:spPr bwMode="auto">
          <a:xfrm rot="16200000" flipH="1">
            <a:off x="4163616" y="3209330"/>
            <a:ext cx="158353" cy="156567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6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29709" name="AutoShape 25"/>
          <p:cNvSpPr>
            <a:spLocks/>
          </p:cNvSpPr>
          <p:nvPr/>
        </p:nvSpPr>
        <p:spPr bwMode="auto">
          <a:xfrm rot="16200000">
            <a:off x="4163616" y="3364706"/>
            <a:ext cx="158353" cy="157163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6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7055" name="Rectangle 26"/>
          <p:cNvSpPr>
            <a:spLocks/>
          </p:cNvSpPr>
          <p:nvPr/>
        </p:nvSpPr>
        <p:spPr bwMode="auto">
          <a:xfrm>
            <a:off x="1576387" y="3779044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7056" name="Rectangle 27"/>
          <p:cNvSpPr>
            <a:spLocks/>
          </p:cNvSpPr>
          <p:nvPr/>
        </p:nvSpPr>
        <p:spPr bwMode="auto">
          <a:xfrm flipH="1">
            <a:off x="3296245" y="3709987"/>
            <a:ext cx="785813" cy="785813"/>
          </a:xfrm>
          <a:prstGeom prst="rect">
            <a:avLst/>
          </a:prstGeom>
          <a:solidFill>
            <a:srgbClr val="323E4A">
              <a:alpha val="68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Line 1"/>
          <p:cNvSpPr>
            <a:spLocks noChangeShapeType="1"/>
          </p:cNvSpPr>
          <p:nvPr/>
        </p:nvSpPr>
        <p:spPr bwMode="auto">
          <a:xfrm>
            <a:off x="4576763" y="-60127"/>
            <a:ext cx="0" cy="5228630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0722" name="Oval 2"/>
          <p:cNvSpPr>
            <a:spLocks/>
          </p:cNvSpPr>
          <p:nvPr/>
        </p:nvSpPr>
        <p:spPr bwMode="auto">
          <a:xfrm>
            <a:off x="4500562" y="866775"/>
            <a:ext cx="147638" cy="147638"/>
          </a:xfrm>
          <a:prstGeom prst="ellipse">
            <a:avLst/>
          </a:prstGeom>
          <a:solidFill>
            <a:schemeClr val="accent4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67" name="Oval 3"/>
          <p:cNvSpPr>
            <a:spLocks/>
          </p:cNvSpPr>
          <p:nvPr/>
        </p:nvSpPr>
        <p:spPr bwMode="auto">
          <a:xfrm>
            <a:off x="4500562" y="2095500"/>
            <a:ext cx="147638" cy="147638"/>
          </a:xfrm>
          <a:prstGeom prst="ellipse">
            <a:avLst/>
          </a:prstGeom>
          <a:solidFill>
            <a:schemeClr val="accent1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68" name="Oval 4"/>
          <p:cNvSpPr>
            <a:spLocks/>
          </p:cNvSpPr>
          <p:nvPr/>
        </p:nvSpPr>
        <p:spPr bwMode="auto">
          <a:xfrm>
            <a:off x="4500562" y="3295650"/>
            <a:ext cx="147638" cy="147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0743" name="AutoShape 6"/>
          <p:cNvSpPr>
            <a:spLocks/>
          </p:cNvSpPr>
          <p:nvPr/>
        </p:nvSpPr>
        <p:spPr bwMode="auto">
          <a:xfrm>
            <a:off x="4933379" y="719138"/>
            <a:ext cx="2748534" cy="47625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0744" name="AutoShape 7"/>
          <p:cNvSpPr>
            <a:spLocks/>
          </p:cNvSpPr>
          <p:nvPr/>
        </p:nvSpPr>
        <p:spPr bwMode="auto">
          <a:xfrm rot="5400000">
            <a:off x="4820858" y="799488"/>
            <a:ext cx="158949" cy="156600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0745" name="AutoShape 8"/>
          <p:cNvSpPr>
            <a:spLocks/>
          </p:cNvSpPr>
          <p:nvPr/>
        </p:nvSpPr>
        <p:spPr bwMode="auto">
          <a:xfrm rot="5400000" flipH="1">
            <a:off x="4817286" y="954865"/>
            <a:ext cx="158353" cy="157195"/>
          </a:xfrm>
          <a:custGeom>
            <a:avLst/>
            <a:gdLst>
              <a:gd name="T0" fmla="*/ 267 w 21600"/>
              <a:gd name="T1" fmla="*/ 6452 h 21600"/>
              <a:gd name="T2" fmla="*/ 15769 w 21600"/>
              <a:gd name="T3" fmla="*/ 11183 h 21600"/>
              <a:gd name="T4" fmla="*/ 21543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267 w 21600"/>
              <a:gd name="T11" fmla="*/ 6452 h 21600"/>
              <a:gd name="T12" fmla="*/ 267 w 21600"/>
              <a:gd name="T13" fmla="*/ 64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4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91" name="Rectangle 9"/>
          <p:cNvSpPr>
            <a:spLocks/>
          </p:cNvSpPr>
          <p:nvPr/>
        </p:nvSpPr>
        <p:spPr bwMode="auto">
          <a:xfrm>
            <a:off x="5081749" y="1300162"/>
            <a:ext cx="785976" cy="785813"/>
          </a:xfrm>
          <a:prstGeom prst="rect">
            <a:avLst/>
          </a:prstGeom>
          <a:solidFill>
            <a:srgbClr val="323E4A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70" name="Rectangle 11"/>
          <p:cNvSpPr>
            <a:spLocks/>
          </p:cNvSpPr>
          <p:nvPr/>
        </p:nvSpPr>
        <p:spPr bwMode="auto">
          <a:xfrm>
            <a:off x="5058966" y="788194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09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SEPTEMBER</a:t>
            </a:r>
          </a:p>
        </p:txBody>
      </p:sp>
      <p:sp>
        <p:nvSpPr>
          <p:cNvPr id="88071" name="Rectangle 12"/>
          <p:cNvSpPr>
            <a:spLocks/>
          </p:cNvSpPr>
          <p:nvPr/>
        </p:nvSpPr>
        <p:spPr bwMode="auto">
          <a:xfrm>
            <a:off x="6000750" y="1369219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8081" name="AutoShape 14"/>
          <p:cNvSpPr>
            <a:spLocks/>
          </p:cNvSpPr>
          <p:nvPr/>
        </p:nvSpPr>
        <p:spPr bwMode="auto">
          <a:xfrm flipH="1">
            <a:off x="1482437" y="1945696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82" name="Rectangle 15"/>
          <p:cNvSpPr>
            <a:spLocks/>
          </p:cNvSpPr>
          <p:nvPr/>
        </p:nvSpPr>
        <p:spPr bwMode="auto">
          <a:xfrm>
            <a:off x="1491962" y="2014752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OCTOBER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10</a:t>
            </a:r>
          </a:p>
        </p:txBody>
      </p:sp>
      <p:sp>
        <p:nvSpPr>
          <p:cNvPr id="88083" name="AutoShape 16"/>
          <p:cNvSpPr>
            <a:spLocks/>
          </p:cNvSpPr>
          <p:nvPr/>
        </p:nvSpPr>
        <p:spPr bwMode="auto">
          <a:xfrm rot="16200000" flipH="1">
            <a:off x="4183965" y="2025468"/>
            <a:ext cx="158353" cy="156567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6 h 21600"/>
              <a:gd name="T4" fmla="*/ 265 w 21600"/>
              <a:gd name="T5" fmla="*/ 263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84" name="AutoShape 17"/>
          <p:cNvSpPr>
            <a:spLocks/>
          </p:cNvSpPr>
          <p:nvPr/>
        </p:nvSpPr>
        <p:spPr bwMode="auto">
          <a:xfrm rot="16200000">
            <a:off x="4183965" y="2181439"/>
            <a:ext cx="158353" cy="157163"/>
          </a:xfrm>
          <a:custGeom>
            <a:avLst/>
            <a:gdLst>
              <a:gd name="T0" fmla="*/ 3 w 21600"/>
              <a:gd name="T1" fmla="*/ 79 h 21600"/>
              <a:gd name="T2" fmla="*/ 194 w 21600"/>
              <a:gd name="T3" fmla="*/ 137 h 21600"/>
              <a:gd name="T4" fmla="*/ 265 w 21600"/>
              <a:gd name="T5" fmla="*/ 264 h 21600"/>
              <a:gd name="T6" fmla="*/ 266 w 21600"/>
              <a:gd name="T7" fmla="*/ 0 h 21600"/>
              <a:gd name="T8" fmla="*/ 0 w 21600"/>
              <a:gd name="T9" fmla="*/ 0 h 21600"/>
              <a:gd name="T10" fmla="*/ 3 w 21600"/>
              <a:gd name="T11" fmla="*/ 79 h 21600"/>
              <a:gd name="T12" fmla="*/ 3 w 21600"/>
              <a:gd name="T13" fmla="*/ 7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85" name="Rectangle 18"/>
          <p:cNvSpPr>
            <a:spLocks/>
          </p:cNvSpPr>
          <p:nvPr/>
        </p:nvSpPr>
        <p:spPr bwMode="auto">
          <a:xfrm>
            <a:off x="1596737" y="2595777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8086" name="Rectangle 19"/>
          <p:cNvSpPr>
            <a:spLocks/>
          </p:cNvSpPr>
          <p:nvPr/>
        </p:nvSpPr>
        <p:spPr bwMode="auto">
          <a:xfrm flipH="1">
            <a:off x="3316595" y="2526721"/>
            <a:ext cx="785813" cy="785813"/>
          </a:xfrm>
          <a:prstGeom prst="rect">
            <a:avLst/>
          </a:prstGeom>
          <a:solidFill>
            <a:srgbClr val="323E4A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73" name="AutoShape 21"/>
          <p:cNvSpPr>
            <a:spLocks/>
          </p:cNvSpPr>
          <p:nvPr/>
        </p:nvSpPr>
        <p:spPr bwMode="auto">
          <a:xfrm>
            <a:off x="4943475" y="3148013"/>
            <a:ext cx="2747963" cy="47625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74" name="Rectangle 22"/>
          <p:cNvSpPr>
            <a:spLocks/>
          </p:cNvSpPr>
          <p:nvPr/>
        </p:nvSpPr>
        <p:spPr bwMode="auto">
          <a:xfrm>
            <a:off x="5068491" y="3217069"/>
            <a:ext cx="261342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11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 </a:t>
            </a:r>
            <a:r>
              <a:rPr kumimoji="0" lang="en-US" sz="1575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 Light" charset="0"/>
              </a:rPr>
              <a:t>NOVEMBER</a:t>
            </a:r>
          </a:p>
        </p:txBody>
      </p:sp>
      <p:sp>
        <p:nvSpPr>
          <p:cNvPr id="88075" name="AutoShape 23"/>
          <p:cNvSpPr>
            <a:spLocks/>
          </p:cNvSpPr>
          <p:nvPr/>
        </p:nvSpPr>
        <p:spPr bwMode="auto">
          <a:xfrm rot="5400000">
            <a:off x="4832450" y="3229273"/>
            <a:ext cx="158948" cy="157163"/>
          </a:xfrm>
          <a:custGeom>
            <a:avLst/>
            <a:gdLst>
              <a:gd name="T0" fmla="*/ 5239 w 21600"/>
              <a:gd name="T1" fmla="*/ 125187 h 21600"/>
              <a:gd name="T2" fmla="*/ 309439 w 21600"/>
              <a:gd name="T3" fmla="*/ 216981 h 21600"/>
              <a:gd name="T4" fmla="*/ 422743 w 21600"/>
              <a:gd name="T5" fmla="*/ 419100 h 21600"/>
              <a:gd name="T6" fmla="*/ 423862 w 21600"/>
              <a:gd name="T7" fmla="*/ 0 h 21600"/>
              <a:gd name="T8" fmla="*/ 0 w 21600"/>
              <a:gd name="T9" fmla="*/ 0 h 21600"/>
              <a:gd name="T10" fmla="*/ 5239 w 21600"/>
              <a:gd name="T11" fmla="*/ 125187 h 21600"/>
              <a:gd name="T12" fmla="*/ 5239 w 21600"/>
              <a:gd name="T13" fmla="*/ 12518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76" name="AutoShape 24"/>
          <p:cNvSpPr>
            <a:spLocks/>
          </p:cNvSpPr>
          <p:nvPr/>
        </p:nvSpPr>
        <p:spPr bwMode="auto">
          <a:xfrm rot="5400000" flipH="1">
            <a:off x="4832449" y="3384649"/>
            <a:ext cx="158949" cy="157163"/>
          </a:xfrm>
          <a:custGeom>
            <a:avLst/>
            <a:gdLst>
              <a:gd name="T0" fmla="*/ 5239 w 21600"/>
              <a:gd name="T1" fmla="*/ 125187 h 21600"/>
              <a:gd name="T2" fmla="*/ 309440 w 21600"/>
              <a:gd name="T3" fmla="*/ 216981 h 21600"/>
              <a:gd name="T4" fmla="*/ 422744 w 21600"/>
              <a:gd name="T5" fmla="*/ 419100 h 21600"/>
              <a:gd name="T6" fmla="*/ 423863 w 21600"/>
              <a:gd name="T7" fmla="*/ 0 h 21600"/>
              <a:gd name="T8" fmla="*/ 0 w 21600"/>
              <a:gd name="T9" fmla="*/ 0 h 21600"/>
              <a:gd name="T10" fmla="*/ 5239 w 21600"/>
              <a:gd name="T11" fmla="*/ 125187 h 21600"/>
              <a:gd name="T12" fmla="*/ 5239 w 21600"/>
              <a:gd name="T13" fmla="*/ 12518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67" y="6452"/>
                </a:moveTo>
                <a:cubicBezTo>
                  <a:pt x="267" y="6452"/>
                  <a:pt x="12019" y="6732"/>
                  <a:pt x="15769" y="11183"/>
                </a:cubicBezTo>
                <a:cubicBezTo>
                  <a:pt x="19820" y="15994"/>
                  <a:pt x="21543" y="21600"/>
                  <a:pt x="21543" y="21600"/>
                </a:cubicBezTo>
                <a:lnTo>
                  <a:pt x="21600" y="0"/>
                </a:lnTo>
                <a:lnTo>
                  <a:pt x="0" y="0"/>
                </a:lnTo>
                <a:lnTo>
                  <a:pt x="267" y="6452"/>
                </a:lnTo>
                <a:close/>
                <a:moveTo>
                  <a:pt x="267" y="6452"/>
                </a:moveTo>
              </a:path>
            </a:pathLst>
          </a:cu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88077" name="Rectangle 25"/>
          <p:cNvSpPr>
            <a:spLocks/>
          </p:cNvSpPr>
          <p:nvPr/>
        </p:nvSpPr>
        <p:spPr bwMode="auto">
          <a:xfrm>
            <a:off x="6010275" y="3798094"/>
            <a:ext cx="15859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8078" name="Rectangle 26"/>
          <p:cNvSpPr>
            <a:spLocks/>
          </p:cNvSpPr>
          <p:nvPr/>
        </p:nvSpPr>
        <p:spPr bwMode="auto">
          <a:xfrm>
            <a:off x="5081587" y="3729037"/>
            <a:ext cx="785813" cy="785813"/>
          </a:xfrm>
          <a:prstGeom prst="rect">
            <a:avLst/>
          </a:prstGeom>
          <a:solidFill>
            <a:srgbClr val="323E4A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AA4768-2268-433C-A662-2E0E793D9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4" b="64485"/>
          <a:stretch/>
        </p:blipFill>
        <p:spPr>
          <a:xfrm>
            <a:off x="1542" y="3163413"/>
            <a:ext cx="9150441" cy="1968210"/>
          </a:xfrm>
          <a:prstGeom prst="rect">
            <a:avLst/>
          </a:prstGeom>
        </p:spPr>
      </p:pic>
      <p:sp>
        <p:nvSpPr>
          <p:cNvPr id="89089" name="Line 1"/>
          <p:cNvSpPr>
            <a:spLocks noChangeShapeType="1"/>
          </p:cNvSpPr>
          <p:nvPr/>
        </p:nvSpPr>
        <p:spPr bwMode="auto">
          <a:xfrm>
            <a:off x="4576763" y="-60127"/>
            <a:ext cx="0" cy="2888457"/>
          </a:xfrm>
          <a:prstGeom prst="line">
            <a:avLst/>
          </a:prstGeom>
          <a:noFill/>
          <a:ln w="25400">
            <a:solidFill>
              <a:srgbClr val="B3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4933950" y="1000125"/>
            <a:ext cx="2747963" cy="476250"/>
            <a:chOff x="0" y="0"/>
            <a:chExt cx="4616" cy="800"/>
          </a:xfrm>
          <a:solidFill>
            <a:schemeClr val="accent3"/>
          </a:solidFill>
        </p:grpSpPr>
        <p:sp>
          <p:nvSpPr>
            <p:cNvPr id="31787" name="AutoShape 3"/>
            <p:cNvSpPr>
              <a:spLocks/>
            </p:cNvSpPr>
            <p:nvPr/>
          </p:nvSpPr>
          <p:spPr bwMode="auto">
            <a:xfrm>
              <a:off x="0" y="0"/>
              <a:ext cx="4616" cy="800"/>
            </a:xfrm>
            <a:prstGeom prst="roundRect">
              <a:avLst>
                <a:gd name="adj" fmla="val 0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31788" name="Rectangle 4"/>
            <p:cNvSpPr>
              <a:spLocks/>
            </p:cNvSpPr>
            <p:nvPr/>
          </p:nvSpPr>
          <p:spPr bwMode="auto">
            <a:xfrm>
              <a:off x="210" y="116"/>
              <a:ext cx="4390" cy="5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" pitchFamily="50" charset="0"/>
                  <a:ea typeface="ＭＳ Ｐゴシック" charset="0"/>
                  <a:cs typeface="+mn-cs"/>
                  <a:sym typeface="Source Sans Pro Bold" charset="0"/>
                </a:rPr>
                <a:t>12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 Light" pitchFamily="50" charset="0"/>
                  <a:ea typeface="ＭＳ Ｐゴシック" charset="0"/>
                  <a:cs typeface="+mn-cs"/>
                  <a:sym typeface="Source Sans Pro Bold" charset="0"/>
                </a:rPr>
                <a:t> </a:t>
              </a:r>
              <a:r>
                <a:rPr kumimoji="0" lang="en-US" sz="1575" b="0" i="0" u="none" strike="noStrike" kern="1200" cap="none" spc="0" normalizeH="0" baseline="0" noProof="0">
                  <a:ln>
                    <a:noFill/>
                  </a:ln>
                  <a:solidFill>
                    <a:srgbClr val="FFFEFE"/>
                  </a:solidFill>
                  <a:effectLst/>
                  <a:uLnTx/>
                  <a:uFillTx/>
                  <a:latin typeface="Colart Standard Light" pitchFamily="50" charset="0"/>
                  <a:ea typeface="ＭＳ Ｐゴシック" charset="0"/>
                  <a:cs typeface="+mn-cs"/>
                  <a:sym typeface="Source Sans Pro Light" charset="0"/>
                </a:rPr>
                <a:t>DECEMBER</a:t>
              </a:r>
            </a:p>
          </p:txBody>
        </p:sp>
      </p:grp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4822031" y="1079302"/>
            <a:ext cx="157163" cy="313729"/>
            <a:chOff x="0" y="0"/>
            <a:chExt cx="264" cy="527"/>
          </a:xfrm>
          <a:solidFill>
            <a:schemeClr val="accent3"/>
          </a:solidFill>
        </p:grpSpPr>
        <p:sp>
          <p:nvSpPr>
            <p:cNvPr id="31785" name="AutoShape 6"/>
            <p:cNvSpPr>
              <a:spLocks/>
            </p:cNvSpPr>
            <p:nvPr/>
          </p:nvSpPr>
          <p:spPr bwMode="auto">
            <a:xfrm rot="5400000">
              <a:off x="-1" y="1"/>
              <a:ext cx="266" cy="264"/>
            </a:xfrm>
            <a:custGeom>
              <a:avLst/>
              <a:gdLst>
                <a:gd name="T0" fmla="*/ 267 w 21600"/>
                <a:gd name="T1" fmla="*/ 6452 h 21600"/>
                <a:gd name="T2" fmla="*/ 15769 w 21600"/>
                <a:gd name="T3" fmla="*/ 11183 h 21600"/>
                <a:gd name="T4" fmla="*/ 21543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7 w 21600"/>
                <a:gd name="T11" fmla="*/ 6452 h 21600"/>
                <a:gd name="T12" fmla="*/ 267 w 21600"/>
                <a:gd name="T13" fmla="*/ 64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67" y="6452"/>
                  </a:moveTo>
                  <a:cubicBezTo>
                    <a:pt x="267" y="6452"/>
                    <a:pt x="12019" y="6732"/>
                    <a:pt x="15769" y="11183"/>
                  </a:cubicBezTo>
                  <a:cubicBezTo>
                    <a:pt x="19820" y="15994"/>
                    <a:pt x="21543" y="21600"/>
                    <a:pt x="21543" y="2160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267" y="6452"/>
                  </a:lnTo>
                  <a:close/>
                  <a:moveTo>
                    <a:pt x="267" y="645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31786" name="AutoShape 7"/>
            <p:cNvSpPr>
              <a:spLocks/>
            </p:cNvSpPr>
            <p:nvPr/>
          </p:nvSpPr>
          <p:spPr bwMode="auto">
            <a:xfrm rot="5400000" flipH="1">
              <a:off x="-1" y="262"/>
              <a:ext cx="266" cy="264"/>
            </a:xfrm>
            <a:custGeom>
              <a:avLst/>
              <a:gdLst>
                <a:gd name="T0" fmla="*/ 267 w 21600"/>
                <a:gd name="T1" fmla="*/ 6452 h 21600"/>
                <a:gd name="T2" fmla="*/ 15769 w 21600"/>
                <a:gd name="T3" fmla="*/ 11183 h 21600"/>
                <a:gd name="T4" fmla="*/ 21543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7 w 21600"/>
                <a:gd name="T11" fmla="*/ 6452 h 21600"/>
                <a:gd name="T12" fmla="*/ 267 w 21600"/>
                <a:gd name="T13" fmla="*/ 64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67" y="6452"/>
                  </a:moveTo>
                  <a:cubicBezTo>
                    <a:pt x="267" y="6452"/>
                    <a:pt x="12019" y="6732"/>
                    <a:pt x="15769" y="11183"/>
                  </a:cubicBezTo>
                  <a:cubicBezTo>
                    <a:pt x="19820" y="15994"/>
                    <a:pt x="21543" y="21600"/>
                    <a:pt x="21543" y="2160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267" y="6452"/>
                  </a:lnTo>
                  <a:close/>
                  <a:moveTo>
                    <a:pt x="267" y="6452"/>
                  </a:moveTo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89123" name="Rectangle 9"/>
          <p:cNvSpPr>
            <a:spLocks/>
          </p:cNvSpPr>
          <p:nvPr/>
        </p:nvSpPr>
        <p:spPr bwMode="auto">
          <a:xfrm>
            <a:off x="6000375" y="1650206"/>
            <a:ext cx="15862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Source Sans Pro Bold" charset="0"/>
              </a:rPr>
              <a:t>ITEM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Maecenas sed diam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eget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risus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varius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blandit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sit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amet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ＭＳ Ｐゴシック" charset="0"/>
                <a:cs typeface="ＭＳ Ｐゴシック" charset="0"/>
                <a:sym typeface="Source Sans Pro" charset="0"/>
              </a:rPr>
              <a:t> non magna.  Maecenas sed diam </a:t>
            </a:r>
          </a:p>
        </p:txBody>
      </p:sp>
      <p:sp>
        <p:nvSpPr>
          <p:cNvPr id="89124" name="Rectangle 10"/>
          <p:cNvSpPr>
            <a:spLocks/>
          </p:cNvSpPr>
          <p:nvPr/>
        </p:nvSpPr>
        <p:spPr bwMode="auto">
          <a:xfrm>
            <a:off x="5082292" y="1591973"/>
            <a:ext cx="785999" cy="785813"/>
          </a:xfrm>
          <a:prstGeom prst="rect">
            <a:avLst/>
          </a:prstGeom>
          <a:solidFill>
            <a:srgbClr val="323E4A">
              <a:alpha val="66000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31749" name="Oval 12"/>
          <p:cNvSpPr>
            <a:spLocks/>
          </p:cNvSpPr>
          <p:nvPr/>
        </p:nvSpPr>
        <p:spPr bwMode="auto">
          <a:xfrm>
            <a:off x="4500562" y="1190625"/>
            <a:ext cx="147638" cy="147638"/>
          </a:xfrm>
          <a:prstGeom prst="ellipse">
            <a:avLst/>
          </a:prstGeom>
          <a:solidFill>
            <a:schemeClr val="accent3"/>
          </a:solidFill>
          <a:ln w="101600">
            <a:solidFill>
              <a:srgbClr val="FF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grpSp>
        <p:nvGrpSpPr>
          <p:cNvPr id="31751" name="Group 34"/>
          <p:cNvGrpSpPr>
            <a:grpSpLocks/>
          </p:cNvGrpSpPr>
          <p:nvPr/>
        </p:nvGrpSpPr>
        <p:grpSpPr bwMode="auto">
          <a:xfrm rot="10800000" flipH="1">
            <a:off x="3995738" y="2880718"/>
            <a:ext cx="1152525" cy="798909"/>
            <a:chOff x="0" y="0"/>
            <a:chExt cx="1936" cy="1341"/>
          </a:xfrm>
          <a:solidFill>
            <a:schemeClr val="tx1"/>
          </a:solidFill>
        </p:grpSpPr>
        <p:sp>
          <p:nvSpPr>
            <p:cNvPr id="31758" name="AutoShape 35"/>
            <p:cNvSpPr>
              <a:spLocks/>
            </p:cNvSpPr>
            <p:nvPr/>
          </p:nvSpPr>
          <p:spPr bwMode="auto">
            <a:xfrm>
              <a:off x="0" y="0"/>
              <a:ext cx="1936" cy="1160"/>
            </a:xfrm>
            <a:prstGeom prst="roundRect">
              <a:avLst>
                <a:gd name="adj" fmla="val 21375"/>
              </a:avLst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31759" name="Group 36"/>
            <p:cNvGrpSpPr>
              <a:grpSpLocks/>
            </p:cNvGrpSpPr>
            <p:nvPr/>
          </p:nvGrpSpPr>
          <p:grpSpPr bwMode="auto">
            <a:xfrm>
              <a:off x="703" y="1076"/>
              <a:ext cx="530" cy="265"/>
              <a:chOff x="0" y="0"/>
              <a:chExt cx="530" cy="265"/>
            </a:xfrm>
            <a:grpFill/>
          </p:grpSpPr>
          <p:sp>
            <p:nvSpPr>
              <p:cNvPr id="31760" name="AutoShape 37"/>
              <p:cNvSpPr>
                <a:spLocks/>
              </p:cNvSpPr>
              <p:nvPr/>
            </p:nvSpPr>
            <p:spPr bwMode="auto">
              <a:xfrm>
                <a:off x="0" y="0"/>
                <a:ext cx="268" cy="265"/>
              </a:xfrm>
              <a:custGeom>
                <a:avLst/>
                <a:gdLst>
                  <a:gd name="T0" fmla="*/ 267 w 21600"/>
                  <a:gd name="T1" fmla="*/ 6452 h 21600"/>
                  <a:gd name="T2" fmla="*/ 15769 w 21600"/>
                  <a:gd name="T3" fmla="*/ 11183 h 21600"/>
                  <a:gd name="T4" fmla="*/ 21543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267 w 21600"/>
                  <a:gd name="T11" fmla="*/ 6452 h 21600"/>
                  <a:gd name="T12" fmla="*/ 267 w 21600"/>
                  <a:gd name="T13" fmla="*/ 64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1761" name="AutoShape 38"/>
              <p:cNvSpPr>
                <a:spLocks/>
              </p:cNvSpPr>
              <p:nvPr/>
            </p:nvSpPr>
            <p:spPr bwMode="auto">
              <a:xfrm flipH="1">
                <a:off x="262" y="0"/>
                <a:ext cx="268" cy="264"/>
              </a:xfrm>
              <a:custGeom>
                <a:avLst/>
                <a:gdLst>
                  <a:gd name="T0" fmla="*/ 267 w 21600"/>
                  <a:gd name="T1" fmla="*/ 6452 h 21600"/>
                  <a:gd name="T2" fmla="*/ 15769 w 21600"/>
                  <a:gd name="T3" fmla="*/ 11183 h 21600"/>
                  <a:gd name="T4" fmla="*/ 21543 w 21600"/>
                  <a:gd name="T5" fmla="*/ 21600 h 21600"/>
                  <a:gd name="T6" fmla="*/ 21600 w 21600"/>
                  <a:gd name="T7" fmla="*/ 0 h 21600"/>
                  <a:gd name="T8" fmla="*/ 0 w 21600"/>
                  <a:gd name="T9" fmla="*/ 0 h 21600"/>
                  <a:gd name="T10" fmla="*/ 267 w 21600"/>
                  <a:gd name="T11" fmla="*/ 6452 h 21600"/>
                  <a:gd name="T12" fmla="*/ 267 w 21600"/>
                  <a:gd name="T13" fmla="*/ 64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67" y="6452"/>
                    </a:moveTo>
                    <a:cubicBezTo>
                      <a:pt x="267" y="6452"/>
                      <a:pt x="12019" y="6732"/>
                      <a:pt x="15769" y="11183"/>
                    </a:cubicBezTo>
                    <a:cubicBezTo>
                      <a:pt x="19820" y="15994"/>
                      <a:pt x="21543" y="21600"/>
                      <a:pt x="21543" y="21600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267" y="6452"/>
                    </a:lnTo>
                    <a:close/>
                    <a:moveTo>
                      <a:pt x="267" y="6452"/>
                    </a:moveTo>
                  </a:path>
                </a:pathLst>
              </a:custGeom>
              <a:grpFill/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096" name="Rectangle 39"/>
          <p:cNvSpPr>
            <a:spLocks/>
          </p:cNvSpPr>
          <p:nvPr/>
        </p:nvSpPr>
        <p:spPr bwMode="auto">
          <a:xfrm>
            <a:off x="4174331" y="3125924"/>
            <a:ext cx="8048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Colart Standard" pitchFamily="50" charset="0"/>
                <a:ea typeface="ＭＳ Ｐゴシック" charset="0"/>
                <a:cs typeface="ＭＳ Ｐゴシック" charset="0"/>
                <a:sym typeface="Bebas Neue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9444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4986D5E2-3163-4DFA-860C-DD8DDA2A898D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E3D991DA-06CF-459A-BCD1-0CB303CFEAE0}"/>
    </a:ext>
  </a:extLst>
</a:theme>
</file>

<file path=ppt/theme/theme3.xml><?xml version="1.0" encoding="utf-8"?>
<a:theme xmlns:a="http://schemas.openxmlformats.org/drawingml/2006/main" name="1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PowerPoint-Presentation-16-9</Template>
  <TotalTime>0</TotalTime>
  <Words>321</Words>
  <Application>Microsoft Office PowerPoint</Application>
  <PresentationFormat>On-screen Show (16:9)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Colart Standard</vt:lpstr>
      <vt:lpstr>Colart Standard Light</vt:lpstr>
      <vt:lpstr>Lato</vt:lpstr>
      <vt:lpstr>Roboto Light</vt:lpstr>
      <vt:lpstr>Title Slides</vt:lpstr>
      <vt:lpstr>Text Slides</vt:lpstr>
      <vt:lpstr>1_Text Slides</vt:lpstr>
      <vt:lpstr>Timeline</vt:lpstr>
      <vt:lpstr>Gantt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</dc:title>
  <dc:creator>Toby Russell</dc:creator>
  <cp:lastModifiedBy>Toby Russell</cp:lastModifiedBy>
  <cp:revision>1</cp:revision>
  <dcterms:created xsi:type="dcterms:W3CDTF">2021-02-18T18:19:49Z</dcterms:created>
  <dcterms:modified xsi:type="dcterms:W3CDTF">2021-02-18T18:20:16Z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