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</p:sldMasterIdLst>
  <p:notesMasterIdLst>
    <p:notesMasterId r:id="rId13"/>
  </p:notesMasterIdLst>
  <p:handoutMasterIdLst>
    <p:handoutMasterId r:id="rId14"/>
  </p:handoutMasterIdLst>
  <p:sldIdLst>
    <p:sldId id="291" r:id="rId6"/>
    <p:sldId id="873" r:id="rId7"/>
    <p:sldId id="816" r:id="rId8"/>
    <p:sldId id="878" r:id="rId9"/>
    <p:sldId id="356" r:id="rId10"/>
    <p:sldId id="818" r:id="rId11"/>
    <p:sldId id="81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9" d="100"/>
          <a:sy n="149" d="100"/>
        </p:scale>
        <p:origin x="50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y Russell" userId="0d3e3635-ec96-4dfe-84bc-de4149b678ab" providerId="ADAL" clId="{0F5B8DB3-0826-4531-8C95-712BF6D8AD24}"/>
    <pc:docChg chg="delSld">
      <pc:chgData name="Toby Russell" userId="0d3e3635-ec96-4dfe-84bc-de4149b678ab" providerId="ADAL" clId="{0F5B8DB3-0826-4531-8C95-712BF6D8AD24}" dt="2021-02-18T15:47:58.505" v="0" actId="47"/>
      <pc:docMkLst>
        <pc:docMk/>
      </pc:docMkLst>
      <pc:sldChg chg="del">
        <pc:chgData name="Toby Russell" userId="0d3e3635-ec96-4dfe-84bc-de4149b678ab" providerId="ADAL" clId="{0F5B8DB3-0826-4531-8C95-712BF6D8AD24}" dt="2021-02-18T15:47:58.505" v="0" actId="47"/>
        <pc:sldMkLst>
          <pc:docMk/>
          <pc:sldMk cId="1398458062" sldId="8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56BA7-A51E-6F4A-AC8A-9D5F0D6856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9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This is a test</a:t>
            </a:r>
          </a:p>
          <a:p>
            <a:pPr lvl="1"/>
            <a:r>
              <a:rPr lang="en-GB" dirty="0"/>
              <a:t>This is a test</a:t>
            </a:r>
          </a:p>
          <a:p>
            <a:pPr lvl="2"/>
            <a:r>
              <a:rPr lang="en-GB" dirty="0"/>
              <a:t>This is a test</a:t>
            </a:r>
          </a:p>
          <a:p>
            <a:pPr lvl="3"/>
            <a:r>
              <a:rPr lang="en-GB" dirty="0"/>
              <a:t>This is a test</a:t>
            </a:r>
          </a:p>
          <a:p>
            <a:pPr lvl="4"/>
            <a:r>
              <a:rPr lang="en-GB" dirty="0"/>
              <a:t>This is a test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February, 2021</a:t>
            </a:fld>
            <a:endParaRPr lang="en-GB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C06F1F9-EB98-4FF5-BAEF-EB17D68E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9D5D2-D573-4D49-B752-8DE3EB15D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10763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63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730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hebank.colart.com/t/310#a=1&amp;at=1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9DC2-5227-3947-B476-D94AFFC7E075}"/>
              </a:ext>
            </a:extLst>
          </p:cNvPr>
          <p:cNvSpPr txBox="1">
            <a:spLocks/>
          </p:cNvSpPr>
          <p:nvPr/>
        </p:nvSpPr>
        <p:spPr>
          <a:xfrm>
            <a:off x="379343" y="1628501"/>
            <a:ext cx="8318499" cy="47255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Medium" pitchFamily="50" charset="0"/>
              </a:rPr>
              <a:t>Welcome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Medium" pitchFamily="50" charset="0"/>
              </a:rPr>
              <a:t> to your new PowerPoint template!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54B3CD-EEFA-C84F-8D6B-91B1D1A0F191}"/>
              </a:ext>
            </a:extLst>
          </p:cNvPr>
          <p:cNvSpPr txBox="1">
            <a:spLocks/>
          </p:cNvSpPr>
          <p:nvPr/>
        </p:nvSpPr>
        <p:spPr>
          <a:xfrm>
            <a:off x="379977" y="2214770"/>
            <a:ext cx="8317866" cy="22819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Internal + External: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Suitable for both, if you’re sharing externally make sure to save your presentation as a pdf.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Format: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We have provided a wide selection of slides to help you in creating your presentations and a library of additional slides will be provided through the intranet..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Images: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you’d like to add new images, please have a look at the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Colart brand images on The Bank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olart Standard Light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Colours: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 look at the ‘Design’ tab, there’s a ‘Colart’ colour theme which you should try to adhere 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Font: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</a:rPr>
              <a:t>You should use the ‘Colart Standard’ family of fonts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 throughout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85651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4F75DE-06BC-41F2-B6A4-0061820056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BASIC TITLE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1E9E-FCEB-4A45-B651-E219C81DC2C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GB"/>
              <a:t>THAT YOU CAN ADD YOUR OWN IMAGE 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ACFE8-EE0A-44B1-A7A7-5EC64E635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51E3F2-6CA8-4837-A49A-26674C6D53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B807E-A514-4579-8FA9-C8768D745BF6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GB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6715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CED277-D17E-46F3-9EF2-721DEDA7D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16" b="294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4F75DE-06BC-41F2-B6A4-0061820056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1E9E-FCEB-4A45-B651-E219C81DC2C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GB"/>
              <a:t>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72934-FC9E-4868-9976-B909E311E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4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tIns="93600" bIns="46800"/>
          <a:lstStyle/>
          <a:p>
            <a:r>
              <a:rPr lang="en-US">
                <a:latin typeface="Colart Standard" pitchFamily="50" charset="0"/>
              </a:rPr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54290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7ACB-B370-4A6C-A744-8E3B52B4D6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Basic Title and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76C4-B138-4DF2-8451-904E1C25F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/>
              <a:t>Lorem ipsum </a:t>
            </a:r>
            <a:r>
              <a:rPr lang="en-GB" sz="1400" err="1"/>
              <a:t>dolor</a:t>
            </a:r>
            <a:r>
              <a:rPr lang="en-GB" sz="1400"/>
              <a:t> sit </a:t>
            </a:r>
            <a:r>
              <a:rPr lang="en-GB" sz="1400" err="1"/>
              <a:t>amet</a:t>
            </a:r>
            <a:r>
              <a:rPr lang="en-GB" sz="1400"/>
              <a:t>, </a:t>
            </a:r>
            <a:r>
              <a:rPr lang="en-GB" sz="1400" err="1"/>
              <a:t>consectetur</a:t>
            </a:r>
            <a:r>
              <a:rPr lang="en-GB" sz="1400"/>
              <a:t> </a:t>
            </a:r>
            <a:r>
              <a:rPr lang="en-GB" sz="1400" err="1"/>
              <a:t>adipiscing</a:t>
            </a:r>
            <a:r>
              <a:rPr lang="en-GB" sz="1400"/>
              <a:t> </a:t>
            </a:r>
            <a:r>
              <a:rPr lang="en-GB" sz="1400" err="1"/>
              <a:t>elit</a:t>
            </a:r>
            <a:r>
              <a:rPr lang="en-GB" sz="1400"/>
              <a:t>. </a:t>
            </a:r>
            <a:r>
              <a:rPr lang="en-GB" sz="1400" err="1"/>
              <a:t>Praesent</a:t>
            </a:r>
            <a:r>
              <a:rPr lang="en-GB" sz="1400"/>
              <a:t> </a:t>
            </a:r>
            <a:r>
              <a:rPr lang="en-GB" sz="1400" err="1"/>
              <a:t>posuere</a:t>
            </a:r>
            <a:r>
              <a:rPr lang="en-GB" sz="1400"/>
              <a:t> </a:t>
            </a:r>
            <a:r>
              <a:rPr lang="en-GB" sz="1400" err="1"/>
              <a:t>pretium</a:t>
            </a:r>
            <a:r>
              <a:rPr lang="en-GB" sz="1400"/>
              <a:t> ligula </a:t>
            </a:r>
            <a:r>
              <a:rPr lang="en-GB" sz="1400" err="1"/>
              <a:t>vel</a:t>
            </a:r>
            <a:r>
              <a:rPr lang="en-GB" sz="1400"/>
              <a:t> </a:t>
            </a:r>
            <a:r>
              <a:rPr lang="en-GB" sz="1400" err="1"/>
              <a:t>luctus</a:t>
            </a:r>
            <a:r>
              <a:rPr lang="en-GB" sz="1400"/>
              <a:t>. </a:t>
            </a:r>
            <a:r>
              <a:rPr lang="en-GB" sz="1400" err="1"/>
              <a:t>Mauris</a:t>
            </a:r>
            <a:r>
              <a:rPr lang="en-GB" sz="1400"/>
              <a:t> </a:t>
            </a:r>
            <a:r>
              <a:rPr lang="en-GB" sz="1400" err="1"/>
              <a:t>aliquet</a:t>
            </a:r>
            <a:r>
              <a:rPr lang="en-GB" sz="1400"/>
              <a:t> a </a:t>
            </a:r>
            <a:r>
              <a:rPr lang="en-GB" sz="1400" err="1"/>
              <a:t>metus</a:t>
            </a:r>
            <a:r>
              <a:rPr lang="en-GB" sz="1400"/>
              <a:t> </a:t>
            </a:r>
            <a:r>
              <a:rPr lang="en-GB" sz="1400" err="1"/>
              <a:t>quis</a:t>
            </a:r>
            <a:r>
              <a:rPr lang="en-GB" sz="1400"/>
              <a:t> maximus. </a:t>
            </a:r>
            <a:r>
              <a:rPr lang="en-GB" sz="1400" err="1"/>
              <a:t>Fusce</a:t>
            </a:r>
            <a:r>
              <a:rPr lang="en-GB" sz="1400"/>
              <a:t> </a:t>
            </a:r>
            <a:r>
              <a:rPr lang="en-GB" sz="1400" err="1"/>
              <a:t>congue</a:t>
            </a:r>
            <a:r>
              <a:rPr lang="en-GB" sz="1400"/>
              <a:t> libero </a:t>
            </a:r>
            <a:r>
              <a:rPr lang="en-GB" sz="1400" err="1"/>
              <a:t>odio</a:t>
            </a:r>
            <a:r>
              <a:rPr lang="en-GB" sz="1400"/>
              <a:t>, et </a:t>
            </a:r>
            <a:r>
              <a:rPr lang="en-GB" sz="1400" err="1"/>
              <a:t>ullamcorper</a:t>
            </a:r>
            <a:r>
              <a:rPr lang="en-GB" sz="1400"/>
              <a:t> </a:t>
            </a:r>
            <a:r>
              <a:rPr lang="en-GB" sz="1400" err="1"/>
              <a:t>massa</a:t>
            </a:r>
            <a:r>
              <a:rPr lang="en-GB" sz="1400"/>
              <a:t> </a:t>
            </a:r>
            <a:r>
              <a:rPr lang="en-GB" sz="1400" err="1"/>
              <a:t>pretium</a:t>
            </a:r>
            <a:r>
              <a:rPr lang="en-GB" sz="1400"/>
              <a:t> sed. Maecenas </a:t>
            </a:r>
            <a:r>
              <a:rPr lang="en-GB" sz="1400" err="1"/>
              <a:t>sagittis</a:t>
            </a:r>
            <a:r>
              <a:rPr lang="en-GB" sz="1400"/>
              <a:t> </a:t>
            </a:r>
            <a:r>
              <a:rPr lang="en-GB" sz="1400" err="1"/>
              <a:t>posuere</a:t>
            </a:r>
            <a:r>
              <a:rPr lang="en-GB" sz="1400"/>
              <a:t> </a:t>
            </a:r>
            <a:r>
              <a:rPr lang="en-GB" sz="1400" err="1"/>
              <a:t>tristique</a:t>
            </a:r>
            <a:r>
              <a:rPr lang="en-GB" sz="1400"/>
              <a:t>. </a:t>
            </a:r>
            <a:r>
              <a:rPr lang="en-GB" sz="1400" err="1"/>
              <a:t>Vivamus</a:t>
            </a:r>
            <a:r>
              <a:rPr lang="en-GB" sz="1400"/>
              <a:t> </a:t>
            </a:r>
            <a:r>
              <a:rPr lang="en-GB" sz="1400" err="1"/>
              <a:t>interdum</a:t>
            </a:r>
            <a:r>
              <a:rPr lang="en-GB" sz="1400"/>
              <a:t> </a:t>
            </a:r>
            <a:r>
              <a:rPr lang="en-GB" sz="1400" err="1"/>
              <a:t>blandit</a:t>
            </a:r>
            <a:r>
              <a:rPr lang="en-GB" sz="1400"/>
              <a:t> magna, </a:t>
            </a:r>
            <a:r>
              <a:rPr lang="en-GB" sz="1400" err="1"/>
              <a:t>fringilla</a:t>
            </a:r>
            <a:r>
              <a:rPr lang="en-GB" sz="1400"/>
              <a:t> </a:t>
            </a:r>
            <a:r>
              <a:rPr lang="en-GB" sz="1400" err="1"/>
              <a:t>volutpat</a:t>
            </a:r>
            <a:r>
              <a:rPr lang="en-GB" sz="1400"/>
              <a:t> libero pharetra vel.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err="1"/>
              <a:t>Donec</a:t>
            </a:r>
            <a:r>
              <a:rPr lang="en-GB" sz="1400"/>
              <a:t> </a:t>
            </a:r>
            <a:r>
              <a:rPr lang="en-GB" sz="1400" err="1"/>
              <a:t>sollicitudin</a:t>
            </a:r>
            <a:r>
              <a:rPr lang="en-GB" sz="1400"/>
              <a:t> </a:t>
            </a:r>
            <a:r>
              <a:rPr lang="en-GB" sz="1400" err="1"/>
              <a:t>tortor</a:t>
            </a:r>
            <a:r>
              <a:rPr lang="en-GB" sz="1400"/>
              <a:t> </a:t>
            </a:r>
            <a:r>
              <a:rPr lang="en-GB" sz="1400" err="1"/>
              <a:t>urna</a:t>
            </a:r>
            <a:r>
              <a:rPr lang="en-GB" sz="1400"/>
              <a:t>, </a:t>
            </a:r>
            <a:r>
              <a:rPr lang="en-GB" sz="1400" err="1"/>
              <a:t>nec</a:t>
            </a:r>
            <a:r>
              <a:rPr lang="en-GB" sz="1400"/>
              <a:t> </a:t>
            </a:r>
            <a:r>
              <a:rPr lang="en-GB" sz="1400" err="1"/>
              <a:t>faucibus</a:t>
            </a:r>
            <a:r>
              <a:rPr lang="en-GB" sz="1400"/>
              <a:t> </a:t>
            </a:r>
            <a:r>
              <a:rPr lang="en-GB" sz="1400" err="1"/>
              <a:t>arcu</a:t>
            </a:r>
            <a:r>
              <a:rPr lang="en-GB" sz="1400"/>
              <a:t> </a:t>
            </a:r>
            <a:r>
              <a:rPr lang="en-GB" sz="1400" err="1"/>
              <a:t>tincidunt</a:t>
            </a:r>
            <a:r>
              <a:rPr lang="en-GB" sz="1400"/>
              <a:t> </a:t>
            </a:r>
            <a:r>
              <a:rPr lang="en-GB" sz="1400" err="1"/>
              <a:t>nec</a:t>
            </a:r>
            <a:r>
              <a:rPr lang="en-GB" sz="1400"/>
              <a:t>. </a:t>
            </a:r>
            <a:r>
              <a:rPr lang="en-GB" sz="1400" err="1"/>
              <a:t>Mauris</a:t>
            </a:r>
            <a:r>
              <a:rPr lang="en-GB" sz="1400"/>
              <a:t> </a:t>
            </a:r>
            <a:r>
              <a:rPr lang="en-GB" sz="1400" err="1"/>
              <a:t>ullamcorper</a:t>
            </a:r>
            <a:r>
              <a:rPr lang="en-GB" sz="1400"/>
              <a:t> </a:t>
            </a:r>
            <a:r>
              <a:rPr lang="en-GB" sz="1400" err="1"/>
              <a:t>urna</a:t>
            </a:r>
            <a:r>
              <a:rPr lang="en-GB" sz="1400"/>
              <a:t> </a:t>
            </a:r>
            <a:r>
              <a:rPr lang="en-GB" sz="1400" err="1"/>
              <a:t>tellus</a:t>
            </a:r>
            <a:r>
              <a:rPr lang="en-GB" sz="1400"/>
              <a:t>, et </a:t>
            </a:r>
            <a:r>
              <a:rPr lang="en-GB" sz="1400" err="1"/>
              <a:t>blandit</a:t>
            </a:r>
            <a:r>
              <a:rPr lang="en-GB" sz="1400"/>
              <a:t> libero </a:t>
            </a:r>
            <a:r>
              <a:rPr lang="en-GB" sz="1400" err="1"/>
              <a:t>commodo</a:t>
            </a:r>
            <a:r>
              <a:rPr lang="en-GB" sz="1400"/>
              <a:t> a. </a:t>
            </a:r>
            <a:r>
              <a:rPr lang="en-GB" sz="1400" err="1"/>
              <a:t>Mauris</a:t>
            </a:r>
            <a:r>
              <a:rPr lang="en-GB" sz="1400"/>
              <a:t> </a:t>
            </a:r>
            <a:r>
              <a:rPr lang="en-GB" sz="1400" err="1"/>
              <a:t>vulputate</a:t>
            </a:r>
            <a:r>
              <a:rPr lang="en-GB" sz="1400"/>
              <a:t> </a:t>
            </a:r>
            <a:r>
              <a:rPr lang="en-GB" sz="1400" err="1"/>
              <a:t>nunc</a:t>
            </a:r>
            <a:r>
              <a:rPr lang="en-GB" sz="1400"/>
              <a:t> a </a:t>
            </a:r>
            <a:r>
              <a:rPr lang="en-GB" sz="1400" err="1"/>
              <a:t>lacus</a:t>
            </a:r>
            <a:r>
              <a:rPr lang="en-GB" sz="1400"/>
              <a:t> </a:t>
            </a:r>
            <a:r>
              <a:rPr lang="en-GB" sz="1400" err="1"/>
              <a:t>mollis</a:t>
            </a:r>
            <a:r>
              <a:rPr lang="en-GB" sz="1400"/>
              <a:t>, </a:t>
            </a:r>
            <a:r>
              <a:rPr lang="en-GB" sz="1400" err="1"/>
              <a:t>ut</a:t>
            </a:r>
            <a:r>
              <a:rPr lang="en-GB" sz="1400"/>
              <a:t> porta </a:t>
            </a:r>
            <a:r>
              <a:rPr lang="en-GB" sz="1400" err="1"/>
              <a:t>risus</a:t>
            </a:r>
            <a:r>
              <a:rPr lang="en-GB" sz="1400"/>
              <a:t> </a:t>
            </a:r>
            <a:r>
              <a:rPr lang="en-GB" sz="1400" err="1"/>
              <a:t>tempor</a:t>
            </a:r>
            <a:r>
              <a:rPr lang="en-GB" sz="140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/>
              <a:t>Integer </a:t>
            </a:r>
            <a:r>
              <a:rPr lang="en-GB" sz="1400" err="1"/>
              <a:t>lobortis</a:t>
            </a:r>
            <a:r>
              <a:rPr lang="en-GB" sz="1400"/>
              <a:t> </a:t>
            </a:r>
            <a:r>
              <a:rPr lang="en-GB" sz="1400" err="1"/>
              <a:t>eleifend</a:t>
            </a:r>
            <a:r>
              <a:rPr lang="en-GB" sz="1400"/>
              <a:t> semper. </a:t>
            </a:r>
            <a:r>
              <a:rPr lang="en-GB" sz="1400" err="1"/>
              <a:t>Nulla</a:t>
            </a:r>
            <a:r>
              <a:rPr lang="en-GB" sz="1400"/>
              <a:t> in </a:t>
            </a:r>
            <a:r>
              <a:rPr lang="en-GB" sz="1400" err="1"/>
              <a:t>malesuada</a:t>
            </a:r>
            <a:r>
              <a:rPr lang="en-GB" sz="1400"/>
              <a:t> </a:t>
            </a:r>
            <a:r>
              <a:rPr lang="en-GB" sz="1400" err="1"/>
              <a:t>nulla</a:t>
            </a:r>
            <a:r>
              <a:rPr lang="en-GB" sz="1400"/>
              <a:t>. </a:t>
            </a:r>
            <a:r>
              <a:rPr lang="en-GB" sz="1400" err="1"/>
              <a:t>Nulla</a:t>
            </a:r>
            <a:r>
              <a:rPr lang="en-GB" sz="1400"/>
              <a:t> </a:t>
            </a:r>
            <a:r>
              <a:rPr lang="en-GB" sz="1400" err="1"/>
              <a:t>sem</a:t>
            </a:r>
            <a:r>
              <a:rPr lang="en-GB" sz="1400"/>
              <a:t> </a:t>
            </a:r>
            <a:r>
              <a:rPr lang="en-GB" sz="1400" err="1"/>
              <a:t>eros</a:t>
            </a:r>
            <a:r>
              <a:rPr lang="en-GB" sz="1400"/>
              <a:t>, </a:t>
            </a:r>
            <a:r>
              <a:rPr lang="en-GB" sz="1400" err="1"/>
              <a:t>faucibus</a:t>
            </a:r>
            <a:r>
              <a:rPr lang="en-GB" sz="1400"/>
              <a:t> vitae </a:t>
            </a:r>
            <a:r>
              <a:rPr lang="en-GB" sz="1400" err="1"/>
              <a:t>tortor</a:t>
            </a:r>
            <a:r>
              <a:rPr lang="en-GB" sz="1400"/>
              <a:t> </a:t>
            </a:r>
            <a:r>
              <a:rPr lang="en-GB" sz="1400" err="1"/>
              <a:t>malesuada</a:t>
            </a:r>
            <a:r>
              <a:rPr lang="en-GB" sz="1400"/>
              <a:t>, </a:t>
            </a:r>
            <a:r>
              <a:rPr lang="en-GB" sz="1400" err="1"/>
              <a:t>consectetur</a:t>
            </a:r>
            <a:r>
              <a:rPr lang="en-GB" sz="1400"/>
              <a:t> </a:t>
            </a:r>
            <a:r>
              <a:rPr lang="en-GB" sz="1400" err="1"/>
              <a:t>blandit</a:t>
            </a:r>
            <a:r>
              <a:rPr lang="en-GB" sz="1400"/>
              <a:t> ligula. </a:t>
            </a:r>
            <a:r>
              <a:rPr lang="en-GB" sz="1400" err="1"/>
              <a:t>Donec</a:t>
            </a:r>
            <a:r>
              <a:rPr lang="en-GB" sz="1400"/>
              <a:t> nisi </a:t>
            </a:r>
            <a:r>
              <a:rPr lang="en-GB" sz="1400" err="1"/>
              <a:t>velit</a:t>
            </a:r>
            <a:r>
              <a:rPr lang="en-GB" sz="1400"/>
              <a:t>, </a:t>
            </a:r>
            <a:r>
              <a:rPr lang="en-GB" sz="1400" err="1"/>
              <a:t>rutrum</a:t>
            </a:r>
            <a:r>
              <a:rPr lang="en-GB" sz="1400"/>
              <a:t> in </a:t>
            </a:r>
            <a:r>
              <a:rPr lang="en-GB" sz="1400" err="1"/>
              <a:t>sem</a:t>
            </a:r>
            <a:r>
              <a:rPr lang="en-GB" sz="1400"/>
              <a:t> </a:t>
            </a:r>
            <a:r>
              <a:rPr lang="en-GB" sz="1400" err="1"/>
              <a:t>vel</a:t>
            </a:r>
            <a:r>
              <a:rPr lang="en-GB" sz="1400"/>
              <a:t>, </a:t>
            </a:r>
            <a:r>
              <a:rPr lang="en-GB" sz="1400" err="1"/>
              <a:t>hendrerit</a:t>
            </a:r>
            <a:r>
              <a:rPr lang="en-GB" sz="1400"/>
              <a:t> </a:t>
            </a:r>
            <a:r>
              <a:rPr lang="en-GB" sz="1400" err="1"/>
              <a:t>accumsan</a:t>
            </a:r>
            <a:r>
              <a:rPr lang="en-GB" sz="1400"/>
              <a:t> mi. Cras pulvinar </a:t>
            </a:r>
            <a:r>
              <a:rPr lang="en-GB" sz="1400" err="1"/>
              <a:t>molestie</a:t>
            </a:r>
            <a:r>
              <a:rPr lang="en-GB" sz="1400"/>
              <a:t> </a:t>
            </a:r>
            <a:r>
              <a:rPr lang="en-GB" sz="1400" err="1"/>
              <a:t>tortor</a:t>
            </a:r>
            <a:r>
              <a:rPr lang="en-GB" sz="1400"/>
              <a:t> et maximus. Vestibulum </a:t>
            </a:r>
            <a:r>
              <a:rPr lang="en-GB" sz="1400" err="1"/>
              <a:t>tincidunt</a:t>
            </a:r>
            <a:r>
              <a:rPr lang="en-GB" sz="1400"/>
              <a:t> </a:t>
            </a:r>
            <a:r>
              <a:rPr lang="en-GB" sz="1400" err="1"/>
              <a:t>volutpat</a:t>
            </a:r>
            <a:r>
              <a:rPr lang="en-GB" sz="1400"/>
              <a:t> </a:t>
            </a:r>
            <a:r>
              <a:rPr lang="en-GB" sz="1400" err="1"/>
              <a:t>tellus</a:t>
            </a:r>
            <a:r>
              <a:rPr lang="en-GB" sz="1400"/>
              <a:t> </a:t>
            </a:r>
            <a:r>
              <a:rPr lang="en-GB" sz="1400" err="1"/>
              <a:t>sed</a:t>
            </a:r>
            <a:r>
              <a:rPr lang="en-GB" sz="1400"/>
              <a:t> </a:t>
            </a:r>
            <a:r>
              <a:rPr lang="en-GB" sz="1400" err="1"/>
              <a:t>ultricies</a:t>
            </a:r>
            <a:r>
              <a:rPr lang="en-GB" sz="1400"/>
              <a:t>. </a:t>
            </a:r>
            <a:r>
              <a:rPr lang="en-GB" sz="1400" err="1"/>
              <a:t>Sed</a:t>
            </a:r>
            <a:r>
              <a:rPr lang="en-GB" sz="1400"/>
              <a:t> </a:t>
            </a:r>
            <a:r>
              <a:rPr lang="en-GB" sz="1400" err="1"/>
              <a:t>malesuada</a:t>
            </a:r>
            <a:r>
              <a:rPr lang="en-GB" sz="1400"/>
              <a:t> porta </a:t>
            </a:r>
            <a:r>
              <a:rPr lang="en-GB" sz="1400" err="1"/>
              <a:t>augue</a:t>
            </a:r>
            <a:r>
              <a:rPr lang="en-GB" sz="1400"/>
              <a:t>, </a:t>
            </a:r>
            <a:r>
              <a:rPr lang="en-GB" sz="1400" err="1"/>
              <a:t>eget</a:t>
            </a:r>
            <a:r>
              <a:rPr lang="en-GB" sz="1400"/>
              <a:t> </a:t>
            </a:r>
            <a:r>
              <a:rPr lang="en-GB" sz="1400" err="1"/>
              <a:t>laoreet</a:t>
            </a:r>
            <a:r>
              <a:rPr lang="en-GB" sz="1400"/>
              <a:t> </a:t>
            </a:r>
            <a:r>
              <a:rPr lang="en-GB" sz="1400" err="1"/>
              <a:t>est</a:t>
            </a:r>
            <a:r>
              <a:rPr lang="en-GB" sz="1400"/>
              <a:t> </a:t>
            </a:r>
            <a:r>
              <a:rPr lang="en-GB" sz="1400" err="1"/>
              <a:t>aliquet</a:t>
            </a:r>
            <a:r>
              <a:rPr lang="en-GB" sz="1400"/>
              <a:t> </a:t>
            </a:r>
            <a:r>
              <a:rPr lang="en-GB" sz="1400" err="1"/>
              <a:t>quis</a:t>
            </a:r>
            <a:r>
              <a:rPr lang="en-GB" sz="1400"/>
              <a:t>. Vestibulum </a:t>
            </a:r>
            <a:r>
              <a:rPr lang="en-GB" sz="1400" err="1"/>
              <a:t>rutrum</a:t>
            </a:r>
            <a:r>
              <a:rPr lang="en-GB" sz="1400"/>
              <a:t>, </a:t>
            </a:r>
            <a:r>
              <a:rPr lang="en-GB" sz="1400" err="1"/>
              <a:t>sem</a:t>
            </a:r>
            <a:r>
              <a:rPr lang="en-GB" sz="1400"/>
              <a:t> ac lacinia </a:t>
            </a:r>
            <a:r>
              <a:rPr lang="en-GB" sz="1400" err="1"/>
              <a:t>finibus</a:t>
            </a:r>
            <a:r>
              <a:rPr lang="en-GB" sz="1400"/>
              <a:t>, ligula magna </a:t>
            </a:r>
            <a:r>
              <a:rPr lang="en-GB" sz="1400" err="1"/>
              <a:t>laoreet</a:t>
            </a:r>
            <a:r>
              <a:rPr lang="en-GB" sz="1400"/>
              <a:t> nisi, </a:t>
            </a:r>
            <a:r>
              <a:rPr lang="en-GB" sz="1400" err="1"/>
              <a:t>quis</a:t>
            </a:r>
            <a:r>
              <a:rPr lang="en-GB" sz="1400"/>
              <a:t> </a:t>
            </a:r>
            <a:r>
              <a:rPr lang="en-GB" sz="1400" err="1"/>
              <a:t>pretium</a:t>
            </a:r>
            <a:r>
              <a:rPr lang="en-GB" sz="1400"/>
              <a:t> </a:t>
            </a:r>
            <a:r>
              <a:rPr lang="en-GB" sz="1400" err="1"/>
              <a:t>felis</a:t>
            </a:r>
            <a:r>
              <a:rPr lang="en-GB" sz="1400"/>
              <a:t> </a:t>
            </a:r>
            <a:r>
              <a:rPr lang="en-GB" sz="1400" err="1"/>
              <a:t>felis</a:t>
            </a:r>
            <a:r>
              <a:rPr lang="en-GB" sz="1400"/>
              <a:t> id </a:t>
            </a:r>
            <a:r>
              <a:rPr lang="en-GB" sz="1400" err="1"/>
              <a:t>enim</a:t>
            </a:r>
            <a:r>
              <a:rPr lang="en-GB" sz="140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err="1"/>
              <a:t>Nulla</a:t>
            </a:r>
            <a:r>
              <a:rPr lang="en-GB" sz="1400"/>
              <a:t> </a:t>
            </a:r>
            <a:r>
              <a:rPr lang="en-GB" sz="1400" err="1"/>
              <a:t>posuere</a:t>
            </a:r>
            <a:r>
              <a:rPr lang="en-GB" sz="1400"/>
              <a:t> </a:t>
            </a:r>
            <a:r>
              <a:rPr lang="en-GB" sz="1400" err="1"/>
              <a:t>hendrerit</a:t>
            </a:r>
            <a:r>
              <a:rPr lang="en-GB" sz="1400"/>
              <a:t> </a:t>
            </a:r>
            <a:r>
              <a:rPr lang="en-GB" sz="1400" err="1"/>
              <a:t>risus</a:t>
            </a:r>
            <a:r>
              <a:rPr lang="en-GB" sz="1400"/>
              <a:t> in </a:t>
            </a:r>
            <a:r>
              <a:rPr lang="en-GB" sz="1400" err="1"/>
              <a:t>elementum</a:t>
            </a:r>
            <a:r>
              <a:rPr lang="en-GB" sz="1400"/>
              <a:t>. </a:t>
            </a:r>
            <a:r>
              <a:rPr lang="en-GB" sz="1400" err="1"/>
              <a:t>Nulla</a:t>
            </a:r>
            <a:r>
              <a:rPr lang="en-GB" sz="1400"/>
              <a:t> </a:t>
            </a:r>
            <a:r>
              <a:rPr lang="en-GB" sz="1400" err="1"/>
              <a:t>molestie</a:t>
            </a:r>
            <a:r>
              <a:rPr lang="en-GB" sz="1400"/>
              <a:t> </a:t>
            </a:r>
            <a:r>
              <a:rPr lang="en-GB" sz="1400" err="1"/>
              <a:t>quis</a:t>
            </a:r>
            <a:r>
              <a:rPr lang="en-GB" sz="1400"/>
              <a:t> </a:t>
            </a:r>
            <a:r>
              <a:rPr lang="en-GB" sz="1400" err="1"/>
              <a:t>mauris</a:t>
            </a:r>
            <a:r>
              <a:rPr lang="en-GB" sz="1400"/>
              <a:t> et </a:t>
            </a:r>
            <a:r>
              <a:rPr lang="en-GB" sz="1400" err="1"/>
              <a:t>mattis</a:t>
            </a:r>
            <a:r>
              <a:rPr lang="en-GB" sz="140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E4DA1-A2A4-4E4B-AF08-4ADF883C7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0FBACAE-A958-4FCE-93AB-4BB41FE87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103BE94-0256-49B9-94EC-D455718F7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405B-7709-4FE5-A63E-51D5C12EDF35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70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AD9B-1593-4C54-8D2A-58401A6E78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Basic Two Column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E2938-BF73-4F62-A62B-3AB05DE00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571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ligula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luctus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a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maximus.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libero </a:t>
            </a:r>
            <a:r>
              <a:rPr lang="en-GB" dirty="0" err="1"/>
              <a:t>odio</a:t>
            </a:r>
            <a:r>
              <a:rPr lang="en-GB" dirty="0"/>
              <a:t>, et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sed. Maecenas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magna,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libero pharetra vel. </a:t>
            </a:r>
            <a:r>
              <a:rPr lang="en-GB" dirty="0" err="1"/>
              <a:t>Donec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, et </a:t>
            </a:r>
            <a:r>
              <a:rPr lang="en-GB" dirty="0" err="1"/>
              <a:t>blandit</a:t>
            </a:r>
            <a:r>
              <a:rPr lang="en-GB" dirty="0"/>
              <a:t> libero </a:t>
            </a:r>
            <a:r>
              <a:rPr lang="en-GB" dirty="0" err="1"/>
              <a:t>commodo</a:t>
            </a:r>
            <a:r>
              <a:rPr lang="en-GB" dirty="0"/>
              <a:t> 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a </a:t>
            </a:r>
            <a:r>
              <a:rPr lang="en-GB" dirty="0" err="1"/>
              <a:t>lacus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porta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</a:pPr>
            <a:r>
              <a:rPr lang="en-GB" dirty="0"/>
              <a:t>Integer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 semper. </a:t>
            </a:r>
            <a:r>
              <a:rPr lang="en-GB" dirty="0" err="1"/>
              <a:t>Nulla</a:t>
            </a:r>
            <a:r>
              <a:rPr lang="en-GB" dirty="0"/>
              <a:t> in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vitae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ligula. </a:t>
            </a:r>
            <a:r>
              <a:rPr lang="en-GB" dirty="0" err="1"/>
              <a:t>Donec</a:t>
            </a:r>
            <a:r>
              <a:rPr lang="en-GB" dirty="0"/>
              <a:t> nisi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rutrum</a:t>
            </a:r>
            <a:r>
              <a:rPr lang="en-GB" dirty="0"/>
              <a:t> in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mi. Cras pulvinar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et maximus. Vestibulum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porta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 Vestibulum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sem</a:t>
            </a:r>
            <a:r>
              <a:rPr lang="en-GB" dirty="0"/>
              <a:t> ac lacinia </a:t>
            </a:r>
            <a:r>
              <a:rPr lang="en-GB" dirty="0" err="1"/>
              <a:t>finibus</a:t>
            </a:r>
            <a:r>
              <a:rPr lang="en-GB" dirty="0"/>
              <a:t>, ligula magna </a:t>
            </a:r>
            <a:r>
              <a:rPr lang="en-GB" dirty="0" err="1"/>
              <a:t>laoreet</a:t>
            </a:r>
            <a:r>
              <a:rPr lang="en-GB" dirty="0"/>
              <a:t> nisi,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id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</a:t>
            </a:r>
            <a:r>
              <a:rPr lang="en-GB" dirty="0" err="1"/>
              <a:t>elementum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54140-E7BB-4A43-9F85-7C8309A5352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49" y="1028700"/>
            <a:ext cx="4057650" cy="35571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ligula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luctus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a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maximus.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libero </a:t>
            </a:r>
            <a:r>
              <a:rPr lang="en-GB" dirty="0" err="1"/>
              <a:t>odio</a:t>
            </a:r>
            <a:r>
              <a:rPr lang="en-GB" dirty="0"/>
              <a:t>, et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sed. Maecenas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magna,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libero pharetra vel. </a:t>
            </a:r>
            <a:r>
              <a:rPr lang="en-GB" dirty="0" err="1"/>
              <a:t>Donec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, et </a:t>
            </a:r>
            <a:r>
              <a:rPr lang="en-GB" dirty="0" err="1"/>
              <a:t>blandit</a:t>
            </a:r>
            <a:r>
              <a:rPr lang="en-GB" dirty="0"/>
              <a:t> libero </a:t>
            </a:r>
            <a:r>
              <a:rPr lang="en-GB" dirty="0" err="1"/>
              <a:t>commodo</a:t>
            </a:r>
            <a:r>
              <a:rPr lang="en-GB" dirty="0"/>
              <a:t> 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a </a:t>
            </a:r>
            <a:r>
              <a:rPr lang="en-GB" dirty="0" err="1"/>
              <a:t>lacus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porta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</a:pPr>
            <a:r>
              <a:rPr lang="en-GB" dirty="0"/>
              <a:t>Integer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 semper. </a:t>
            </a:r>
            <a:r>
              <a:rPr lang="en-GB" dirty="0" err="1"/>
              <a:t>Nulla</a:t>
            </a:r>
            <a:r>
              <a:rPr lang="en-GB" dirty="0"/>
              <a:t> in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, </a:t>
            </a:r>
            <a:r>
              <a:rPr lang="en-GB" dirty="0" err="1"/>
              <a:t>faucibus</a:t>
            </a:r>
            <a:r>
              <a:rPr lang="en-GB" dirty="0"/>
              <a:t> vitae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ligula. </a:t>
            </a:r>
            <a:r>
              <a:rPr lang="en-GB" dirty="0" err="1"/>
              <a:t>Donec</a:t>
            </a:r>
            <a:r>
              <a:rPr lang="en-GB" dirty="0"/>
              <a:t> nisi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rutrum</a:t>
            </a:r>
            <a:r>
              <a:rPr lang="en-GB" dirty="0"/>
              <a:t> in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mi. Cras pulvinar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et maximus. Vestibulum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porta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 Vestibulum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sem</a:t>
            </a:r>
            <a:r>
              <a:rPr lang="en-GB" dirty="0"/>
              <a:t> ac lacinia </a:t>
            </a:r>
            <a:r>
              <a:rPr lang="en-GB" dirty="0" err="1"/>
              <a:t>finibus</a:t>
            </a:r>
            <a:r>
              <a:rPr lang="en-GB" dirty="0"/>
              <a:t>, ligula magna </a:t>
            </a:r>
            <a:r>
              <a:rPr lang="en-GB" dirty="0" err="1"/>
              <a:t>laoreet</a:t>
            </a:r>
            <a:r>
              <a:rPr lang="en-GB" dirty="0"/>
              <a:t> nisi,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id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</a:t>
            </a:r>
            <a:r>
              <a:rPr lang="en-GB" dirty="0" err="1"/>
              <a:t>elementum</a:t>
            </a:r>
            <a:r>
              <a:rPr lang="en-GB" dirty="0"/>
              <a:t>. 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34420A-5996-4273-9075-20B785185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E655E06-BA9A-40EC-8EF9-4965679C2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F7B2A4AD-DDA1-4AB7-B022-D73AC78EA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4A9B-138C-4E01-B6F3-AB12273E0ED0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9490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8EFDB934-CE1F-4296-9743-2693BF5D8CF3}" vid="{08B2F7E9-66CB-4BEA-A0F9-37AB42D3A3F7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8EFDB934-CE1F-4296-9743-2693BF5D8CF3}" vid="{27FEB5D2-EA8D-44D5-9A21-4388F25ECB9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1D51881F116419F1D5036E1343B84" ma:contentTypeVersion="13" ma:contentTypeDescription="Create a new document." ma:contentTypeScope="" ma:versionID="4601311fffe483bff80757653d1ae1ca">
  <xsd:schema xmlns:xsd="http://www.w3.org/2001/XMLSchema" xmlns:xs="http://www.w3.org/2001/XMLSchema" xmlns:p="http://schemas.microsoft.com/office/2006/metadata/properties" xmlns:ns3="3aaebb2d-1a7d-442e-8dc8-00e8ac325ffa" xmlns:ns4="9bbef0ca-59b1-44c8-8e83-17f1c96c4d10" targetNamespace="http://schemas.microsoft.com/office/2006/metadata/properties" ma:root="true" ma:fieldsID="5b50fd87d6828757a5fc6bd9a018eabe" ns3:_="" ns4:_="">
    <xsd:import namespace="3aaebb2d-1a7d-442e-8dc8-00e8ac325ffa"/>
    <xsd:import namespace="9bbef0ca-59b1-44c8-8e83-17f1c96c4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bb2d-1a7d-442e-8dc8-00e8ac32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ef0ca-59b1-44c8-8e83-17f1c96c4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29F8D0-C53D-4486-8289-1197003D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bb2d-1a7d-442e-8dc8-00e8ac325ffa"/>
    <ds:schemaRef ds:uri="9bbef0ca-59b1-44c8-8e83-17f1c96c4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682</Words>
  <Application>Microsoft Office PowerPoint</Application>
  <PresentationFormat>On-screen Show (16:9)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Colart Standard</vt:lpstr>
      <vt:lpstr>Colart Standard Light</vt:lpstr>
      <vt:lpstr>Colart Standard Medium</vt:lpstr>
      <vt:lpstr>Title Slides</vt:lpstr>
      <vt:lpstr>Text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Title and Content slide</vt:lpstr>
      <vt:lpstr>Basic Two Column Content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5</dc:creator>
  <cp:lastModifiedBy>Toby Russell</cp:lastModifiedBy>
  <cp:revision>3</cp:revision>
  <dcterms:created xsi:type="dcterms:W3CDTF">2017-05-24T09:15:45Z</dcterms:created>
  <dcterms:modified xsi:type="dcterms:W3CDTF">2021-02-18T15:48:06Z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0x010100C8C1D51881F116419F1D5036E1343B84</vt:lpwstr>
  </property>
</Properties>
</file>