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71" r:id="rId5"/>
  </p:sldMasterIdLst>
  <p:notesMasterIdLst>
    <p:notesMasterId r:id="rId13"/>
  </p:notesMasterIdLst>
  <p:sldIdLst>
    <p:sldId id="258" r:id="rId6"/>
    <p:sldId id="867" r:id="rId7"/>
    <p:sldId id="260" r:id="rId8"/>
    <p:sldId id="259" r:id="rId9"/>
    <p:sldId id="873" r:id="rId10"/>
    <p:sldId id="832" r:id="rId11"/>
    <p:sldId id="87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5CB2F-E979-462B-82A3-3E73FC2D6665}" v="137" dt="2021-02-03T20:57:46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89245" autoAdjust="0"/>
  </p:normalViewPr>
  <p:slideViewPr>
    <p:cSldViewPr>
      <p:cViewPr varScale="1">
        <p:scale>
          <a:sx n="79" d="100"/>
          <a:sy n="79" d="100"/>
        </p:scale>
        <p:origin x="12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Beeston" userId="53f91bb9-acbb-4475-a19b-a5fa4044cf1a" providerId="ADAL" clId="{6905CB2F-E979-462B-82A3-3E73FC2D6665}"/>
    <pc:docChg chg="undo custSel addSld modSld">
      <pc:chgData name="Jane Beeston" userId="53f91bb9-acbb-4475-a19b-a5fa4044cf1a" providerId="ADAL" clId="{6905CB2F-E979-462B-82A3-3E73FC2D6665}" dt="2021-02-03T20:58:35.052" v="973" actId="1076"/>
      <pc:docMkLst>
        <pc:docMk/>
      </pc:docMkLst>
      <pc:sldChg chg="modSp mod modClrScheme chgLayout">
        <pc:chgData name="Jane Beeston" userId="53f91bb9-acbb-4475-a19b-a5fa4044cf1a" providerId="ADAL" clId="{6905CB2F-E979-462B-82A3-3E73FC2D6665}" dt="2021-02-03T11:42:36.334" v="1" actId="27636"/>
        <pc:sldMkLst>
          <pc:docMk/>
          <pc:sldMk cId="11825408" sldId="832"/>
        </pc:sldMkLst>
        <pc:spChg chg="mod ord">
          <ac:chgData name="Jane Beeston" userId="53f91bb9-acbb-4475-a19b-a5fa4044cf1a" providerId="ADAL" clId="{6905CB2F-E979-462B-82A3-3E73FC2D6665}" dt="2021-02-03T11:42:36.284" v="0" actId="700"/>
          <ac:spMkLst>
            <pc:docMk/>
            <pc:sldMk cId="11825408" sldId="832"/>
            <ac:spMk id="2" creationId="{7CC5A3C3-8CB0-437F-ABA1-18EB1E08C6F4}"/>
          </ac:spMkLst>
        </pc:spChg>
        <pc:spChg chg="mod ord">
          <ac:chgData name="Jane Beeston" userId="53f91bb9-acbb-4475-a19b-a5fa4044cf1a" providerId="ADAL" clId="{6905CB2F-E979-462B-82A3-3E73FC2D6665}" dt="2021-02-03T11:42:36.334" v="1" actId="27636"/>
          <ac:spMkLst>
            <pc:docMk/>
            <pc:sldMk cId="11825408" sldId="832"/>
            <ac:spMk id="3" creationId="{893D8290-67D7-4DC6-BF7D-5F07C70E7DFB}"/>
          </ac:spMkLst>
        </pc:spChg>
        <pc:spChg chg="mod ord">
          <ac:chgData name="Jane Beeston" userId="53f91bb9-acbb-4475-a19b-a5fa4044cf1a" providerId="ADAL" clId="{6905CB2F-E979-462B-82A3-3E73FC2D6665}" dt="2021-02-03T11:42:36.284" v="0" actId="700"/>
          <ac:spMkLst>
            <pc:docMk/>
            <pc:sldMk cId="11825408" sldId="832"/>
            <ac:spMk id="55" creationId="{9304E1B8-BB3A-417A-A296-03E2B193C56B}"/>
          </ac:spMkLst>
        </pc:spChg>
        <pc:spChg chg="mod ord">
          <ac:chgData name="Jane Beeston" userId="53f91bb9-acbb-4475-a19b-a5fa4044cf1a" providerId="ADAL" clId="{6905CB2F-E979-462B-82A3-3E73FC2D6665}" dt="2021-02-03T11:42:36.284" v="0" actId="700"/>
          <ac:spMkLst>
            <pc:docMk/>
            <pc:sldMk cId="11825408" sldId="832"/>
            <ac:spMk id="56" creationId="{8C7BFF61-E542-4049-9534-3611E7C1A524}"/>
          </ac:spMkLst>
        </pc:spChg>
      </pc:sldChg>
      <pc:sldChg chg="addSp delSp modSp add mod">
        <pc:chgData name="Jane Beeston" userId="53f91bb9-acbb-4475-a19b-a5fa4044cf1a" providerId="ADAL" clId="{6905CB2F-E979-462B-82A3-3E73FC2D6665}" dt="2021-02-03T20:58:35.052" v="973" actId="1076"/>
        <pc:sldMkLst>
          <pc:docMk/>
          <pc:sldMk cId="2972494477" sldId="874"/>
        </pc:sldMkLst>
        <pc:spChg chg="add del">
          <ac:chgData name="Jane Beeston" userId="53f91bb9-acbb-4475-a19b-a5fa4044cf1a" providerId="ADAL" clId="{6905CB2F-E979-462B-82A3-3E73FC2D6665}" dt="2021-02-03T20:41:54.124" v="706" actId="478"/>
          <ac:spMkLst>
            <pc:docMk/>
            <pc:sldMk cId="2972494477" sldId="874"/>
            <ac:spMk id="4" creationId="{B48C3FCC-80C1-4799-8360-28F8B16EDAD1}"/>
          </ac:spMkLst>
        </pc:spChg>
        <pc:spChg chg="mod">
          <ac:chgData name="Jane Beeston" userId="53f91bb9-acbb-4475-a19b-a5fa4044cf1a" providerId="ADAL" clId="{6905CB2F-E979-462B-82A3-3E73FC2D6665}" dt="2021-02-03T20:58:20.575" v="971" actId="1076"/>
          <ac:spMkLst>
            <pc:docMk/>
            <pc:sldMk cId="2972494477" sldId="874"/>
            <ac:spMk id="5" creationId="{232F1CFA-9F06-4210-8B93-C49A24CBE799}"/>
          </ac:spMkLst>
        </pc:spChg>
        <pc:spChg chg="mod">
          <ac:chgData name="Jane Beeston" userId="53f91bb9-acbb-4475-a19b-a5fa4044cf1a" providerId="ADAL" clId="{6905CB2F-E979-462B-82A3-3E73FC2D6665}" dt="2021-02-03T20:52:04.827" v="878" actId="1076"/>
          <ac:spMkLst>
            <pc:docMk/>
            <pc:sldMk cId="2972494477" sldId="874"/>
            <ac:spMk id="6" creationId="{C17C0BF7-DF1B-4B1C-9E88-F51B28D4AA8B}"/>
          </ac:spMkLst>
        </pc:spChg>
        <pc:spChg chg="mod">
          <ac:chgData name="Jane Beeston" userId="53f91bb9-acbb-4475-a19b-a5fa4044cf1a" providerId="ADAL" clId="{6905CB2F-E979-462B-82A3-3E73FC2D6665}" dt="2021-02-03T20:51:55.294" v="877" actId="1076"/>
          <ac:spMkLst>
            <pc:docMk/>
            <pc:sldMk cId="2972494477" sldId="874"/>
            <ac:spMk id="7" creationId="{52C2FD0B-62C0-4176-9D10-8F96FF29A0CD}"/>
          </ac:spMkLst>
        </pc:spChg>
        <pc:spChg chg="mod">
          <ac:chgData name="Jane Beeston" userId="53f91bb9-acbb-4475-a19b-a5fa4044cf1a" providerId="ADAL" clId="{6905CB2F-E979-462B-82A3-3E73FC2D6665}" dt="2021-02-03T20:45:32.111" v="740" actId="465"/>
          <ac:spMkLst>
            <pc:docMk/>
            <pc:sldMk cId="2972494477" sldId="874"/>
            <ac:spMk id="8" creationId="{0BF8966A-9565-47E4-9ABD-D4C004C8E5E5}"/>
          </ac:spMkLst>
        </pc:spChg>
        <pc:spChg chg="mod">
          <ac:chgData name="Jane Beeston" userId="53f91bb9-acbb-4475-a19b-a5fa4044cf1a" providerId="ADAL" clId="{6905CB2F-E979-462B-82A3-3E73FC2D6665}" dt="2021-02-03T20:51:34.272" v="875" actId="1076"/>
          <ac:spMkLst>
            <pc:docMk/>
            <pc:sldMk cId="2972494477" sldId="874"/>
            <ac:spMk id="9" creationId="{1B9C20AA-BC58-473E-A285-698729A818E9}"/>
          </ac:spMkLst>
        </pc:spChg>
        <pc:spChg chg="mod">
          <ac:chgData name="Jane Beeston" userId="53f91bb9-acbb-4475-a19b-a5fa4044cf1a" providerId="ADAL" clId="{6905CB2F-E979-462B-82A3-3E73FC2D6665}" dt="2021-02-03T20:51:42.845" v="876" actId="1076"/>
          <ac:spMkLst>
            <pc:docMk/>
            <pc:sldMk cId="2972494477" sldId="874"/>
            <ac:spMk id="10" creationId="{15CFB836-C115-4C32-972D-3DE00F0AE899}"/>
          </ac:spMkLst>
        </pc:spChg>
        <pc:spChg chg="mod">
          <ac:chgData name="Jane Beeston" userId="53f91bb9-acbb-4475-a19b-a5fa4044cf1a" providerId="ADAL" clId="{6905CB2F-E979-462B-82A3-3E73FC2D6665}" dt="2021-02-03T20:58:13.231" v="969" actId="404"/>
          <ac:spMkLst>
            <pc:docMk/>
            <pc:sldMk cId="2972494477" sldId="874"/>
            <ac:spMk id="12" creationId="{C3C62897-181F-4DC4-9683-6CAF3E6334AD}"/>
          </ac:spMkLst>
        </pc:spChg>
        <pc:spChg chg="mod">
          <ac:chgData name="Jane Beeston" userId="53f91bb9-acbb-4475-a19b-a5fa4044cf1a" providerId="ADAL" clId="{6905CB2F-E979-462B-82A3-3E73FC2D6665}" dt="2021-02-03T20:58:13.231" v="969" actId="404"/>
          <ac:spMkLst>
            <pc:docMk/>
            <pc:sldMk cId="2972494477" sldId="874"/>
            <ac:spMk id="13" creationId="{A3947EAA-8D03-498B-B497-48BA601146B7}"/>
          </ac:spMkLst>
        </pc:spChg>
        <pc:spChg chg="add mod">
          <ac:chgData name="Jane Beeston" userId="53f91bb9-acbb-4475-a19b-a5fa4044cf1a" providerId="ADAL" clId="{6905CB2F-E979-462B-82A3-3E73FC2D6665}" dt="2021-02-03T20:50:55.219" v="867" actId="1076"/>
          <ac:spMkLst>
            <pc:docMk/>
            <pc:sldMk cId="2972494477" sldId="874"/>
            <ac:spMk id="14" creationId="{524C948C-293B-450E-BCE1-EC093C1BF374}"/>
          </ac:spMkLst>
        </pc:spChg>
        <pc:spChg chg="add mod">
          <ac:chgData name="Jane Beeston" userId="53f91bb9-acbb-4475-a19b-a5fa4044cf1a" providerId="ADAL" clId="{6905CB2F-E979-462B-82A3-3E73FC2D6665}" dt="2021-02-03T20:56:08.643" v="950" actId="1076"/>
          <ac:spMkLst>
            <pc:docMk/>
            <pc:sldMk cId="2972494477" sldId="874"/>
            <ac:spMk id="15" creationId="{140433F1-8A35-48E3-BF26-5083E2192675}"/>
          </ac:spMkLst>
        </pc:spChg>
        <pc:spChg chg="add mod">
          <ac:chgData name="Jane Beeston" userId="53f91bb9-acbb-4475-a19b-a5fa4044cf1a" providerId="ADAL" clId="{6905CB2F-E979-462B-82A3-3E73FC2D6665}" dt="2021-02-03T20:57:44.388" v="963" actId="14100"/>
          <ac:spMkLst>
            <pc:docMk/>
            <pc:sldMk cId="2972494477" sldId="874"/>
            <ac:spMk id="16" creationId="{A7DA468A-1796-4018-94E4-011690322DBF}"/>
          </ac:spMkLst>
        </pc:spChg>
        <pc:spChg chg="add mod">
          <ac:chgData name="Jane Beeston" userId="53f91bb9-acbb-4475-a19b-a5fa4044cf1a" providerId="ADAL" clId="{6905CB2F-E979-462B-82A3-3E73FC2D6665}" dt="2021-02-03T20:51:07.237" v="870" actId="1076"/>
          <ac:spMkLst>
            <pc:docMk/>
            <pc:sldMk cId="2972494477" sldId="874"/>
            <ac:spMk id="34" creationId="{7B3F4386-F94F-4419-8314-50B1A5F67F9E}"/>
          </ac:spMkLst>
        </pc:spChg>
        <pc:spChg chg="add mod">
          <ac:chgData name="Jane Beeston" userId="53f91bb9-acbb-4475-a19b-a5fa4044cf1a" providerId="ADAL" clId="{6905CB2F-E979-462B-82A3-3E73FC2D6665}" dt="2021-02-03T20:50:58.344" v="868" actId="1076"/>
          <ac:spMkLst>
            <pc:docMk/>
            <pc:sldMk cId="2972494477" sldId="874"/>
            <ac:spMk id="35" creationId="{6D4D0F0C-2C29-4865-A79B-573C4E9368CC}"/>
          </ac:spMkLst>
        </pc:spChg>
        <pc:spChg chg="add mod">
          <ac:chgData name="Jane Beeston" userId="53f91bb9-acbb-4475-a19b-a5fa4044cf1a" providerId="ADAL" clId="{6905CB2F-E979-462B-82A3-3E73FC2D6665}" dt="2021-02-03T20:52:44.463" v="887" actId="14100"/>
          <ac:spMkLst>
            <pc:docMk/>
            <pc:sldMk cId="2972494477" sldId="874"/>
            <ac:spMk id="36" creationId="{350044F8-0ED6-4F8D-949F-E5B97C269547}"/>
          </ac:spMkLst>
        </pc:spChg>
        <pc:spChg chg="add mod">
          <ac:chgData name="Jane Beeston" userId="53f91bb9-acbb-4475-a19b-a5fa4044cf1a" providerId="ADAL" clId="{6905CB2F-E979-462B-82A3-3E73FC2D6665}" dt="2021-02-03T20:54:54.265" v="910" actId="1076"/>
          <ac:spMkLst>
            <pc:docMk/>
            <pc:sldMk cId="2972494477" sldId="874"/>
            <ac:spMk id="37" creationId="{EA061A9E-4C67-43BC-A228-30A3D3E2EB43}"/>
          </ac:spMkLst>
        </pc:spChg>
        <pc:spChg chg="add mod">
          <ac:chgData name="Jane Beeston" userId="53f91bb9-acbb-4475-a19b-a5fa4044cf1a" providerId="ADAL" clId="{6905CB2F-E979-462B-82A3-3E73FC2D6665}" dt="2021-02-03T20:52:54.805" v="888" actId="1076"/>
          <ac:spMkLst>
            <pc:docMk/>
            <pc:sldMk cId="2972494477" sldId="874"/>
            <ac:spMk id="38" creationId="{1E178014-BE61-4B0A-AD27-D7AAE5A08F95}"/>
          </ac:spMkLst>
        </pc:spChg>
        <pc:spChg chg="add mod">
          <ac:chgData name="Jane Beeston" userId="53f91bb9-acbb-4475-a19b-a5fa4044cf1a" providerId="ADAL" clId="{6905CB2F-E979-462B-82A3-3E73FC2D6665}" dt="2021-02-03T20:58:35.052" v="973" actId="1076"/>
          <ac:spMkLst>
            <pc:docMk/>
            <pc:sldMk cId="2972494477" sldId="874"/>
            <ac:spMk id="39" creationId="{AD92CA00-43FA-4A1B-9F3D-B715BFCF55C6}"/>
          </ac:spMkLst>
        </pc:spChg>
        <pc:spChg chg="add mod">
          <ac:chgData name="Jane Beeston" userId="53f91bb9-acbb-4475-a19b-a5fa4044cf1a" providerId="ADAL" clId="{6905CB2F-E979-462B-82A3-3E73FC2D6665}" dt="2021-02-03T20:55:45.198" v="943" actId="1076"/>
          <ac:spMkLst>
            <pc:docMk/>
            <pc:sldMk cId="2972494477" sldId="874"/>
            <ac:spMk id="41" creationId="{96E7D9CF-7381-4EBE-8204-2EFF101D03D3}"/>
          </ac:spMkLst>
        </pc:spChg>
        <pc:spChg chg="add mod">
          <ac:chgData name="Jane Beeston" userId="53f91bb9-acbb-4475-a19b-a5fa4044cf1a" providerId="ADAL" clId="{6905CB2F-E979-462B-82A3-3E73FC2D6665}" dt="2021-02-03T20:55:49.844" v="945" actId="1076"/>
          <ac:spMkLst>
            <pc:docMk/>
            <pc:sldMk cId="2972494477" sldId="874"/>
            <ac:spMk id="42" creationId="{D4E2C09B-B713-4531-AD88-4E85CF993F1D}"/>
          </ac:spMkLst>
        </pc:spChg>
        <pc:spChg chg="add mod">
          <ac:chgData name="Jane Beeston" userId="53f91bb9-acbb-4475-a19b-a5fa4044cf1a" providerId="ADAL" clId="{6905CB2F-E979-462B-82A3-3E73FC2D6665}" dt="2021-02-03T20:55:57.317" v="947" actId="1076"/>
          <ac:spMkLst>
            <pc:docMk/>
            <pc:sldMk cId="2972494477" sldId="874"/>
            <ac:spMk id="43" creationId="{497D0E34-52BD-483E-A6AB-F68E6492847B}"/>
          </ac:spMkLst>
        </pc:spChg>
        <pc:spChg chg="mod">
          <ac:chgData name="Jane Beeston" userId="53f91bb9-acbb-4475-a19b-a5fa4044cf1a" providerId="ADAL" clId="{6905CB2F-E979-462B-82A3-3E73FC2D6665}" dt="2021-02-03T20:52:08.968" v="879" actId="1076"/>
          <ac:spMkLst>
            <pc:docMk/>
            <pc:sldMk cId="2972494477" sldId="874"/>
            <ac:spMk id="44" creationId="{F182E52E-E699-4C50-9679-1B4DDB941C2E}"/>
          </ac:spMkLst>
        </pc:spChg>
        <pc:spChg chg="add mod">
          <ac:chgData name="Jane Beeston" userId="53f91bb9-acbb-4475-a19b-a5fa4044cf1a" providerId="ADAL" clId="{6905CB2F-E979-462B-82A3-3E73FC2D6665}" dt="2021-02-03T20:56:03.839" v="949" actId="1076"/>
          <ac:spMkLst>
            <pc:docMk/>
            <pc:sldMk cId="2972494477" sldId="874"/>
            <ac:spMk id="45" creationId="{0CA43746-FBE7-41E1-A486-C825FD206DE1}"/>
          </ac:spMkLst>
        </pc:spChg>
        <pc:spChg chg="add del mod">
          <ac:chgData name="Jane Beeston" userId="53f91bb9-acbb-4475-a19b-a5fa4044cf1a" providerId="ADAL" clId="{6905CB2F-E979-462B-82A3-3E73FC2D6665}" dt="2021-02-03T20:57:14.938" v="957"/>
          <ac:spMkLst>
            <pc:docMk/>
            <pc:sldMk cId="2972494477" sldId="874"/>
            <ac:spMk id="46" creationId="{74C85E70-E71E-4098-A12E-72A4A9D84CDD}"/>
          </ac:spMkLst>
        </pc:spChg>
        <pc:spChg chg="mod">
          <ac:chgData name="Jane Beeston" userId="53f91bb9-acbb-4475-a19b-a5fa4044cf1a" providerId="ADAL" clId="{6905CB2F-E979-462B-82A3-3E73FC2D6665}" dt="2021-02-03T20:52:14.350" v="881" actId="1076"/>
          <ac:spMkLst>
            <pc:docMk/>
            <pc:sldMk cId="2972494477" sldId="874"/>
            <ac:spMk id="47" creationId="{B7DD05FE-A76A-413C-8DFC-1DBF805EB94F}"/>
          </ac:spMkLst>
        </pc:spChg>
        <pc:spChg chg="add del mod">
          <ac:chgData name="Jane Beeston" userId="53f91bb9-acbb-4475-a19b-a5fa4044cf1a" providerId="ADAL" clId="{6905CB2F-E979-462B-82A3-3E73FC2D6665}" dt="2021-02-03T20:57:49.640" v="965" actId="478"/>
          <ac:spMkLst>
            <pc:docMk/>
            <pc:sldMk cId="2972494477" sldId="874"/>
            <ac:spMk id="48" creationId="{B80B8C29-43B2-4414-A827-CC0913648F7B}"/>
          </ac:spMkLst>
        </pc:spChg>
        <pc:spChg chg="add mod">
          <ac:chgData name="Jane Beeston" userId="53f91bb9-acbb-4475-a19b-a5fa4044cf1a" providerId="ADAL" clId="{6905CB2F-E979-462B-82A3-3E73FC2D6665}" dt="2021-02-03T20:57:57.934" v="968" actId="1076"/>
          <ac:spMkLst>
            <pc:docMk/>
            <pc:sldMk cId="2972494477" sldId="874"/>
            <ac:spMk id="49" creationId="{70C91962-50D6-4D71-A830-279043EB40D5}"/>
          </ac:spMkLst>
        </pc:spChg>
        <pc:spChg chg="mod">
          <ac:chgData name="Jane Beeston" userId="53f91bb9-acbb-4475-a19b-a5fa4044cf1a" providerId="ADAL" clId="{6905CB2F-E979-462B-82A3-3E73FC2D6665}" dt="2021-02-03T20:52:27.401" v="884" actId="1076"/>
          <ac:spMkLst>
            <pc:docMk/>
            <pc:sldMk cId="2972494477" sldId="874"/>
            <ac:spMk id="50" creationId="{7612C1D2-F599-4349-B11A-18D0809F92BA}"/>
          </ac:spMkLst>
        </pc:spChg>
        <pc:spChg chg="mod">
          <ac:chgData name="Jane Beeston" userId="53f91bb9-acbb-4475-a19b-a5fa4044cf1a" providerId="ADAL" clId="{6905CB2F-E979-462B-82A3-3E73FC2D6665}" dt="2021-02-03T20:52:21.986" v="883" actId="1076"/>
          <ac:spMkLst>
            <pc:docMk/>
            <pc:sldMk cId="2972494477" sldId="874"/>
            <ac:spMk id="53" creationId="{A67AE3E9-8BFF-4DBF-BBC8-3C595F4A4BF2}"/>
          </ac:spMkLst>
        </pc:spChg>
        <pc:spChg chg="mod">
          <ac:chgData name="Jane Beeston" userId="53f91bb9-acbb-4475-a19b-a5fa4044cf1a" providerId="ADAL" clId="{6905CB2F-E979-462B-82A3-3E73FC2D6665}" dt="2021-02-03T20:45:32.111" v="740" actId="465"/>
          <ac:spMkLst>
            <pc:docMk/>
            <pc:sldMk cId="2972494477" sldId="874"/>
            <ac:spMk id="63" creationId="{B8D72D29-AC26-4353-A0BB-33DA0C439610}"/>
          </ac:spMkLst>
        </pc:spChg>
        <pc:spChg chg="mod">
          <ac:chgData name="Jane Beeston" userId="53f91bb9-acbb-4475-a19b-a5fa4044cf1a" providerId="ADAL" clId="{6905CB2F-E979-462B-82A3-3E73FC2D6665}" dt="2021-02-03T20:52:18.908" v="882" actId="1076"/>
          <ac:spMkLst>
            <pc:docMk/>
            <pc:sldMk cId="2972494477" sldId="874"/>
            <ac:spMk id="67" creationId="{43AA112E-2765-4A55-8C37-D0DFBE7E5F25}"/>
          </ac:spMkLst>
        </pc:spChg>
        <pc:spChg chg="mod">
          <ac:chgData name="Jane Beeston" userId="53f91bb9-acbb-4475-a19b-a5fa4044cf1a" providerId="ADAL" clId="{6905CB2F-E979-462B-82A3-3E73FC2D6665}" dt="2021-02-03T20:52:11.306" v="880" actId="1076"/>
          <ac:spMkLst>
            <pc:docMk/>
            <pc:sldMk cId="2972494477" sldId="874"/>
            <ac:spMk id="68" creationId="{B70274CC-84F3-4F91-B68B-2BF487887F2A}"/>
          </ac:spMkLst>
        </pc:spChg>
        <pc:grpChg chg="mod">
          <ac:chgData name="Jane Beeston" userId="53f91bb9-acbb-4475-a19b-a5fa4044cf1a" providerId="ADAL" clId="{6905CB2F-E979-462B-82A3-3E73FC2D6665}" dt="2021-02-03T20:54:24.832" v="906" actId="1076"/>
          <ac:grpSpMkLst>
            <pc:docMk/>
            <pc:sldMk cId="2972494477" sldId="874"/>
            <ac:grpSpMk id="11" creationId="{9E504FD2-FEA6-4FC8-9454-D5EF59383C23}"/>
          </ac:grpSpMkLst>
        </pc:grpChg>
        <pc:grpChg chg="mod">
          <ac:chgData name="Jane Beeston" userId="53f91bb9-acbb-4475-a19b-a5fa4044cf1a" providerId="ADAL" clId="{6905CB2F-E979-462B-82A3-3E73FC2D6665}" dt="2021-02-03T20:52:04.827" v="878" actId="1076"/>
          <ac:grpSpMkLst>
            <pc:docMk/>
            <pc:sldMk cId="2972494477" sldId="874"/>
            <ac:grpSpMk id="54" creationId="{8916C832-CC4A-4ABE-B320-5187B5E61293}"/>
          </ac:grpSpMkLst>
        </pc:grpChg>
        <pc:picChg chg="mod">
          <ac:chgData name="Jane Beeston" userId="53f91bb9-acbb-4475-a19b-a5fa4044cf1a" providerId="ADAL" clId="{6905CB2F-E979-462B-82A3-3E73FC2D6665}" dt="2021-02-03T20:51:42.845" v="876" actId="1076"/>
          <ac:picMkLst>
            <pc:docMk/>
            <pc:sldMk cId="2972494477" sldId="874"/>
            <ac:picMk id="60" creationId="{8D9A1B5A-71F2-4E84-87A6-13D54107B8CF}"/>
          </ac:picMkLst>
        </pc:picChg>
        <pc:picChg chg="mod">
          <ac:chgData name="Jane Beeston" userId="53f91bb9-acbb-4475-a19b-a5fa4044cf1a" providerId="ADAL" clId="{6905CB2F-E979-462B-82A3-3E73FC2D6665}" dt="2021-02-03T20:51:34.272" v="875" actId="1076"/>
          <ac:picMkLst>
            <pc:docMk/>
            <pc:sldMk cId="2972494477" sldId="874"/>
            <ac:picMk id="61" creationId="{2B39B7FE-2A16-46BA-A8B1-C47E34CA4C52}"/>
          </ac:picMkLst>
        </pc:picChg>
        <pc:picChg chg="mod">
          <ac:chgData name="Jane Beeston" userId="53f91bb9-acbb-4475-a19b-a5fa4044cf1a" providerId="ADAL" clId="{6905CB2F-E979-462B-82A3-3E73FC2D6665}" dt="2021-02-03T20:45:32.111" v="740" actId="465"/>
          <ac:picMkLst>
            <pc:docMk/>
            <pc:sldMk cId="2972494477" sldId="874"/>
            <ac:picMk id="62" creationId="{81183FE7-6E18-4A3C-8510-0A682682295C}"/>
          </ac:picMkLst>
        </pc:picChg>
        <pc:picChg chg="mod">
          <ac:chgData name="Jane Beeston" userId="53f91bb9-acbb-4475-a19b-a5fa4044cf1a" providerId="ADAL" clId="{6905CB2F-E979-462B-82A3-3E73FC2D6665}" dt="2021-02-03T20:45:32.111" v="740" actId="465"/>
          <ac:picMkLst>
            <pc:docMk/>
            <pc:sldMk cId="2972494477" sldId="874"/>
            <ac:picMk id="64" creationId="{C4543261-396D-42B1-AB70-F3D03DED2726}"/>
          </ac:picMkLst>
        </pc:picChg>
        <pc:picChg chg="mod">
          <ac:chgData name="Jane Beeston" userId="53f91bb9-acbb-4475-a19b-a5fa4044cf1a" providerId="ADAL" clId="{6905CB2F-E979-462B-82A3-3E73FC2D6665}" dt="2021-02-03T20:51:55.294" v="877" actId="1076"/>
          <ac:picMkLst>
            <pc:docMk/>
            <pc:sldMk cId="2972494477" sldId="874"/>
            <ac:picMk id="65" creationId="{4A50DDB8-BE97-472B-9036-7F4A3887C050}"/>
          </ac:picMkLst>
        </pc:picChg>
        <pc:picChg chg="mod">
          <ac:chgData name="Jane Beeston" userId="53f91bb9-acbb-4475-a19b-a5fa4044cf1a" providerId="ADAL" clId="{6905CB2F-E979-462B-82A3-3E73FC2D6665}" dt="2021-02-03T20:58:32.248" v="972" actId="1076"/>
          <ac:picMkLst>
            <pc:docMk/>
            <pc:sldMk cId="2972494477" sldId="874"/>
            <ac:picMk id="66" creationId="{E8B5903C-9E4A-4EF2-8167-A19744D9CF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F687-9584-4843-A502-5CFC47B80B0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CD644-07A2-4AD5-9939-41C57A2BF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big vision 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‘Inspiring every artist in the world.’ We want to be bold and make a real difference, which is why we make it a part of everything we do.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mirror and support this overarching vision, our people strategy boldly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‘Inspiring all our people’ with three fundamental promises behind this inspiration.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these promises we are striving to create a place that feels like a family and acts like a high-performing team.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leaders play a huge role in this inspiration piece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ensuring we all act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proud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ambassadors.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13211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765A-AE55-420A-811E-85ECC3D28D9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7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4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402DB-F7D8-44E4-8F85-A326A1A7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7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F50-E4B8-4D72-B18D-FDCCCBCF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6387-0146-42EB-9728-51EB02B7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858-3434-4F6D-8696-E6E9FEBD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FACA21-47DC-43DA-A5B8-B48DC028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F883C6B-8038-4F3B-B9AC-FA99542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AC0B-AA34-4A7D-B0C8-027CFC309124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4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906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28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lou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036006"/>
            <a:ext cx="7772400" cy="19517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4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8975" y="312995"/>
            <a:ext cx="7143750" cy="472559"/>
          </a:xfrm>
        </p:spPr>
        <p:txBody>
          <a:bodyPr lIns="0" tIns="0" rIns="0" bIns="0" anchor="b"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4483" y="4807800"/>
            <a:ext cx="11795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6C9C82-7336-8548-BF6C-0A17441F9E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593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5276850" y="488438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1593850" y="2882900"/>
            <a:ext cx="1714500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403600" y="2882900"/>
            <a:ext cx="1714500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213350" y="2882900"/>
            <a:ext cx="1714500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7023100" y="2882900"/>
            <a:ext cx="1714500" cy="171132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71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79605" y="403968"/>
            <a:ext cx="7143750" cy="472559"/>
          </a:xfrm>
        </p:spPr>
        <p:txBody>
          <a:bodyPr lIns="0" tIns="0" rIns="0" bIns="0" anchor="b"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276850" y="1200150"/>
            <a:ext cx="3460750" cy="3394075"/>
          </a:xfrm>
        </p:spPr>
        <p:txBody>
          <a:bodyPr lIns="0" tIns="0" rIns="0" bIns="0"/>
          <a:lstStyle>
            <a:lvl1pPr marL="0" indent="0">
              <a:buNone/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04448" y="4864950"/>
            <a:ext cx="11795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6C9C82-7336-8548-BF6C-0A17441F9E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1594768" y="4941532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5358767" y="4945445"/>
            <a:ext cx="3460750" cy="19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39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587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64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97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6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5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63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95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8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36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515" y="3606800"/>
            <a:ext cx="7804152" cy="572658"/>
          </a:xfrm>
          <a:solidFill>
            <a:srgbClr val="000000"/>
          </a:solidFill>
        </p:spPr>
        <p:txBody>
          <a:bodyPr wrap="square" lIns="216000" tIns="46800" rIns="0" bIns="936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41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6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0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7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1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12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9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AF0E5-7A95-440F-BE39-8F50392D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227934"/>
            <a:ext cx="5184576" cy="695951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Our People Journey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C31D6-2A2D-40EF-92AB-009E07ECF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83918"/>
            <a:ext cx="7804152" cy="540342"/>
          </a:xfrm>
        </p:spPr>
        <p:txBody>
          <a:bodyPr tIns="93600" bIns="46800"/>
          <a:lstStyle/>
          <a:p>
            <a:r>
              <a:rPr lang="en-US" dirty="0">
                <a:latin typeface="Colart Standard" pitchFamily="50" charset="0"/>
              </a:rPr>
              <a:t>Our people vision</a:t>
            </a:r>
          </a:p>
        </p:txBody>
      </p:sp>
    </p:spTree>
    <p:extLst>
      <p:ext uri="{BB962C8B-B14F-4D97-AF65-F5344CB8AC3E}">
        <p14:creationId xmlns:p14="http://schemas.microsoft.com/office/powerpoint/2010/main" val="420562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363" y="1339608"/>
            <a:ext cx="5097102" cy="24458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j-lt"/>
              </a:rPr>
              <a:t>Our people vision underpins our group vision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19 – 20 June 2017</a:t>
            </a:r>
          </a:p>
        </p:txBody>
      </p:sp>
      <p:sp>
        <p:nvSpPr>
          <p:cNvPr id="6" name="Oval"/>
          <p:cNvSpPr/>
          <p:nvPr/>
        </p:nvSpPr>
        <p:spPr>
          <a:xfrm rot="10800000">
            <a:off x="2483768" y="1923678"/>
            <a:ext cx="2670479" cy="26717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433377">
              <a:defRPr sz="6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7" name="Oval"/>
          <p:cNvSpPr/>
          <p:nvPr/>
        </p:nvSpPr>
        <p:spPr>
          <a:xfrm rot="10800000">
            <a:off x="890662" y="1760078"/>
            <a:ext cx="1931836" cy="1932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433377">
              <a:defRPr sz="6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0" name="Served…"/>
          <p:cNvSpPr/>
          <p:nvPr/>
        </p:nvSpPr>
        <p:spPr>
          <a:xfrm>
            <a:off x="2834877" y="2492337"/>
            <a:ext cx="1968262" cy="152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33377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600" b="1" dirty="0">
                <a:solidFill>
                  <a:prstClr val="white"/>
                </a:solidFill>
                <a:latin typeface="Arial"/>
                <a:ea typeface="Montserrat"/>
                <a:cs typeface="Arial"/>
                <a:sym typeface="Helvetica"/>
              </a:rPr>
              <a:t>Inspiring every artist in the world</a:t>
            </a:r>
            <a:endParaRPr sz="2600" b="1" dirty="0">
              <a:solidFill>
                <a:prstClr val="white"/>
              </a:solidFill>
              <a:latin typeface="Arial"/>
              <a:ea typeface="Montserrat"/>
              <a:cs typeface="Arial"/>
              <a:sym typeface="Helvetica"/>
            </a:endParaRPr>
          </a:p>
        </p:txBody>
      </p:sp>
      <p:sp>
        <p:nvSpPr>
          <p:cNvPr id="11" name="Total…"/>
          <p:cNvSpPr/>
          <p:nvPr/>
        </p:nvSpPr>
        <p:spPr>
          <a:xfrm>
            <a:off x="1178693" y="2351579"/>
            <a:ext cx="1305074" cy="70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33377">
              <a:defRPr sz="36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Montserrat"/>
                <a:cs typeface="Arial"/>
                <a:sym typeface="Helvetica"/>
              </a:rPr>
              <a:t>Inspiring every person in </a:t>
            </a:r>
            <a:r>
              <a:rPr lang="en-GB" sz="1600" b="1" dirty="0" err="1">
                <a:solidFill>
                  <a:srgbClr val="FFFFFF"/>
                </a:solidFill>
                <a:latin typeface="Arial"/>
                <a:ea typeface="Montserrat"/>
                <a:cs typeface="Arial"/>
                <a:sym typeface="Helvetica"/>
              </a:rPr>
              <a:t>Colart</a:t>
            </a:r>
            <a:endParaRPr sz="1600" b="1" dirty="0">
              <a:solidFill>
                <a:srgbClr val="FFFFFF"/>
              </a:solidFill>
              <a:latin typeface="Arial"/>
              <a:ea typeface="Montserrat"/>
              <a:cs typeface="Arial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D3748-3202-4D1F-8432-7654A5BB32FC}"/>
              </a:ext>
            </a:extLst>
          </p:cNvPr>
          <p:cNvSpPr/>
          <p:nvPr/>
        </p:nvSpPr>
        <p:spPr>
          <a:xfrm>
            <a:off x="5479256" y="0"/>
            <a:ext cx="3664744" cy="48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GB" sz="1400" i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GB" sz="1400" i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400" i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It feels like a family</a:t>
            </a:r>
            <a:r>
              <a:rPr lang="en-GB" sz="14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- a place of purpose; a place to belong; a place to grow with the demonstration of our values at the heart of this feeling.</a:t>
            </a:r>
            <a:endParaRPr lang="en-US" sz="14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400" i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It acts like a high performing team</a:t>
            </a:r>
            <a:r>
              <a:rPr lang="en-GB" sz="14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– result driven; self-reliant; fully connected with clear, shared goals and a drive to always do better.</a:t>
            </a:r>
            <a:endParaRPr lang="en-US" sz="14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7DC65-1FDF-405A-99F2-4A2A5FFD918E}"/>
              </a:ext>
            </a:extLst>
          </p:cNvPr>
          <p:cNvSpPr/>
          <p:nvPr/>
        </p:nvSpPr>
        <p:spPr>
          <a:xfrm>
            <a:off x="5712936" y="335402"/>
            <a:ext cx="2737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/>
                </a:solidFill>
                <a:latin typeface="Colart Standard" pitchFamily="50" charset="0"/>
              </a:rPr>
              <a:t>T</a:t>
            </a:r>
            <a:r>
              <a:rPr lang="en-US" sz="1600" b="1" dirty="0">
                <a:solidFill>
                  <a:schemeClr val="bg1"/>
                </a:solidFill>
                <a:latin typeface="Colart Standard" pitchFamily="50" charset="0"/>
              </a:rPr>
              <a:t>o achieve this vision we need to create a strong culture:-</a:t>
            </a:r>
          </a:p>
        </p:txBody>
      </p:sp>
    </p:spTree>
    <p:extLst>
      <p:ext uri="{BB962C8B-B14F-4D97-AF65-F5344CB8AC3E}">
        <p14:creationId xmlns:p14="http://schemas.microsoft.com/office/powerpoint/2010/main" val="42033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03818"/>
            <a:ext cx="8064896" cy="4725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We have made three promises to our people to </a:t>
            </a:r>
            <a:r>
              <a:rPr lang="en-US" dirty="0" err="1">
                <a:latin typeface="+mj-lt"/>
              </a:rPr>
              <a:t>realise</a:t>
            </a:r>
            <a:r>
              <a:rPr lang="en-US" dirty="0">
                <a:latin typeface="+mj-lt"/>
              </a:rPr>
              <a:t> this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6"/>
          </p:nvPr>
        </p:nvSpPr>
        <p:spPr>
          <a:xfrm>
            <a:off x="2276803" y="2882900"/>
            <a:ext cx="1612394" cy="1711325"/>
          </a:xfrm>
        </p:spPr>
        <p:txBody>
          <a:bodyPr/>
          <a:lstStyle/>
          <a:p>
            <a:r>
              <a:rPr lang="en-GB" dirty="0"/>
              <a:t>Have a healthy working environment based on respect and collaboration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7"/>
          </p:nvPr>
        </p:nvSpPr>
        <p:spPr>
          <a:xfrm>
            <a:off x="4346397" y="2882900"/>
            <a:ext cx="1612394" cy="1711325"/>
          </a:xfrm>
        </p:spPr>
        <p:txBody>
          <a:bodyPr/>
          <a:lstStyle/>
          <a:p>
            <a:r>
              <a:rPr lang="en-GB" dirty="0"/>
              <a:t>Be a place where the right people want </a:t>
            </a:r>
            <a:br>
              <a:rPr lang="en-GB" dirty="0"/>
            </a:br>
            <a:r>
              <a:rPr lang="en-GB" dirty="0"/>
              <a:t>to be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18"/>
          </p:nvPr>
        </p:nvSpPr>
        <p:spPr>
          <a:xfrm>
            <a:off x="6415990" y="2882900"/>
            <a:ext cx="1612394" cy="1711325"/>
          </a:xfrm>
        </p:spPr>
        <p:txBody>
          <a:bodyPr/>
          <a:lstStyle/>
          <a:p>
            <a:r>
              <a:rPr lang="en-GB" dirty="0"/>
              <a:t>Put continuous improvement and development are </a:t>
            </a:r>
            <a:br>
              <a:rPr lang="en-GB" dirty="0"/>
            </a:br>
            <a:r>
              <a:rPr lang="en-GB" dirty="0"/>
              <a:t>at the heart of everything we do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6803" y="2400355"/>
            <a:ext cx="1612394" cy="3174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6397" y="2400355"/>
            <a:ext cx="1612394" cy="317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5990" y="2400355"/>
            <a:ext cx="1612394" cy="317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521" y="1563569"/>
            <a:ext cx="5549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5200" b="1" dirty="0">
                <a:solidFill>
                  <a:srgbClr val="B5B8BB"/>
                </a:solidFill>
                <a:latin typeface="Arial"/>
                <a:ea typeface="Roboto" charset="0"/>
                <a:cs typeface="Arial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5115" y="1563569"/>
            <a:ext cx="5549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5200" b="1" dirty="0">
                <a:solidFill>
                  <a:srgbClr val="032244"/>
                </a:solidFill>
                <a:latin typeface="Arial"/>
                <a:ea typeface="Roboto" charset="0"/>
                <a:cs typeface="Arial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1873" y="1563569"/>
            <a:ext cx="5549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5200" b="1" dirty="0">
                <a:solidFill>
                  <a:srgbClr val="234184"/>
                </a:solidFill>
                <a:latin typeface="Arial"/>
                <a:ea typeface="Roboto" charset="0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828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83918"/>
            <a:ext cx="7804152" cy="540342"/>
          </a:xfrm>
        </p:spPr>
        <p:txBody>
          <a:bodyPr tIns="93600" bIns="46800"/>
          <a:lstStyle/>
          <a:p>
            <a:r>
              <a:rPr lang="en-US" dirty="0">
                <a:latin typeface="Colart Standard" pitchFamily="50" charset="0"/>
              </a:rPr>
              <a:t>Our people journey</a:t>
            </a:r>
          </a:p>
        </p:txBody>
      </p:sp>
    </p:spTree>
    <p:extLst>
      <p:ext uri="{BB962C8B-B14F-4D97-AF65-F5344CB8AC3E}">
        <p14:creationId xmlns:p14="http://schemas.microsoft.com/office/powerpoint/2010/main" val="92558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D8290-67D7-4DC6-BF7D-5F07C70E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People life cycle 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8C7BFF61-E542-4049-9534-3611E7C1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9304E1B8-BB3A-417A-A296-03E2B193C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5A3C3-8CB0-437F-ABA1-18EB1E08C6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C945DF-76C2-44D3-A0F1-751C75D106DF}" type="datetime3">
              <a:rPr lang="en-GB" smtClean="0"/>
              <a:t>12 February, 2021</a:t>
            </a:fld>
            <a:endParaRPr lang="en-GB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B48C3FCC-80C1-4799-8360-28F8B16EDAD1}"/>
              </a:ext>
            </a:extLst>
          </p:cNvPr>
          <p:cNvSpPr/>
          <p:nvPr/>
        </p:nvSpPr>
        <p:spPr>
          <a:xfrm>
            <a:off x="3255888" y="1270664"/>
            <a:ext cx="2707945" cy="270865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32F1CFA-9F06-4210-8B93-C49A24CBE799}"/>
              </a:ext>
            </a:extLst>
          </p:cNvPr>
          <p:cNvSpPr/>
          <p:nvPr/>
        </p:nvSpPr>
        <p:spPr>
          <a:xfrm>
            <a:off x="3811148" y="1839311"/>
            <a:ext cx="1620227" cy="1620226"/>
          </a:xfrm>
          <a:custGeom>
            <a:avLst/>
            <a:gdLst>
              <a:gd name="connsiteX0" fmla="*/ 0 w 3208463"/>
              <a:gd name="connsiteY0" fmla="*/ 1604232 h 3208463"/>
              <a:gd name="connsiteX1" fmla="*/ 1604232 w 3208463"/>
              <a:gd name="connsiteY1" fmla="*/ 0 h 3208463"/>
              <a:gd name="connsiteX2" fmla="*/ 3208464 w 3208463"/>
              <a:gd name="connsiteY2" fmla="*/ 1604232 h 3208463"/>
              <a:gd name="connsiteX3" fmla="*/ 1604232 w 3208463"/>
              <a:gd name="connsiteY3" fmla="*/ 3208464 h 3208463"/>
              <a:gd name="connsiteX4" fmla="*/ 0 w 3208463"/>
              <a:gd name="connsiteY4" fmla="*/ 1604232 h 3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463" h="3208463">
                <a:moveTo>
                  <a:pt x="0" y="1604232"/>
                </a:moveTo>
                <a:cubicBezTo>
                  <a:pt x="0" y="718239"/>
                  <a:pt x="718239" y="0"/>
                  <a:pt x="1604232" y="0"/>
                </a:cubicBezTo>
                <a:cubicBezTo>
                  <a:pt x="2490225" y="0"/>
                  <a:pt x="3208464" y="718239"/>
                  <a:pt x="3208464" y="1604232"/>
                </a:cubicBezTo>
                <a:cubicBezTo>
                  <a:pt x="3208464" y="2490225"/>
                  <a:pt x="2490225" y="3208464"/>
                  <a:pt x="1604232" y="3208464"/>
                </a:cubicBezTo>
                <a:cubicBezTo>
                  <a:pt x="718239" y="3208464"/>
                  <a:pt x="0" y="2490225"/>
                  <a:pt x="0" y="16042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0509" tIns="510509" rIns="510509" bIns="51050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ea typeface="Lato" charset="0"/>
              <a:cs typeface="Lato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17C0BF7-DF1B-4B1C-9E88-F51B28D4AA8B}"/>
              </a:ext>
            </a:extLst>
          </p:cNvPr>
          <p:cNvSpPr/>
          <p:nvPr/>
        </p:nvSpPr>
        <p:spPr>
          <a:xfrm>
            <a:off x="4214932" y="838790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b="1" dirty="0">
                <a:ea typeface="Lato" charset="0"/>
                <a:cs typeface="Lato" charset="0"/>
              </a:rPr>
              <a:t>Joining the family</a:t>
            </a:r>
            <a:endParaRPr lang="en-US" sz="900" b="1" dirty="0">
              <a:ea typeface="Lato" charset="0"/>
              <a:cs typeface="Lato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2C2FD0B-62C0-4176-9D10-8F96FF29A0CD}"/>
              </a:ext>
            </a:extLst>
          </p:cNvPr>
          <p:cNvSpPr/>
          <p:nvPr/>
        </p:nvSpPr>
        <p:spPr>
          <a:xfrm>
            <a:off x="5424079" y="1519911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employment needs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BF8966A-9565-47E4-9ABD-D4C004C8E5E5}"/>
              </a:ext>
            </a:extLst>
          </p:cNvPr>
          <p:cNvSpPr/>
          <p:nvPr/>
        </p:nvSpPr>
        <p:spPr>
          <a:xfrm>
            <a:off x="5453549" y="2869254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rgbClr val="A1F1C1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growth &amp; development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9C20AA-BC58-473E-A285-698729A818E9}"/>
              </a:ext>
            </a:extLst>
          </p:cNvPr>
          <p:cNvSpPr/>
          <p:nvPr/>
        </p:nvSpPr>
        <p:spPr>
          <a:xfrm>
            <a:off x="2949246" y="2913336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wellbeing &amp; engagement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5CFB836-C115-4C32-972D-3DE00F0AE899}"/>
              </a:ext>
            </a:extLst>
          </p:cNvPr>
          <p:cNvSpPr/>
          <p:nvPr/>
        </p:nvSpPr>
        <p:spPr>
          <a:xfrm>
            <a:off x="2863135" y="1439272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>
                <a:ea typeface="Lato" charset="0"/>
                <a:cs typeface="Lato" charset="0"/>
              </a:rPr>
              <a:t>Leaving the family</a:t>
            </a:r>
          </a:p>
        </p:txBody>
      </p:sp>
      <p:grpSp>
        <p:nvGrpSpPr>
          <p:cNvPr id="11" name="กลุ่ม 80">
            <a:extLst>
              <a:ext uri="{FF2B5EF4-FFF2-40B4-BE49-F238E27FC236}">
                <a16:creationId xmlns:a16="http://schemas.microsoft.com/office/drawing/2014/main" id="{9E504FD2-FEA6-4FC8-9454-D5EF59383C23}"/>
              </a:ext>
            </a:extLst>
          </p:cNvPr>
          <p:cNvGrpSpPr/>
          <p:nvPr/>
        </p:nvGrpSpPr>
        <p:grpSpPr>
          <a:xfrm>
            <a:off x="3749461" y="2399034"/>
            <a:ext cx="1686836" cy="1007809"/>
            <a:chOff x="14150655" y="12010647"/>
            <a:chExt cx="4195296" cy="25065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62897-181F-4DC4-9683-6CAF3E6334AD}"/>
                </a:ext>
              </a:extLst>
            </p:cNvPr>
            <p:cNvSpPr txBox="1"/>
            <p:nvPr/>
          </p:nvSpPr>
          <p:spPr>
            <a:xfrm>
              <a:off x="14316290" y="12588267"/>
              <a:ext cx="3988866" cy="192888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We use people analytics to help drive business decisions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947EAA-8D03-498B-B497-48BA601146B7}"/>
                </a:ext>
              </a:extLst>
            </p:cNvPr>
            <p:cNvSpPr txBox="1"/>
            <p:nvPr/>
          </p:nvSpPr>
          <p:spPr>
            <a:xfrm>
              <a:off x="14150655" y="12010647"/>
              <a:ext cx="4195296" cy="99501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  <a:ea typeface="Lato" pitchFamily="34" charset="0"/>
                  <a:cs typeface="Lato" pitchFamily="34" charset="0"/>
                </a:rPr>
                <a:t>Our Metrics</a:t>
              </a:r>
              <a:endParaRPr lang="id-ID" sz="1400" b="1" dirty="0">
                <a:solidFill>
                  <a:schemeClr val="bg1"/>
                </a:solidFill>
                <a:latin typeface="+mj-lt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182E52E-E699-4C50-9679-1B4DDB941C2E}"/>
              </a:ext>
            </a:extLst>
          </p:cNvPr>
          <p:cNvSpPr txBox="1"/>
          <p:nvPr/>
        </p:nvSpPr>
        <p:spPr>
          <a:xfrm>
            <a:off x="4827283" y="346795"/>
            <a:ext cx="2377595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  <a:latin typeface="+mj-lt"/>
                <a:ea typeface="Lato" pitchFamily="34" charset="0"/>
                <a:cs typeface="Lato" pitchFamily="34" charset="0"/>
              </a:rPr>
              <a:t>We find the right people </a:t>
            </a:r>
            <a:r>
              <a:rPr lang="en-US" sz="1100" b="1" dirty="0">
                <a:latin typeface="+mj-lt"/>
                <a:ea typeface="Lato" pitchFamily="34" charset="0"/>
                <a:cs typeface="Lato" pitchFamily="34" charset="0"/>
              </a:rPr>
              <a:t>and prepare them for life in Colart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DD05FE-A76A-413C-8DFC-1DBF805EB94F}"/>
              </a:ext>
            </a:extLst>
          </p:cNvPr>
          <p:cNvSpPr txBox="1"/>
          <p:nvPr/>
        </p:nvSpPr>
        <p:spPr>
          <a:xfrm>
            <a:off x="6378760" y="3179583"/>
            <a:ext cx="2514052" cy="86173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4"/>
                </a:solidFill>
                <a:latin typeface="+mj-lt"/>
                <a:ea typeface="Lato" pitchFamily="34" charset="0"/>
                <a:cs typeface="Lato" pitchFamily="34" charset="0"/>
              </a:rPr>
              <a:t>We help people identify their development needs </a:t>
            </a:r>
            <a:r>
              <a:rPr lang="en-US" sz="1100" b="1" dirty="0">
                <a:latin typeface="+mj-lt"/>
                <a:ea typeface="Lato" pitchFamily="34" charset="0"/>
                <a:cs typeface="Lato" pitchFamily="34" charset="0"/>
              </a:rPr>
              <a:t>so they can perform today and progress tomorrow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2C1D2-F599-4349-B11A-18D0809F92BA}"/>
              </a:ext>
            </a:extLst>
          </p:cNvPr>
          <p:cNvSpPr txBox="1"/>
          <p:nvPr/>
        </p:nvSpPr>
        <p:spPr>
          <a:xfrm>
            <a:off x="571832" y="1297301"/>
            <a:ext cx="2440457" cy="86173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We support people leaving Colart </a:t>
            </a:r>
            <a:r>
              <a:rPr lang="en-US" sz="1100" b="1" dirty="0">
                <a:latin typeface="+mj-lt"/>
                <a:ea typeface="Lato" pitchFamily="34" charset="0"/>
                <a:cs typeface="Lato" pitchFamily="34" charset="0"/>
              </a:rPr>
              <a:t>to make a smooth transition and continue as an ambassador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7AE3E9-8BFF-4DBF-BBC8-3C595F4A4BF2}"/>
              </a:ext>
            </a:extLst>
          </p:cNvPr>
          <p:cNvSpPr txBox="1"/>
          <p:nvPr/>
        </p:nvSpPr>
        <p:spPr>
          <a:xfrm>
            <a:off x="476153" y="3109208"/>
            <a:ext cx="2295882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5"/>
                </a:solidFill>
                <a:latin typeface="+mj-lt"/>
                <a:ea typeface="Lato" pitchFamily="34" charset="0"/>
                <a:cs typeface="Lato" pitchFamily="34" charset="0"/>
              </a:rPr>
              <a:t>We believe in people first </a:t>
            </a:r>
            <a:r>
              <a:rPr lang="en-US" sz="1100" b="1" dirty="0">
                <a:latin typeface="+mj-lt"/>
                <a:ea typeface="Lato" pitchFamily="34" charset="0"/>
                <a:cs typeface="Lato" pitchFamily="34" charset="0"/>
              </a:rPr>
              <a:t>and put them at the heart of how we work</a:t>
            </a:r>
            <a:endParaRPr lang="id-ID" sz="1100" b="1" dirty="0">
              <a:solidFill>
                <a:schemeClr val="accent5"/>
              </a:solidFill>
              <a:latin typeface="+mj-lt"/>
              <a:ea typeface="Lato" pitchFamily="34" charset="0"/>
              <a:cs typeface="Lato" pitchFamily="34" charset="0"/>
            </a:endParaRPr>
          </a:p>
        </p:txBody>
      </p:sp>
      <p:grpSp>
        <p:nvGrpSpPr>
          <p:cNvPr id="54" name="Graphic 23" descr="Follow with solid fill">
            <a:extLst>
              <a:ext uri="{FF2B5EF4-FFF2-40B4-BE49-F238E27FC236}">
                <a16:creationId xmlns:a16="http://schemas.microsoft.com/office/drawing/2014/main" id="{8916C832-CC4A-4ABE-B320-5187B5E61293}"/>
              </a:ext>
            </a:extLst>
          </p:cNvPr>
          <p:cNvGrpSpPr>
            <a:grpSpLocks noChangeAspect="1"/>
          </p:cNvGrpSpPr>
          <p:nvPr/>
        </p:nvGrpSpPr>
        <p:grpSpPr>
          <a:xfrm>
            <a:off x="4139952" y="533499"/>
            <a:ext cx="602481" cy="602481"/>
            <a:chOff x="1672776" y="1244470"/>
            <a:chExt cx="914400" cy="914400"/>
          </a:xfrm>
          <a:solidFill>
            <a:schemeClr val="accent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FF79442-0C07-4FD8-B55C-7940F71F2EDD}"/>
                </a:ext>
              </a:extLst>
            </p:cNvPr>
            <p:cNvSpPr/>
            <p:nvPr/>
          </p:nvSpPr>
          <p:spPr>
            <a:xfrm>
              <a:off x="1939476" y="1349245"/>
              <a:ext cx="304800" cy="304800"/>
            </a:xfrm>
            <a:custGeom>
              <a:avLst/>
              <a:gdLst>
                <a:gd name="connsiteX0" fmla="*/ 304800 w 304800"/>
                <a:gd name="connsiteY0" fmla="*/ 152400 h 304800"/>
                <a:gd name="connsiteX1" fmla="*/ 152400 w 304800"/>
                <a:gd name="connsiteY1" fmla="*/ 304800 h 304800"/>
                <a:gd name="connsiteX2" fmla="*/ 0 w 304800"/>
                <a:gd name="connsiteY2" fmla="*/ 152400 h 304800"/>
                <a:gd name="connsiteX3" fmla="*/ 152400 w 304800"/>
                <a:gd name="connsiteY3" fmla="*/ 0 h 304800"/>
                <a:gd name="connsiteX4" fmla="*/ 304800 w 304800"/>
                <a:gd name="connsiteY4" fmla="*/ 1524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4800" y="152400"/>
                  </a:move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ubicBezTo>
                    <a:pt x="236568" y="0"/>
                    <a:pt x="304800" y="68232"/>
                    <a:pt x="304800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DCEEBD8-0ADC-4627-BAAA-7EB29D6345A8}"/>
                </a:ext>
              </a:extLst>
            </p:cNvPr>
            <p:cNvSpPr/>
            <p:nvPr/>
          </p:nvSpPr>
          <p:spPr>
            <a:xfrm>
              <a:off x="1787076" y="1692145"/>
              <a:ext cx="513397" cy="304800"/>
            </a:xfrm>
            <a:custGeom>
              <a:avLst/>
              <a:gdLst>
                <a:gd name="connsiteX0" fmla="*/ 361950 w 513397"/>
                <a:gd name="connsiteY0" fmla="*/ 228600 h 304800"/>
                <a:gd name="connsiteX1" fmla="*/ 513398 w 513397"/>
                <a:gd name="connsiteY1" fmla="*/ 50254 h 304800"/>
                <a:gd name="connsiteX2" fmla="*/ 430530 w 513397"/>
                <a:gd name="connsiteY2" fmla="*/ 19050 h 304800"/>
                <a:gd name="connsiteX3" fmla="*/ 304800 w 513397"/>
                <a:gd name="connsiteY3" fmla="*/ 0 h 304800"/>
                <a:gd name="connsiteX4" fmla="*/ 179070 w 513397"/>
                <a:gd name="connsiteY4" fmla="*/ 19050 h 304800"/>
                <a:gd name="connsiteX5" fmla="*/ 30480 w 513397"/>
                <a:gd name="connsiteY5" fmla="*/ 91440 h 304800"/>
                <a:gd name="connsiteX6" fmla="*/ 0 w 513397"/>
                <a:gd name="connsiteY6" fmla="*/ 152400 h 304800"/>
                <a:gd name="connsiteX7" fmla="*/ 0 w 513397"/>
                <a:gd name="connsiteY7" fmla="*/ 304800 h 304800"/>
                <a:gd name="connsiteX8" fmla="*/ 379000 w 513397"/>
                <a:gd name="connsiteY8" fmla="*/ 304800 h 304800"/>
                <a:gd name="connsiteX9" fmla="*/ 361950 w 513397"/>
                <a:gd name="connsiteY9" fmla="*/ 2286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397" h="304800">
                  <a:moveTo>
                    <a:pt x="361950" y="228600"/>
                  </a:moveTo>
                  <a:cubicBezTo>
                    <a:pt x="362109" y="140145"/>
                    <a:pt x="426137" y="64744"/>
                    <a:pt x="513398" y="50254"/>
                  </a:cubicBezTo>
                  <a:cubicBezTo>
                    <a:pt x="486727" y="37482"/>
                    <a:pt x="459001" y="27041"/>
                    <a:pt x="430530" y="19050"/>
                  </a:cubicBezTo>
                  <a:cubicBezTo>
                    <a:pt x="389779" y="6576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6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379000" y="304800"/>
                  </a:lnTo>
                  <a:cubicBezTo>
                    <a:pt x="367800" y="280957"/>
                    <a:pt x="361980" y="254942"/>
                    <a:pt x="361950" y="22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9E63BD-5798-4E8E-B416-163A7EE1EEA5}"/>
                </a:ext>
              </a:extLst>
            </p:cNvPr>
            <p:cNvSpPr/>
            <p:nvPr/>
          </p:nvSpPr>
          <p:spPr>
            <a:xfrm>
              <a:off x="2187126" y="1777870"/>
              <a:ext cx="285750" cy="285750"/>
            </a:xfrm>
            <a:custGeom>
              <a:avLst/>
              <a:gdLst>
                <a:gd name="connsiteX0" fmla="*/ 142875 w 285750"/>
                <a:gd name="connsiteY0" fmla="*/ 0 h 285750"/>
                <a:gd name="connsiteX1" fmla="*/ 0 w 285750"/>
                <a:gd name="connsiteY1" fmla="*/ 142875 h 285750"/>
                <a:gd name="connsiteX2" fmla="*/ 142875 w 285750"/>
                <a:gd name="connsiteY2" fmla="*/ 285750 h 285750"/>
                <a:gd name="connsiteX3" fmla="*/ 285750 w 285750"/>
                <a:gd name="connsiteY3" fmla="*/ 142875 h 285750"/>
                <a:gd name="connsiteX4" fmla="*/ 142875 w 285750"/>
                <a:gd name="connsiteY4" fmla="*/ 0 h 285750"/>
                <a:gd name="connsiteX5" fmla="*/ 209550 w 285750"/>
                <a:gd name="connsiteY5" fmla="*/ 152400 h 285750"/>
                <a:gd name="connsiteX6" fmla="*/ 157163 w 285750"/>
                <a:gd name="connsiteY6" fmla="*/ 152400 h 285750"/>
                <a:gd name="connsiteX7" fmla="*/ 157163 w 285750"/>
                <a:gd name="connsiteY7" fmla="*/ 204788 h 285750"/>
                <a:gd name="connsiteX8" fmla="*/ 128588 w 285750"/>
                <a:gd name="connsiteY8" fmla="*/ 204788 h 285750"/>
                <a:gd name="connsiteX9" fmla="*/ 128588 w 285750"/>
                <a:gd name="connsiteY9" fmla="*/ 152400 h 285750"/>
                <a:gd name="connsiteX10" fmla="*/ 76200 w 285750"/>
                <a:gd name="connsiteY10" fmla="*/ 152400 h 285750"/>
                <a:gd name="connsiteX11" fmla="*/ 76200 w 285750"/>
                <a:gd name="connsiteY11" fmla="*/ 123825 h 285750"/>
                <a:gd name="connsiteX12" fmla="*/ 128588 w 285750"/>
                <a:gd name="connsiteY12" fmla="*/ 123825 h 285750"/>
                <a:gd name="connsiteX13" fmla="*/ 128588 w 285750"/>
                <a:gd name="connsiteY13" fmla="*/ 71438 h 285750"/>
                <a:gd name="connsiteX14" fmla="*/ 157163 w 285750"/>
                <a:gd name="connsiteY14" fmla="*/ 71438 h 285750"/>
                <a:gd name="connsiteX15" fmla="*/ 157163 w 285750"/>
                <a:gd name="connsiteY15" fmla="*/ 123825 h 285750"/>
                <a:gd name="connsiteX16" fmla="*/ 209550 w 285750"/>
                <a:gd name="connsiteY16" fmla="*/ 12382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0" h="285750">
                  <a:moveTo>
                    <a:pt x="142875" y="0"/>
                  </a:moveTo>
                  <a:cubicBezTo>
                    <a:pt x="63967" y="0"/>
                    <a:pt x="0" y="63967"/>
                    <a:pt x="0" y="142875"/>
                  </a:cubicBezTo>
                  <a:cubicBezTo>
                    <a:pt x="0" y="221783"/>
                    <a:pt x="63967" y="285750"/>
                    <a:pt x="142875" y="285750"/>
                  </a:cubicBezTo>
                  <a:cubicBezTo>
                    <a:pt x="221783" y="285750"/>
                    <a:pt x="285750" y="221783"/>
                    <a:pt x="285750" y="142875"/>
                  </a:cubicBezTo>
                  <a:cubicBezTo>
                    <a:pt x="285750" y="63967"/>
                    <a:pt x="221783" y="0"/>
                    <a:pt x="142875" y="0"/>
                  </a:cubicBezTo>
                  <a:close/>
                  <a:moveTo>
                    <a:pt x="209550" y="152400"/>
                  </a:moveTo>
                  <a:lnTo>
                    <a:pt x="157163" y="152400"/>
                  </a:lnTo>
                  <a:lnTo>
                    <a:pt x="157163" y="204788"/>
                  </a:lnTo>
                  <a:lnTo>
                    <a:pt x="128588" y="204788"/>
                  </a:lnTo>
                  <a:lnTo>
                    <a:pt x="128588" y="152400"/>
                  </a:lnTo>
                  <a:lnTo>
                    <a:pt x="76200" y="152400"/>
                  </a:lnTo>
                  <a:lnTo>
                    <a:pt x="76200" y="123825"/>
                  </a:lnTo>
                  <a:lnTo>
                    <a:pt x="128588" y="123825"/>
                  </a:lnTo>
                  <a:lnTo>
                    <a:pt x="128588" y="71438"/>
                  </a:lnTo>
                  <a:lnTo>
                    <a:pt x="157163" y="71438"/>
                  </a:lnTo>
                  <a:lnTo>
                    <a:pt x="157163" y="123825"/>
                  </a:lnTo>
                  <a:lnTo>
                    <a:pt x="209550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0" name="Graphic 59" descr="Unfollow with solid fill">
            <a:extLst>
              <a:ext uri="{FF2B5EF4-FFF2-40B4-BE49-F238E27FC236}">
                <a16:creationId xmlns:a16="http://schemas.microsoft.com/office/drawing/2014/main" id="{8D9A1B5A-71F2-4E84-87A6-13D54107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8328" y="1124945"/>
            <a:ext cx="605225" cy="605225"/>
          </a:xfrm>
          <a:prstGeom prst="rect">
            <a:avLst/>
          </a:prstGeom>
        </p:spPr>
      </p:pic>
      <p:pic>
        <p:nvPicPr>
          <p:cNvPr id="61" name="Graphic 60" descr="Care with solid fill">
            <a:extLst>
              <a:ext uri="{FF2B5EF4-FFF2-40B4-BE49-F238E27FC236}">
                <a16:creationId xmlns:a16="http://schemas.microsoft.com/office/drawing/2014/main" id="{2B39B7FE-2A16-46BA-A8B1-C47E34CA4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2572" y="2598965"/>
            <a:ext cx="664223" cy="664223"/>
          </a:xfrm>
          <a:prstGeom prst="rect">
            <a:avLst/>
          </a:prstGeom>
        </p:spPr>
      </p:pic>
      <p:pic>
        <p:nvPicPr>
          <p:cNvPr id="62" name="Graphic 61" descr="Sprouting Seed with solid fill">
            <a:extLst>
              <a:ext uri="{FF2B5EF4-FFF2-40B4-BE49-F238E27FC236}">
                <a16:creationId xmlns:a16="http://schemas.microsoft.com/office/drawing/2014/main" id="{81183FE7-6E18-4A3C-8510-0A682682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228" y="2582852"/>
            <a:ext cx="543939" cy="543939"/>
          </a:xfrm>
          <a:prstGeom prst="rect">
            <a:avLst/>
          </a:prstGeom>
        </p:spPr>
      </p:pic>
      <p:sp>
        <p:nvSpPr>
          <p:cNvPr id="63" name="Freeform 9">
            <a:extLst>
              <a:ext uri="{FF2B5EF4-FFF2-40B4-BE49-F238E27FC236}">
                <a16:creationId xmlns:a16="http://schemas.microsoft.com/office/drawing/2014/main" id="{B8D72D29-AC26-4353-A0BB-33DA0C439610}"/>
              </a:ext>
            </a:extLst>
          </p:cNvPr>
          <p:cNvSpPr/>
          <p:nvPr/>
        </p:nvSpPr>
        <p:spPr>
          <a:xfrm>
            <a:off x="4169742" y="3589803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reward &amp; recognition</a:t>
            </a:r>
          </a:p>
        </p:txBody>
      </p:sp>
      <p:pic>
        <p:nvPicPr>
          <p:cNvPr id="64" name="Graphic 63" descr="Clapping hands with solid fill">
            <a:extLst>
              <a:ext uri="{FF2B5EF4-FFF2-40B4-BE49-F238E27FC236}">
                <a16:creationId xmlns:a16="http://schemas.microsoft.com/office/drawing/2014/main" id="{C4543261-396D-42B1-AB70-F3D03DED2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3530" y="4092980"/>
            <a:ext cx="589128" cy="589128"/>
          </a:xfrm>
          <a:prstGeom prst="rect">
            <a:avLst/>
          </a:prstGeom>
        </p:spPr>
      </p:pic>
      <p:pic>
        <p:nvPicPr>
          <p:cNvPr id="65" name="Graphic 64" descr="Ui Ux with solid fill">
            <a:extLst>
              <a:ext uri="{FF2B5EF4-FFF2-40B4-BE49-F238E27FC236}">
                <a16:creationId xmlns:a16="http://schemas.microsoft.com/office/drawing/2014/main" id="{4A50DDB8-BE97-472B-9036-7F4A3887C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2023" y="1264905"/>
            <a:ext cx="543938" cy="543938"/>
          </a:xfrm>
          <a:prstGeom prst="rect">
            <a:avLst/>
          </a:prstGeom>
        </p:spPr>
      </p:pic>
      <p:pic>
        <p:nvPicPr>
          <p:cNvPr id="66" name="Graphic 65" descr="Research outline">
            <a:extLst>
              <a:ext uri="{FF2B5EF4-FFF2-40B4-BE49-F238E27FC236}">
                <a16:creationId xmlns:a16="http://schemas.microsoft.com/office/drawing/2014/main" id="{E8B5903C-9E4A-4EF2-8167-A19744D9C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53369" y="1803624"/>
            <a:ext cx="706971" cy="7069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3AA112E-2765-4A55-8C37-D0DFBE7E5F25}"/>
              </a:ext>
            </a:extLst>
          </p:cNvPr>
          <p:cNvSpPr txBox="1"/>
          <p:nvPr/>
        </p:nvSpPr>
        <p:spPr>
          <a:xfrm>
            <a:off x="1911668" y="4228899"/>
            <a:ext cx="2780958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We reward and </a:t>
            </a:r>
            <a:r>
              <a:rPr lang="en-US" sz="11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recognise</a:t>
            </a:r>
            <a:r>
              <a:rPr lang="en-US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 people </a:t>
            </a:r>
            <a:r>
              <a:rPr lang="en-US" sz="1100" b="1" dirty="0">
                <a:latin typeface="+mj-lt"/>
                <a:ea typeface="Lato" pitchFamily="34" charset="0"/>
                <a:cs typeface="Lato" pitchFamily="34" charset="0"/>
              </a:rPr>
              <a:t>to promote motivation and retention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0274CC-84F3-4F91-B68B-2BF487887F2A}"/>
              </a:ext>
            </a:extLst>
          </p:cNvPr>
          <p:cNvSpPr txBox="1"/>
          <p:nvPr/>
        </p:nvSpPr>
        <p:spPr>
          <a:xfrm>
            <a:off x="6413783" y="1503386"/>
            <a:ext cx="2514052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3"/>
                </a:solidFill>
                <a:latin typeface="+mj-lt"/>
                <a:ea typeface="Lato" pitchFamily="34" charset="0"/>
                <a:cs typeface="Lato" pitchFamily="34" charset="0"/>
              </a:rPr>
              <a:t>We provide the support </a:t>
            </a:r>
            <a:r>
              <a:rPr lang="en-US" sz="1100" b="1" dirty="0">
                <a:latin typeface="+mj-lt"/>
                <a:ea typeface="Lato" pitchFamily="34" charset="0"/>
                <a:cs typeface="Lato" pitchFamily="34" charset="0"/>
              </a:rPr>
              <a:t>to enable people to operate on a day-to-day basis 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7" grpId="0"/>
      <p:bldP spid="50" grpId="0"/>
      <p:bldP spid="53" grpId="0"/>
      <p:bldP spid="63" grpId="0" animBg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3D8290-67D7-4DC6-BF7D-5F07C70E7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People life cycle 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8C7BFF61-E542-4049-9534-3611E7C1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5" name="Footer Placeholder 54">
            <a:extLst>
              <a:ext uri="{FF2B5EF4-FFF2-40B4-BE49-F238E27FC236}">
                <a16:creationId xmlns:a16="http://schemas.microsoft.com/office/drawing/2014/main" id="{9304E1B8-BB3A-417A-A296-03E2B193C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5A3C3-8CB0-437F-ABA1-18EB1E08C6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C945DF-76C2-44D3-A0F1-751C75D106DF}" type="datetime3">
              <a:rPr lang="en-GB" smtClean="0"/>
              <a:t>12 February, 2021</a:t>
            </a:fld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32F1CFA-9F06-4210-8B93-C49A24CBE799}"/>
              </a:ext>
            </a:extLst>
          </p:cNvPr>
          <p:cNvSpPr/>
          <p:nvPr/>
        </p:nvSpPr>
        <p:spPr>
          <a:xfrm>
            <a:off x="5811759" y="116383"/>
            <a:ext cx="1038038" cy="967904"/>
          </a:xfrm>
          <a:custGeom>
            <a:avLst/>
            <a:gdLst>
              <a:gd name="connsiteX0" fmla="*/ 0 w 3208463"/>
              <a:gd name="connsiteY0" fmla="*/ 1604232 h 3208463"/>
              <a:gd name="connsiteX1" fmla="*/ 1604232 w 3208463"/>
              <a:gd name="connsiteY1" fmla="*/ 0 h 3208463"/>
              <a:gd name="connsiteX2" fmla="*/ 3208464 w 3208463"/>
              <a:gd name="connsiteY2" fmla="*/ 1604232 h 3208463"/>
              <a:gd name="connsiteX3" fmla="*/ 1604232 w 3208463"/>
              <a:gd name="connsiteY3" fmla="*/ 3208464 h 3208463"/>
              <a:gd name="connsiteX4" fmla="*/ 0 w 3208463"/>
              <a:gd name="connsiteY4" fmla="*/ 1604232 h 3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463" h="3208463">
                <a:moveTo>
                  <a:pt x="0" y="1604232"/>
                </a:moveTo>
                <a:cubicBezTo>
                  <a:pt x="0" y="718239"/>
                  <a:pt x="718239" y="0"/>
                  <a:pt x="1604232" y="0"/>
                </a:cubicBezTo>
                <a:cubicBezTo>
                  <a:pt x="2490225" y="0"/>
                  <a:pt x="3208464" y="718239"/>
                  <a:pt x="3208464" y="1604232"/>
                </a:cubicBezTo>
                <a:cubicBezTo>
                  <a:pt x="3208464" y="2490225"/>
                  <a:pt x="2490225" y="3208464"/>
                  <a:pt x="1604232" y="3208464"/>
                </a:cubicBezTo>
                <a:cubicBezTo>
                  <a:pt x="718239" y="3208464"/>
                  <a:pt x="0" y="2490225"/>
                  <a:pt x="0" y="16042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0509" tIns="510509" rIns="510509" bIns="51050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ea typeface="Lato" charset="0"/>
              <a:cs typeface="Lato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17C0BF7-DF1B-4B1C-9E88-F51B28D4AA8B}"/>
              </a:ext>
            </a:extLst>
          </p:cNvPr>
          <p:cNvSpPr/>
          <p:nvPr/>
        </p:nvSpPr>
        <p:spPr>
          <a:xfrm>
            <a:off x="480886" y="1532259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900" b="1" dirty="0">
                <a:ea typeface="Lato" charset="0"/>
                <a:cs typeface="Lato" charset="0"/>
              </a:rPr>
              <a:t>Joining the family</a:t>
            </a:r>
            <a:endParaRPr lang="en-US" sz="900" b="1" dirty="0">
              <a:ea typeface="Lato" charset="0"/>
              <a:cs typeface="Lato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2C2FD0B-62C0-4176-9D10-8F96FF29A0CD}"/>
              </a:ext>
            </a:extLst>
          </p:cNvPr>
          <p:cNvSpPr/>
          <p:nvPr/>
        </p:nvSpPr>
        <p:spPr>
          <a:xfrm>
            <a:off x="1954032" y="1492768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employment needs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BF8966A-9565-47E4-9ABD-D4C004C8E5E5}"/>
              </a:ext>
            </a:extLst>
          </p:cNvPr>
          <p:cNvSpPr/>
          <p:nvPr/>
        </p:nvSpPr>
        <p:spPr>
          <a:xfrm>
            <a:off x="3484854" y="1492839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rgbClr val="A1F1C1"/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growth &amp; development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9C20AA-BC58-473E-A285-698729A818E9}"/>
              </a:ext>
            </a:extLst>
          </p:cNvPr>
          <p:cNvSpPr/>
          <p:nvPr/>
        </p:nvSpPr>
        <p:spPr>
          <a:xfrm>
            <a:off x="6444571" y="1508447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wellbeing &amp; engagement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5CFB836-C115-4C32-972D-3DE00F0AE899}"/>
              </a:ext>
            </a:extLst>
          </p:cNvPr>
          <p:cNvSpPr/>
          <p:nvPr/>
        </p:nvSpPr>
        <p:spPr>
          <a:xfrm>
            <a:off x="7936335" y="1492768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>
                <a:ea typeface="Lato" charset="0"/>
                <a:cs typeface="Lato" charset="0"/>
              </a:rPr>
              <a:t>Leaving the family</a:t>
            </a:r>
          </a:p>
        </p:txBody>
      </p:sp>
      <p:grpSp>
        <p:nvGrpSpPr>
          <p:cNvPr id="11" name="กลุ่ม 80">
            <a:extLst>
              <a:ext uri="{FF2B5EF4-FFF2-40B4-BE49-F238E27FC236}">
                <a16:creationId xmlns:a16="http://schemas.microsoft.com/office/drawing/2014/main" id="{9E504FD2-FEA6-4FC8-9454-D5EF59383C23}"/>
              </a:ext>
            </a:extLst>
          </p:cNvPr>
          <p:cNvGrpSpPr/>
          <p:nvPr/>
        </p:nvGrpSpPr>
        <p:grpSpPr>
          <a:xfrm>
            <a:off x="5651952" y="212383"/>
            <a:ext cx="1343224" cy="764810"/>
            <a:chOff x="14139192" y="12131088"/>
            <a:chExt cx="4357081" cy="2605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62897-181F-4DC4-9683-6CAF3E6334AD}"/>
                </a:ext>
              </a:extLst>
            </p:cNvPr>
            <p:cNvSpPr txBox="1"/>
            <p:nvPr/>
          </p:nvSpPr>
          <p:spPr>
            <a:xfrm>
              <a:off x="14507406" y="12880845"/>
              <a:ext cx="3988867" cy="185573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ea typeface="Lato" pitchFamily="34" charset="0"/>
                  <a:cs typeface="Lato" pitchFamily="34" charset="0"/>
                </a:rPr>
                <a:t>People analytics to drive business decisions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947EAA-8D03-498B-B497-48BA601146B7}"/>
                </a:ext>
              </a:extLst>
            </p:cNvPr>
            <p:cNvSpPr txBox="1"/>
            <p:nvPr/>
          </p:nvSpPr>
          <p:spPr>
            <a:xfrm>
              <a:off x="14139192" y="12131088"/>
              <a:ext cx="4195296" cy="115323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j-lt"/>
                  <a:ea typeface="Lato" pitchFamily="34" charset="0"/>
                  <a:cs typeface="Lato" pitchFamily="34" charset="0"/>
                </a:rPr>
                <a:t>Our Metrics</a:t>
              </a:r>
              <a:endParaRPr lang="id-ID" sz="1000" b="1" dirty="0">
                <a:solidFill>
                  <a:schemeClr val="bg1"/>
                </a:solidFill>
                <a:latin typeface="+mj-lt"/>
                <a:ea typeface="Lato" pitchFamily="34" charset="0"/>
                <a:cs typeface="Lato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182E52E-E699-4C50-9679-1B4DDB941C2E}"/>
              </a:ext>
            </a:extLst>
          </p:cNvPr>
          <p:cNvSpPr txBox="1"/>
          <p:nvPr/>
        </p:nvSpPr>
        <p:spPr>
          <a:xfrm>
            <a:off x="339535" y="2526683"/>
            <a:ext cx="1363173" cy="52318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  <a:latin typeface="+mj-lt"/>
                <a:ea typeface="Lato" pitchFamily="34" charset="0"/>
                <a:cs typeface="Lato" pitchFamily="34" charset="0"/>
              </a:rPr>
              <a:t>We find the right people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DD05FE-A76A-413C-8DFC-1DBF805EB94F}"/>
              </a:ext>
            </a:extLst>
          </p:cNvPr>
          <p:cNvSpPr txBox="1"/>
          <p:nvPr/>
        </p:nvSpPr>
        <p:spPr>
          <a:xfrm>
            <a:off x="3311746" y="2526683"/>
            <a:ext cx="1353114" cy="52318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4"/>
                </a:solidFill>
                <a:latin typeface="+mj-lt"/>
                <a:ea typeface="Lato" pitchFamily="34" charset="0"/>
                <a:cs typeface="Lato" pitchFamily="34" charset="0"/>
              </a:rPr>
              <a:t>We help to people grow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12C1D2-F599-4349-B11A-18D0809F92BA}"/>
              </a:ext>
            </a:extLst>
          </p:cNvPr>
          <p:cNvSpPr txBox="1"/>
          <p:nvPr/>
        </p:nvSpPr>
        <p:spPr>
          <a:xfrm>
            <a:off x="7773797" y="2488669"/>
            <a:ext cx="1483557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We support people leaving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Colart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7AE3E9-8BFF-4DBF-BBC8-3C595F4A4BF2}"/>
              </a:ext>
            </a:extLst>
          </p:cNvPr>
          <p:cNvSpPr txBox="1"/>
          <p:nvPr/>
        </p:nvSpPr>
        <p:spPr>
          <a:xfrm>
            <a:off x="6298626" y="2526319"/>
            <a:ext cx="1483557" cy="52318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5"/>
                </a:solidFill>
                <a:latin typeface="+mj-lt"/>
                <a:ea typeface="Lato" pitchFamily="34" charset="0"/>
                <a:cs typeface="Lato" pitchFamily="34" charset="0"/>
              </a:rPr>
              <a:t>We believe in people first</a:t>
            </a:r>
            <a:endParaRPr lang="id-ID" sz="1100" b="1" dirty="0">
              <a:solidFill>
                <a:schemeClr val="accent5"/>
              </a:solidFill>
              <a:latin typeface="+mj-lt"/>
              <a:ea typeface="Lato" pitchFamily="34" charset="0"/>
              <a:cs typeface="Lato" pitchFamily="34" charset="0"/>
            </a:endParaRPr>
          </a:p>
        </p:txBody>
      </p:sp>
      <p:grpSp>
        <p:nvGrpSpPr>
          <p:cNvPr id="54" name="Graphic 23" descr="Follow with solid fill">
            <a:extLst>
              <a:ext uri="{FF2B5EF4-FFF2-40B4-BE49-F238E27FC236}">
                <a16:creationId xmlns:a16="http://schemas.microsoft.com/office/drawing/2014/main" id="{8916C832-CC4A-4ABE-B320-5187B5E61293}"/>
              </a:ext>
            </a:extLst>
          </p:cNvPr>
          <p:cNvGrpSpPr>
            <a:grpSpLocks noChangeAspect="1"/>
          </p:cNvGrpSpPr>
          <p:nvPr/>
        </p:nvGrpSpPr>
        <p:grpSpPr>
          <a:xfrm>
            <a:off x="941130" y="1232701"/>
            <a:ext cx="602481" cy="602481"/>
            <a:chOff x="1672776" y="1244470"/>
            <a:chExt cx="914400" cy="914400"/>
          </a:xfrm>
          <a:solidFill>
            <a:schemeClr val="accent2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FF79442-0C07-4FD8-B55C-7940F71F2EDD}"/>
                </a:ext>
              </a:extLst>
            </p:cNvPr>
            <p:cNvSpPr/>
            <p:nvPr/>
          </p:nvSpPr>
          <p:spPr>
            <a:xfrm>
              <a:off x="1939476" y="1349245"/>
              <a:ext cx="304800" cy="304800"/>
            </a:xfrm>
            <a:custGeom>
              <a:avLst/>
              <a:gdLst>
                <a:gd name="connsiteX0" fmla="*/ 304800 w 304800"/>
                <a:gd name="connsiteY0" fmla="*/ 152400 h 304800"/>
                <a:gd name="connsiteX1" fmla="*/ 152400 w 304800"/>
                <a:gd name="connsiteY1" fmla="*/ 304800 h 304800"/>
                <a:gd name="connsiteX2" fmla="*/ 0 w 304800"/>
                <a:gd name="connsiteY2" fmla="*/ 152400 h 304800"/>
                <a:gd name="connsiteX3" fmla="*/ 152400 w 304800"/>
                <a:gd name="connsiteY3" fmla="*/ 0 h 304800"/>
                <a:gd name="connsiteX4" fmla="*/ 304800 w 304800"/>
                <a:gd name="connsiteY4" fmla="*/ 1524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4800" y="152400"/>
                  </a:moveTo>
                  <a:cubicBezTo>
                    <a:pt x="304800" y="236568"/>
                    <a:pt x="236568" y="304800"/>
                    <a:pt x="152400" y="304800"/>
                  </a:cubicBezTo>
                  <a:cubicBezTo>
                    <a:pt x="68232" y="304800"/>
                    <a:pt x="0" y="236568"/>
                    <a:pt x="0" y="152400"/>
                  </a:cubicBezTo>
                  <a:cubicBezTo>
                    <a:pt x="0" y="68232"/>
                    <a:pt x="68232" y="0"/>
                    <a:pt x="152400" y="0"/>
                  </a:cubicBezTo>
                  <a:cubicBezTo>
                    <a:pt x="236568" y="0"/>
                    <a:pt x="304800" y="68232"/>
                    <a:pt x="304800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DCEEBD8-0ADC-4627-BAAA-7EB29D6345A8}"/>
                </a:ext>
              </a:extLst>
            </p:cNvPr>
            <p:cNvSpPr/>
            <p:nvPr/>
          </p:nvSpPr>
          <p:spPr>
            <a:xfrm>
              <a:off x="1787076" y="1692145"/>
              <a:ext cx="513397" cy="304800"/>
            </a:xfrm>
            <a:custGeom>
              <a:avLst/>
              <a:gdLst>
                <a:gd name="connsiteX0" fmla="*/ 361950 w 513397"/>
                <a:gd name="connsiteY0" fmla="*/ 228600 h 304800"/>
                <a:gd name="connsiteX1" fmla="*/ 513398 w 513397"/>
                <a:gd name="connsiteY1" fmla="*/ 50254 h 304800"/>
                <a:gd name="connsiteX2" fmla="*/ 430530 w 513397"/>
                <a:gd name="connsiteY2" fmla="*/ 19050 h 304800"/>
                <a:gd name="connsiteX3" fmla="*/ 304800 w 513397"/>
                <a:gd name="connsiteY3" fmla="*/ 0 h 304800"/>
                <a:gd name="connsiteX4" fmla="*/ 179070 w 513397"/>
                <a:gd name="connsiteY4" fmla="*/ 19050 h 304800"/>
                <a:gd name="connsiteX5" fmla="*/ 30480 w 513397"/>
                <a:gd name="connsiteY5" fmla="*/ 91440 h 304800"/>
                <a:gd name="connsiteX6" fmla="*/ 0 w 513397"/>
                <a:gd name="connsiteY6" fmla="*/ 152400 h 304800"/>
                <a:gd name="connsiteX7" fmla="*/ 0 w 513397"/>
                <a:gd name="connsiteY7" fmla="*/ 304800 h 304800"/>
                <a:gd name="connsiteX8" fmla="*/ 379000 w 513397"/>
                <a:gd name="connsiteY8" fmla="*/ 304800 h 304800"/>
                <a:gd name="connsiteX9" fmla="*/ 361950 w 513397"/>
                <a:gd name="connsiteY9" fmla="*/ 2286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397" h="304800">
                  <a:moveTo>
                    <a:pt x="361950" y="228600"/>
                  </a:moveTo>
                  <a:cubicBezTo>
                    <a:pt x="362109" y="140145"/>
                    <a:pt x="426137" y="64744"/>
                    <a:pt x="513398" y="50254"/>
                  </a:cubicBezTo>
                  <a:cubicBezTo>
                    <a:pt x="486727" y="37482"/>
                    <a:pt x="459001" y="27041"/>
                    <a:pt x="430530" y="19050"/>
                  </a:cubicBezTo>
                  <a:cubicBezTo>
                    <a:pt x="389779" y="6576"/>
                    <a:pt x="347417" y="157"/>
                    <a:pt x="304800" y="0"/>
                  </a:cubicBezTo>
                  <a:cubicBezTo>
                    <a:pt x="262230" y="734"/>
                    <a:pt x="219947" y="7141"/>
                    <a:pt x="179070" y="19050"/>
                  </a:cubicBezTo>
                  <a:cubicBezTo>
                    <a:pt x="125800" y="34596"/>
                    <a:pt x="75555" y="59073"/>
                    <a:pt x="30480" y="91440"/>
                  </a:cubicBezTo>
                  <a:cubicBezTo>
                    <a:pt x="11687" y="106157"/>
                    <a:pt x="497" y="128536"/>
                    <a:pt x="0" y="152400"/>
                  </a:cubicBezTo>
                  <a:lnTo>
                    <a:pt x="0" y="304800"/>
                  </a:lnTo>
                  <a:lnTo>
                    <a:pt x="379000" y="304800"/>
                  </a:lnTo>
                  <a:cubicBezTo>
                    <a:pt x="367800" y="280957"/>
                    <a:pt x="361980" y="254942"/>
                    <a:pt x="361950" y="22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9E63BD-5798-4E8E-B416-163A7EE1EEA5}"/>
                </a:ext>
              </a:extLst>
            </p:cNvPr>
            <p:cNvSpPr/>
            <p:nvPr/>
          </p:nvSpPr>
          <p:spPr>
            <a:xfrm>
              <a:off x="2187126" y="1777870"/>
              <a:ext cx="285750" cy="285750"/>
            </a:xfrm>
            <a:custGeom>
              <a:avLst/>
              <a:gdLst>
                <a:gd name="connsiteX0" fmla="*/ 142875 w 285750"/>
                <a:gd name="connsiteY0" fmla="*/ 0 h 285750"/>
                <a:gd name="connsiteX1" fmla="*/ 0 w 285750"/>
                <a:gd name="connsiteY1" fmla="*/ 142875 h 285750"/>
                <a:gd name="connsiteX2" fmla="*/ 142875 w 285750"/>
                <a:gd name="connsiteY2" fmla="*/ 285750 h 285750"/>
                <a:gd name="connsiteX3" fmla="*/ 285750 w 285750"/>
                <a:gd name="connsiteY3" fmla="*/ 142875 h 285750"/>
                <a:gd name="connsiteX4" fmla="*/ 142875 w 285750"/>
                <a:gd name="connsiteY4" fmla="*/ 0 h 285750"/>
                <a:gd name="connsiteX5" fmla="*/ 209550 w 285750"/>
                <a:gd name="connsiteY5" fmla="*/ 152400 h 285750"/>
                <a:gd name="connsiteX6" fmla="*/ 157163 w 285750"/>
                <a:gd name="connsiteY6" fmla="*/ 152400 h 285750"/>
                <a:gd name="connsiteX7" fmla="*/ 157163 w 285750"/>
                <a:gd name="connsiteY7" fmla="*/ 204788 h 285750"/>
                <a:gd name="connsiteX8" fmla="*/ 128588 w 285750"/>
                <a:gd name="connsiteY8" fmla="*/ 204788 h 285750"/>
                <a:gd name="connsiteX9" fmla="*/ 128588 w 285750"/>
                <a:gd name="connsiteY9" fmla="*/ 152400 h 285750"/>
                <a:gd name="connsiteX10" fmla="*/ 76200 w 285750"/>
                <a:gd name="connsiteY10" fmla="*/ 152400 h 285750"/>
                <a:gd name="connsiteX11" fmla="*/ 76200 w 285750"/>
                <a:gd name="connsiteY11" fmla="*/ 123825 h 285750"/>
                <a:gd name="connsiteX12" fmla="*/ 128588 w 285750"/>
                <a:gd name="connsiteY12" fmla="*/ 123825 h 285750"/>
                <a:gd name="connsiteX13" fmla="*/ 128588 w 285750"/>
                <a:gd name="connsiteY13" fmla="*/ 71438 h 285750"/>
                <a:gd name="connsiteX14" fmla="*/ 157163 w 285750"/>
                <a:gd name="connsiteY14" fmla="*/ 71438 h 285750"/>
                <a:gd name="connsiteX15" fmla="*/ 157163 w 285750"/>
                <a:gd name="connsiteY15" fmla="*/ 123825 h 285750"/>
                <a:gd name="connsiteX16" fmla="*/ 209550 w 285750"/>
                <a:gd name="connsiteY16" fmla="*/ 12382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0" h="285750">
                  <a:moveTo>
                    <a:pt x="142875" y="0"/>
                  </a:moveTo>
                  <a:cubicBezTo>
                    <a:pt x="63967" y="0"/>
                    <a:pt x="0" y="63967"/>
                    <a:pt x="0" y="142875"/>
                  </a:cubicBezTo>
                  <a:cubicBezTo>
                    <a:pt x="0" y="221783"/>
                    <a:pt x="63967" y="285750"/>
                    <a:pt x="142875" y="285750"/>
                  </a:cubicBezTo>
                  <a:cubicBezTo>
                    <a:pt x="221783" y="285750"/>
                    <a:pt x="285750" y="221783"/>
                    <a:pt x="285750" y="142875"/>
                  </a:cubicBezTo>
                  <a:cubicBezTo>
                    <a:pt x="285750" y="63967"/>
                    <a:pt x="221783" y="0"/>
                    <a:pt x="142875" y="0"/>
                  </a:cubicBezTo>
                  <a:close/>
                  <a:moveTo>
                    <a:pt x="209550" y="152400"/>
                  </a:moveTo>
                  <a:lnTo>
                    <a:pt x="157163" y="152400"/>
                  </a:lnTo>
                  <a:lnTo>
                    <a:pt x="157163" y="204788"/>
                  </a:lnTo>
                  <a:lnTo>
                    <a:pt x="128588" y="204788"/>
                  </a:lnTo>
                  <a:lnTo>
                    <a:pt x="128588" y="152400"/>
                  </a:lnTo>
                  <a:lnTo>
                    <a:pt x="76200" y="152400"/>
                  </a:lnTo>
                  <a:lnTo>
                    <a:pt x="76200" y="123825"/>
                  </a:lnTo>
                  <a:lnTo>
                    <a:pt x="128588" y="123825"/>
                  </a:lnTo>
                  <a:lnTo>
                    <a:pt x="128588" y="71438"/>
                  </a:lnTo>
                  <a:lnTo>
                    <a:pt x="157163" y="71438"/>
                  </a:lnTo>
                  <a:lnTo>
                    <a:pt x="157163" y="123825"/>
                  </a:lnTo>
                  <a:lnTo>
                    <a:pt x="209550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0" name="Graphic 59" descr="Unfollow with solid fill">
            <a:extLst>
              <a:ext uri="{FF2B5EF4-FFF2-40B4-BE49-F238E27FC236}">
                <a16:creationId xmlns:a16="http://schemas.microsoft.com/office/drawing/2014/main" id="{8D9A1B5A-71F2-4E84-87A6-13D54107B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9693" y="1194883"/>
            <a:ext cx="605225" cy="605225"/>
          </a:xfrm>
          <a:prstGeom prst="rect">
            <a:avLst/>
          </a:prstGeom>
        </p:spPr>
      </p:pic>
      <p:pic>
        <p:nvPicPr>
          <p:cNvPr id="61" name="Graphic 60" descr="Care with solid fill">
            <a:extLst>
              <a:ext uri="{FF2B5EF4-FFF2-40B4-BE49-F238E27FC236}">
                <a16:creationId xmlns:a16="http://schemas.microsoft.com/office/drawing/2014/main" id="{2B39B7FE-2A16-46BA-A8B1-C47E34CA4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7692" y="1150334"/>
            <a:ext cx="664223" cy="664223"/>
          </a:xfrm>
          <a:prstGeom prst="rect">
            <a:avLst/>
          </a:prstGeom>
        </p:spPr>
      </p:pic>
      <p:pic>
        <p:nvPicPr>
          <p:cNvPr id="62" name="Graphic 61" descr="Sprouting Seed with solid fill">
            <a:extLst>
              <a:ext uri="{FF2B5EF4-FFF2-40B4-BE49-F238E27FC236}">
                <a16:creationId xmlns:a16="http://schemas.microsoft.com/office/drawing/2014/main" id="{81183FE7-6E18-4A3C-8510-0A6826822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6533" y="1206437"/>
            <a:ext cx="543939" cy="543939"/>
          </a:xfrm>
          <a:prstGeom prst="rect">
            <a:avLst/>
          </a:prstGeom>
        </p:spPr>
      </p:pic>
      <p:sp>
        <p:nvSpPr>
          <p:cNvPr id="63" name="Freeform 9">
            <a:extLst>
              <a:ext uri="{FF2B5EF4-FFF2-40B4-BE49-F238E27FC236}">
                <a16:creationId xmlns:a16="http://schemas.microsoft.com/office/drawing/2014/main" id="{B8D72D29-AC26-4353-A0BB-33DA0C439610}"/>
              </a:ext>
            </a:extLst>
          </p:cNvPr>
          <p:cNvSpPr/>
          <p:nvPr/>
        </p:nvSpPr>
        <p:spPr>
          <a:xfrm>
            <a:off x="4986216" y="1532259"/>
            <a:ext cx="903037" cy="903037"/>
          </a:xfrm>
          <a:custGeom>
            <a:avLst/>
            <a:gdLst>
              <a:gd name="connsiteX0" fmla="*/ 0 w 2245924"/>
              <a:gd name="connsiteY0" fmla="*/ 1122962 h 2245924"/>
              <a:gd name="connsiteX1" fmla="*/ 1122962 w 2245924"/>
              <a:gd name="connsiteY1" fmla="*/ 0 h 2245924"/>
              <a:gd name="connsiteX2" fmla="*/ 2245924 w 2245924"/>
              <a:gd name="connsiteY2" fmla="*/ 1122962 h 2245924"/>
              <a:gd name="connsiteX3" fmla="*/ 1122962 w 2245924"/>
              <a:gd name="connsiteY3" fmla="*/ 2245924 h 2245924"/>
              <a:gd name="connsiteX4" fmla="*/ 0 w 2245924"/>
              <a:gd name="connsiteY4" fmla="*/ 1122962 h 224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924" h="2245924">
                <a:moveTo>
                  <a:pt x="0" y="1122962"/>
                </a:moveTo>
                <a:cubicBezTo>
                  <a:pt x="0" y="502767"/>
                  <a:pt x="502767" y="0"/>
                  <a:pt x="1122962" y="0"/>
                </a:cubicBezTo>
                <a:cubicBezTo>
                  <a:pt x="1743157" y="0"/>
                  <a:pt x="2245924" y="502767"/>
                  <a:pt x="2245924" y="1122962"/>
                </a:cubicBezTo>
                <a:cubicBezTo>
                  <a:pt x="2245924" y="1743157"/>
                  <a:pt x="1743157" y="2245924"/>
                  <a:pt x="1122962" y="2245924"/>
                </a:cubicBezTo>
                <a:cubicBezTo>
                  <a:pt x="502767" y="2245924"/>
                  <a:pt x="0" y="1743157"/>
                  <a:pt x="0" y="11229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dirty="0">
                <a:ea typeface="Lato" charset="0"/>
                <a:cs typeface="Lato" charset="0"/>
              </a:rPr>
              <a:t>My reward &amp; recognition</a:t>
            </a:r>
          </a:p>
        </p:txBody>
      </p:sp>
      <p:pic>
        <p:nvPicPr>
          <p:cNvPr id="64" name="Graphic 63" descr="Clapping hands with solid fill">
            <a:extLst>
              <a:ext uri="{FF2B5EF4-FFF2-40B4-BE49-F238E27FC236}">
                <a16:creationId xmlns:a16="http://schemas.microsoft.com/office/drawing/2014/main" id="{C4543261-396D-42B1-AB70-F3D03DED2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2558" y="1261305"/>
            <a:ext cx="589128" cy="589128"/>
          </a:xfrm>
          <a:prstGeom prst="rect">
            <a:avLst/>
          </a:prstGeom>
        </p:spPr>
      </p:pic>
      <p:pic>
        <p:nvPicPr>
          <p:cNvPr id="65" name="Graphic 64" descr="Ui Ux with solid fill">
            <a:extLst>
              <a:ext uri="{FF2B5EF4-FFF2-40B4-BE49-F238E27FC236}">
                <a16:creationId xmlns:a16="http://schemas.microsoft.com/office/drawing/2014/main" id="{4A50DDB8-BE97-472B-9036-7F4A3887C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81976" y="1237762"/>
            <a:ext cx="543938" cy="543938"/>
          </a:xfrm>
          <a:prstGeom prst="rect">
            <a:avLst/>
          </a:prstGeom>
        </p:spPr>
      </p:pic>
      <p:pic>
        <p:nvPicPr>
          <p:cNvPr id="66" name="Graphic 65" descr="Research outline">
            <a:extLst>
              <a:ext uri="{FF2B5EF4-FFF2-40B4-BE49-F238E27FC236}">
                <a16:creationId xmlns:a16="http://schemas.microsoft.com/office/drawing/2014/main" id="{E8B5903C-9E4A-4EF2-8167-A19744D9C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97122" y="402652"/>
            <a:ext cx="590111" cy="59011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3AA112E-2765-4A55-8C37-D0DFBE7E5F25}"/>
              </a:ext>
            </a:extLst>
          </p:cNvPr>
          <p:cNvSpPr txBox="1"/>
          <p:nvPr/>
        </p:nvSpPr>
        <p:spPr>
          <a:xfrm>
            <a:off x="4815069" y="2492017"/>
            <a:ext cx="1483557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We reward and </a:t>
            </a:r>
            <a:r>
              <a:rPr lang="en-US" sz="11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recognise</a:t>
            </a:r>
            <a:r>
              <a:rPr lang="en-US" sz="1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Lato" pitchFamily="34" charset="0"/>
                <a:cs typeface="Lato" pitchFamily="34" charset="0"/>
              </a:rPr>
              <a:t> people 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0274CC-84F3-4F91-B68B-2BF487887F2A}"/>
              </a:ext>
            </a:extLst>
          </p:cNvPr>
          <p:cNvSpPr txBox="1"/>
          <p:nvPr/>
        </p:nvSpPr>
        <p:spPr>
          <a:xfrm>
            <a:off x="1742259" y="2492018"/>
            <a:ext cx="1291540" cy="6924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en-US" sz="1100" b="1" dirty="0">
                <a:solidFill>
                  <a:schemeClr val="accent3"/>
                </a:solidFill>
                <a:latin typeface="+mj-lt"/>
                <a:ea typeface="Lato" pitchFamily="34" charset="0"/>
                <a:cs typeface="Lato" pitchFamily="34" charset="0"/>
              </a:rPr>
              <a:t>We support people to do their jobs</a:t>
            </a:r>
            <a:endParaRPr lang="id-ID" sz="1100" b="1" dirty="0">
              <a:latin typeface="+mj-lt"/>
              <a:ea typeface="Lato" pitchFamily="34" charset="0"/>
              <a:cs typeface="Lat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C948C-293B-450E-BCE1-EC093C1BF374}"/>
              </a:ext>
            </a:extLst>
          </p:cNvPr>
          <p:cNvSpPr txBox="1"/>
          <p:nvPr/>
        </p:nvSpPr>
        <p:spPr>
          <a:xfrm>
            <a:off x="75132" y="3181130"/>
            <a:ext cx="1363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Talent attraction</a:t>
            </a:r>
          </a:p>
          <a:p>
            <a:pPr marL="342900" indent="-165100">
              <a:buAutoNum type="arabicPeriod"/>
            </a:pPr>
            <a:r>
              <a:rPr lang="en-GB" sz="1000" dirty="0"/>
              <a:t>Recruitment</a:t>
            </a:r>
          </a:p>
          <a:p>
            <a:pPr marL="342900" indent="-165100">
              <a:buAutoNum type="arabicPeriod"/>
            </a:pPr>
            <a:r>
              <a:rPr lang="en-GB" sz="1000" dirty="0"/>
              <a:t>Assessment &amp; Selection</a:t>
            </a:r>
          </a:p>
          <a:p>
            <a:pPr marL="342900" indent="-165100">
              <a:buAutoNum type="arabicPeriod"/>
            </a:pPr>
            <a:r>
              <a:rPr lang="en-GB" sz="1000" dirty="0"/>
              <a:t>Induction</a:t>
            </a:r>
          </a:p>
          <a:p>
            <a:pPr marL="342900" indent="-165100">
              <a:buAutoNum type="arabicPeriod"/>
            </a:pPr>
            <a:r>
              <a:rPr lang="en-GB" sz="1000" dirty="0"/>
              <a:t>Talent Pool Build</a:t>
            </a:r>
            <a:endParaRPr lang="en-US" sz="1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3F4386-F94F-4419-8314-50B1A5F67F9E}"/>
              </a:ext>
            </a:extLst>
          </p:cNvPr>
          <p:cNvSpPr txBox="1"/>
          <p:nvPr/>
        </p:nvSpPr>
        <p:spPr>
          <a:xfrm>
            <a:off x="3116559" y="3193180"/>
            <a:ext cx="1743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Progress Reviews</a:t>
            </a:r>
          </a:p>
          <a:p>
            <a:pPr marL="342900" indent="-165100">
              <a:buAutoNum type="arabicPeriod"/>
            </a:pPr>
            <a:r>
              <a:rPr lang="en-GB" sz="1000" dirty="0"/>
              <a:t>Development Discussions</a:t>
            </a:r>
          </a:p>
          <a:p>
            <a:pPr marL="342900" indent="-165100">
              <a:buAutoNum type="arabicPeriod"/>
            </a:pPr>
            <a:r>
              <a:rPr lang="en-GB" sz="1000" dirty="0"/>
              <a:t>The </a:t>
            </a:r>
            <a:r>
              <a:rPr lang="en-GB" sz="1000" dirty="0" err="1"/>
              <a:t>Colart</a:t>
            </a:r>
            <a:r>
              <a:rPr lang="en-GB" sz="1000" dirty="0"/>
              <a:t> Academy</a:t>
            </a:r>
          </a:p>
          <a:p>
            <a:pPr marL="342900" indent="-165100">
              <a:buAutoNum type="arabicPeriod"/>
            </a:pPr>
            <a:r>
              <a:rPr lang="en-GB" sz="1000" dirty="0"/>
              <a:t>Succession Planning</a:t>
            </a:r>
          </a:p>
          <a:p>
            <a:pPr marL="342900" indent="-165100">
              <a:buAutoNum type="arabicPeriod"/>
            </a:pPr>
            <a:r>
              <a:rPr lang="en-GB" sz="1000" dirty="0"/>
              <a:t>Leadership Development</a:t>
            </a:r>
          </a:p>
          <a:p>
            <a:pPr marL="342900" indent="-165100">
              <a:buAutoNum type="arabicPeriod"/>
            </a:pPr>
            <a:r>
              <a:rPr lang="en-GB" sz="1000" dirty="0"/>
              <a:t>Development opportunities</a:t>
            </a:r>
            <a:endParaRPr lang="en-U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4D0F0C-2C29-4865-A79B-573C4E9368CC}"/>
              </a:ext>
            </a:extLst>
          </p:cNvPr>
          <p:cNvSpPr txBox="1"/>
          <p:nvPr/>
        </p:nvSpPr>
        <p:spPr>
          <a:xfrm>
            <a:off x="1493227" y="3280693"/>
            <a:ext cx="1617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Job Profile</a:t>
            </a:r>
          </a:p>
          <a:p>
            <a:pPr marL="342900" indent="-165100">
              <a:buAutoNum type="arabicPeriod"/>
            </a:pPr>
            <a:r>
              <a:rPr lang="en-GB" sz="1000" dirty="0"/>
              <a:t>People Policy &amp; Practices</a:t>
            </a:r>
          </a:p>
          <a:p>
            <a:pPr marL="342900" indent="-165100">
              <a:buAutoNum type="arabicPeriod"/>
            </a:pPr>
            <a:r>
              <a:rPr lang="en-GB" sz="1000" dirty="0"/>
              <a:t>Work Patterns &amp; formats</a:t>
            </a:r>
          </a:p>
          <a:p>
            <a:pPr marL="342900" indent="-165100">
              <a:buAutoNum type="arabicPeriod"/>
            </a:pPr>
            <a:r>
              <a:rPr lang="en-GB" sz="1000" dirty="0"/>
              <a:t>Code of Conduct</a:t>
            </a:r>
          </a:p>
          <a:p>
            <a:pPr marL="342900" indent="-165100">
              <a:buAutoNum type="arabicPeriod"/>
            </a:pPr>
            <a:r>
              <a:rPr lang="en-GB" sz="1000" dirty="0" err="1"/>
              <a:t>Colart</a:t>
            </a:r>
            <a:r>
              <a:rPr lang="en-GB" sz="1000" dirty="0"/>
              <a:t> Way</a:t>
            </a:r>
          </a:p>
          <a:p>
            <a:pPr marL="342900" indent="-165100">
              <a:buAutoNum type="arabicPeriod"/>
            </a:pPr>
            <a:r>
              <a:rPr lang="en-GB" sz="1000" dirty="0"/>
              <a:t>H&amp;S</a:t>
            </a:r>
          </a:p>
          <a:p>
            <a:pPr marL="342900" indent="-342900">
              <a:buAutoNum type="arabicPeriod"/>
            </a:pPr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0044F8-0ED6-4F8D-949F-E5B97C269547}"/>
              </a:ext>
            </a:extLst>
          </p:cNvPr>
          <p:cNvSpPr txBox="1"/>
          <p:nvPr/>
        </p:nvSpPr>
        <p:spPr>
          <a:xfrm>
            <a:off x="7580766" y="3280693"/>
            <a:ext cx="1495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Leaving </a:t>
            </a:r>
            <a:r>
              <a:rPr lang="en-GB" sz="1000" dirty="0" err="1"/>
              <a:t>Colart</a:t>
            </a:r>
            <a:endParaRPr lang="en-GB" sz="1000" dirty="0"/>
          </a:p>
          <a:p>
            <a:pPr marL="342900" indent="-165100">
              <a:buAutoNum type="arabicPeriod"/>
            </a:pPr>
            <a:r>
              <a:rPr lang="en-GB" sz="1000" dirty="0"/>
              <a:t>Exit Discussions</a:t>
            </a:r>
          </a:p>
          <a:p>
            <a:pPr marL="342900" indent="-165100">
              <a:buAutoNum type="arabicPeriod"/>
            </a:pPr>
            <a:r>
              <a:rPr lang="en-GB" sz="1000" dirty="0" err="1"/>
              <a:t>Alumini</a:t>
            </a:r>
            <a:r>
              <a:rPr lang="en-GB" sz="1000" dirty="0"/>
              <a:t> – keeping in touch</a:t>
            </a:r>
          </a:p>
          <a:p>
            <a:pPr marL="342900" indent="-165100">
              <a:buAutoNum type="arabicPeriod"/>
            </a:pPr>
            <a:r>
              <a:rPr lang="en-GB" sz="1000" dirty="0"/>
              <a:t>Retirement Planning</a:t>
            </a:r>
          </a:p>
          <a:p>
            <a:pPr marL="342900" indent="-165100">
              <a:buAutoNum type="arabicPeriod"/>
            </a:pPr>
            <a:r>
              <a:rPr lang="en-GB" sz="1000" dirty="0"/>
              <a:t>Career Coaching</a:t>
            </a:r>
            <a:endParaRPr lang="en-US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061A9E-4C67-43BC-A228-30A3D3E2EB43}"/>
              </a:ext>
            </a:extLst>
          </p:cNvPr>
          <p:cNvSpPr txBox="1"/>
          <p:nvPr/>
        </p:nvSpPr>
        <p:spPr>
          <a:xfrm>
            <a:off x="6164089" y="3080199"/>
            <a:ext cx="15624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Culture Collective</a:t>
            </a:r>
          </a:p>
          <a:p>
            <a:pPr marL="342900" indent="-165100">
              <a:buAutoNum type="arabicPeriod"/>
            </a:pPr>
            <a:r>
              <a:rPr lang="en-GB" sz="1000" dirty="0"/>
              <a:t>Wellbeing</a:t>
            </a:r>
          </a:p>
          <a:p>
            <a:pPr marL="342900" indent="-165100">
              <a:buAutoNum type="arabicPeriod"/>
            </a:pPr>
            <a:r>
              <a:rPr lang="en-GB" sz="1000" dirty="0"/>
              <a:t>Engagement &amp; Communications</a:t>
            </a:r>
          </a:p>
          <a:p>
            <a:pPr marL="342900" indent="-165100">
              <a:buAutoNum type="arabicPeriod"/>
            </a:pPr>
            <a:r>
              <a:rPr lang="en-GB" sz="1000" dirty="0"/>
              <a:t>Diversity &amp; Inclusion</a:t>
            </a:r>
          </a:p>
          <a:p>
            <a:pPr marL="342900" indent="-165100">
              <a:buAutoNum type="arabicPeriod"/>
            </a:pPr>
            <a:r>
              <a:rPr lang="en-GB" sz="1000" dirty="0"/>
              <a:t>Welfare &amp; Assistance</a:t>
            </a:r>
          </a:p>
          <a:p>
            <a:pPr marL="342900" indent="-165100">
              <a:buAutoNum type="arabicPeriod"/>
            </a:pPr>
            <a:r>
              <a:rPr lang="en-GB" sz="1000" dirty="0"/>
              <a:t>Health Care Support</a:t>
            </a:r>
            <a:endParaRPr 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178014-BE61-4B0A-AD27-D7AAE5A08F95}"/>
              </a:ext>
            </a:extLst>
          </p:cNvPr>
          <p:cNvSpPr txBox="1"/>
          <p:nvPr/>
        </p:nvSpPr>
        <p:spPr>
          <a:xfrm>
            <a:off x="4691720" y="3256464"/>
            <a:ext cx="1296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Pay</a:t>
            </a:r>
          </a:p>
          <a:p>
            <a:pPr marL="342900" indent="-165100">
              <a:buAutoNum type="arabicPeriod"/>
            </a:pPr>
            <a:r>
              <a:rPr lang="en-GB" sz="1000" dirty="0"/>
              <a:t>Benefits</a:t>
            </a:r>
          </a:p>
          <a:p>
            <a:pPr marL="342900" indent="-165100">
              <a:buAutoNum type="arabicPeriod"/>
            </a:pPr>
            <a:r>
              <a:rPr lang="en-GB" sz="1000" dirty="0"/>
              <a:t>Incentives</a:t>
            </a:r>
          </a:p>
          <a:p>
            <a:pPr marL="342900" indent="-165100">
              <a:buAutoNum type="arabicPeriod"/>
            </a:pPr>
            <a:r>
              <a:rPr lang="en-GB" sz="1000" dirty="0"/>
              <a:t>Recognition</a:t>
            </a:r>
          </a:p>
          <a:p>
            <a:pPr marL="342900" indent="-165100">
              <a:buAutoNum type="arabicPeriod"/>
            </a:pPr>
            <a:r>
              <a:rPr lang="en-GB" sz="1000" dirty="0"/>
              <a:t>Total Reward Planning</a:t>
            </a:r>
            <a:endParaRPr 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92CA00-43FA-4A1B-9F3D-B715BFCF55C6}"/>
              </a:ext>
            </a:extLst>
          </p:cNvPr>
          <p:cNvSpPr txBox="1"/>
          <p:nvPr/>
        </p:nvSpPr>
        <p:spPr>
          <a:xfrm>
            <a:off x="6644960" y="284792"/>
            <a:ext cx="1296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>
              <a:buAutoNum type="arabicPeriod"/>
            </a:pPr>
            <a:r>
              <a:rPr lang="en-GB" sz="1000" dirty="0"/>
              <a:t>Reveal </a:t>
            </a:r>
          </a:p>
          <a:p>
            <a:pPr marL="342900" indent="-165100">
              <a:buAutoNum type="arabicPeriod"/>
            </a:pPr>
            <a:r>
              <a:rPr lang="en-GB" sz="1000" dirty="0"/>
              <a:t>Enhance</a:t>
            </a:r>
          </a:p>
          <a:p>
            <a:pPr marL="342900" indent="-165100">
              <a:buAutoNum type="arabicPeriod"/>
            </a:pPr>
            <a:r>
              <a:rPr lang="en-GB" sz="1000" dirty="0"/>
              <a:t>Predict </a:t>
            </a:r>
            <a:endParaRPr lang="en-US" sz="1000" dirty="0"/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140433F1-8A35-48E3-BF26-5083E2192675}"/>
              </a:ext>
            </a:extLst>
          </p:cNvPr>
          <p:cNvSpPr/>
          <p:nvPr/>
        </p:nvSpPr>
        <p:spPr>
          <a:xfrm>
            <a:off x="1546165" y="1750376"/>
            <a:ext cx="290822" cy="461084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96E7D9CF-7381-4EBE-8204-2EFF101D03D3}"/>
              </a:ext>
            </a:extLst>
          </p:cNvPr>
          <p:cNvSpPr/>
          <p:nvPr/>
        </p:nvSpPr>
        <p:spPr>
          <a:xfrm>
            <a:off x="3063011" y="1750376"/>
            <a:ext cx="290822" cy="461084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D4E2C09B-B713-4531-AD88-4E85CF993F1D}"/>
              </a:ext>
            </a:extLst>
          </p:cNvPr>
          <p:cNvSpPr/>
          <p:nvPr/>
        </p:nvSpPr>
        <p:spPr>
          <a:xfrm>
            <a:off x="4578349" y="1772260"/>
            <a:ext cx="290822" cy="461084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497D0E34-52BD-483E-A6AB-F68E6492847B}"/>
              </a:ext>
            </a:extLst>
          </p:cNvPr>
          <p:cNvSpPr/>
          <p:nvPr/>
        </p:nvSpPr>
        <p:spPr>
          <a:xfrm>
            <a:off x="6038203" y="1784200"/>
            <a:ext cx="290822" cy="461084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0CA43746-FBE7-41E1-A486-C825FD206DE1}"/>
              </a:ext>
            </a:extLst>
          </p:cNvPr>
          <p:cNvSpPr/>
          <p:nvPr/>
        </p:nvSpPr>
        <p:spPr>
          <a:xfrm>
            <a:off x="7563900" y="1784200"/>
            <a:ext cx="290822" cy="461084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A7DA468A-1796-4018-94E4-011690322DBF}"/>
              </a:ext>
            </a:extLst>
          </p:cNvPr>
          <p:cNvSpPr/>
          <p:nvPr/>
        </p:nvSpPr>
        <p:spPr>
          <a:xfrm rot="15855096">
            <a:off x="8712098" y="1170582"/>
            <a:ext cx="326040" cy="193229"/>
          </a:xfrm>
          <a:prstGeom prst="curved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Up 48">
            <a:extLst>
              <a:ext uri="{FF2B5EF4-FFF2-40B4-BE49-F238E27FC236}">
                <a16:creationId xmlns:a16="http://schemas.microsoft.com/office/drawing/2014/main" id="{70C91962-50D6-4D71-A830-279043EB40D5}"/>
              </a:ext>
            </a:extLst>
          </p:cNvPr>
          <p:cNvSpPr/>
          <p:nvPr/>
        </p:nvSpPr>
        <p:spPr>
          <a:xfrm rot="4694425">
            <a:off x="213102" y="2199243"/>
            <a:ext cx="326040" cy="193229"/>
          </a:xfrm>
          <a:prstGeom prst="curved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7" grpId="0"/>
      <p:bldP spid="50" grpId="0"/>
      <p:bldP spid="53" grpId="0"/>
      <p:bldP spid="63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4FE8C4B00DB43A8B5301961EA6C11" ma:contentTypeVersion="7" ma:contentTypeDescription="Create a new document." ma:contentTypeScope="" ma:versionID="14f7b731c0b7a369e578823322e9a381">
  <xsd:schema xmlns:xsd="http://www.w3.org/2001/XMLSchema" xmlns:xs="http://www.w3.org/2001/XMLSchema" xmlns:p="http://schemas.microsoft.com/office/2006/metadata/properties" xmlns:ns2="453cfe44-0e90-41c6-9cb8-4462e07a692e" xmlns:ns3="e6fda35f-7de2-4da3-b723-4f88fce041d8" targetNamespace="http://schemas.microsoft.com/office/2006/metadata/properties" ma:root="true" ma:fieldsID="1b0b5b6869de58712e9a12dfd617a983" ns2:_="" ns3:_="">
    <xsd:import namespace="453cfe44-0e90-41c6-9cb8-4462e07a692e"/>
    <xsd:import namespace="e6fda35f-7de2-4da3-b723-4f88fce04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cfe44-0e90-41c6-9cb8-4462e07a6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da35f-7de2-4da3-b723-4f88fce04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F95E27-44DD-4291-974D-CE145625FA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1F7FE3-3D15-4446-877D-ACFE32D555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B6C76-FD20-4A63-B03B-DD8DB6EAE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cfe44-0e90-41c6-9cb8-4462e07a692e"/>
    <ds:schemaRef ds:uri="e6fda35f-7de2-4da3-b723-4f88fce04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532</Words>
  <Application>Microsoft Office PowerPoint</Application>
  <PresentationFormat>On-screen Show (16:9)</PresentationFormat>
  <Paragraphs>100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Colart Standard</vt:lpstr>
      <vt:lpstr>Colart Standard Light</vt:lpstr>
      <vt:lpstr>Text Slides</vt:lpstr>
      <vt:lpstr>Title Slides</vt:lpstr>
      <vt:lpstr>Our People Journey</vt:lpstr>
      <vt:lpstr>PowerPoint Presentation</vt:lpstr>
      <vt:lpstr>Our people vision underpins our group vision</vt:lpstr>
      <vt:lpstr>We have made three promises to our people to realise this vision</vt:lpstr>
      <vt:lpstr>PowerPoint Presentation</vt:lpstr>
      <vt:lpstr>People life cycle </vt:lpstr>
      <vt:lpstr>People life cycle </vt:lpstr>
    </vt:vector>
  </TitlesOfParts>
  <Company>Colart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Olver</dc:creator>
  <cp:lastModifiedBy>Kris Gebis</cp:lastModifiedBy>
  <cp:revision>26</cp:revision>
  <dcterms:created xsi:type="dcterms:W3CDTF">2017-06-18T21:45:25Z</dcterms:created>
  <dcterms:modified xsi:type="dcterms:W3CDTF">2021-02-12T17:11:34Z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0x0101006674FE8C4B00DB43A8B5301961EA6C11</vt:lpwstr>
  </property>
</Properties>
</file>