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  <p:sldMasterId id="2147483834" r:id="rId6"/>
  </p:sldMasterIdLst>
  <p:notesMasterIdLst>
    <p:notesMasterId r:id="rId16"/>
  </p:notesMasterIdLst>
  <p:handoutMasterIdLst>
    <p:handoutMasterId r:id="rId17"/>
  </p:handoutMasterIdLst>
  <p:sldIdLst>
    <p:sldId id="308" r:id="rId7"/>
    <p:sldId id="264" r:id="rId8"/>
    <p:sldId id="263" r:id="rId9"/>
    <p:sldId id="309" r:id="rId10"/>
    <p:sldId id="302" r:id="rId11"/>
    <p:sldId id="304" r:id="rId12"/>
    <p:sldId id="303" r:id="rId13"/>
    <p:sldId id="305" r:id="rId14"/>
    <p:sldId id="310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67" autoAdjust="0"/>
    <p:restoredTop sz="99239" autoAdjust="0"/>
  </p:normalViewPr>
  <p:slideViewPr>
    <p:cSldViewPr snapToGrid="0" snapToObjects="1">
      <p:cViewPr varScale="1">
        <p:scale>
          <a:sx n="113" d="100"/>
          <a:sy n="113" d="100"/>
        </p:scale>
        <p:origin x="998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0F570-8708-4D78-B337-3913A7B86DE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CB9460F-6D68-46C4-8FCA-7879879C5F36}">
      <dgm:prSet phldrT="[Text]"/>
      <dgm:spPr/>
      <dgm:t>
        <a:bodyPr/>
        <a:lstStyle/>
        <a:p>
          <a:r>
            <a:rPr lang="en-GB" dirty="0"/>
            <a:t>5</a:t>
          </a:r>
        </a:p>
      </dgm:t>
    </dgm:pt>
    <dgm:pt modelId="{70F920F2-D1CD-42AD-8890-7003F08CD7E0}" type="parTrans" cxnId="{9F0B7F78-22BA-446A-A015-A9C266A7E4B0}">
      <dgm:prSet/>
      <dgm:spPr/>
      <dgm:t>
        <a:bodyPr/>
        <a:lstStyle/>
        <a:p>
          <a:endParaRPr lang="en-GB"/>
        </a:p>
      </dgm:t>
    </dgm:pt>
    <dgm:pt modelId="{115473DB-2498-47CC-B249-58DF048D0E1A}" type="sibTrans" cxnId="{9F0B7F78-22BA-446A-A015-A9C266A7E4B0}">
      <dgm:prSet/>
      <dgm:spPr/>
      <dgm:t>
        <a:bodyPr/>
        <a:lstStyle/>
        <a:p>
          <a:endParaRPr lang="en-GB"/>
        </a:p>
      </dgm:t>
    </dgm:pt>
    <dgm:pt modelId="{F4FC3988-48BF-4393-95A7-E09E40F75ED7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C86C009F-3860-47B3-B6B6-0C6A95E1824A}" type="parTrans" cxnId="{BC4134AD-1969-4831-968E-57DBEA1A8492}">
      <dgm:prSet/>
      <dgm:spPr/>
      <dgm:t>
        <a:bodyPr/>
        <a:lstStyle/>
        <a:p>
          <a:endParaRPr lang="en-GB"/>
        </a:p>
      </dgm:t>
    </dgm:pt>
    <dgm:pt modelId="{2EC2CFE8-C60C-435F-ACA8-99963FE67B9E}" type="sibTrans" cxnId="{BC4134AD-1969-4831-968E-57DBEA1A8492}">
      <dgm:prSet/>
      <dgm:spPr/>
      <dgm:t>
        <a:bodyPr/>
        <a:lstStyle/>
        <a:p>
          <a:endParaRPr lang="en-GB"/>
        </a:p>
      </dgm:t>
    </dgm:pt>
    <dgm:pt modelId="{BED1FC75-8B16-4AB3-A592-3DA8382558D6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43AC437B-E8B3-47FE-90C6-A5E942B67606}" type="parTrans" cxnId="{244EDD1D-9F7E-4F69-B805-9FA25BF9CDEB}">
      <dgm:prSet/>
      <dgm:spPr/>
      <dgm:t>
        <a:bodyPr/>
        <a:lstStyle/>
        <a:p>
          <a:endParaRPr lang="en-GB"/>
        </a:p>
      </dgm:t>
    </dgm:pt>
    <dgm:pt modelId="{A2859D60-655D-4636-A1B7-783DBF69718A}" type="sibTrans" cxnId="{244EDD1D-9F7E-4F69-B805-9FA25BF9CDEB}">
      <dgm:prSet/>
      <dgm:spPr/>
      <dgm:t>
        <a:bodyPr/>
        <a:lstStyle/>
        <a:p>
          <a:endParaRPr lang="en-GB"/>
        </a:p>
      </dgm:t>
    </dgm:pt>
    <dgm:pt modelId="{F79B17CB-DE9D-405C-A2C5-84C2BEE9C696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2273F0D9-9116-4572-A63A-8FA0FF655D12}" type="parTrans" cxnId="{36BD9DF2-56F9-44C3-BA9B-C2B47EEDB4A4}">
      <dgm:prSet/>
      <dgm:spPr/>
      <dgm:t>
        <a:bodyPr/>
        <a:lstStyle/>
        <a:p>
          <a:endParaRPr lang="en-GB"/>
        </a:p>
      </dgm:t>
    </dgm:pt>
    <dgm:pt modelId="{7BBF142D-945B-4F6F-929F-0CA38EDB75D2}" type="sibTrans" cxnId="{36BD9DF2-56F9-44C3-BA9B-C2B47EEDB4A4}">
      <dgm:prSet/>
      <dgm:spPr/>
      <dgm:t>
        <a:bodyPr/>
        <a:lstStyle/>
        <a:p>
          <a:endParaRPr lang="en-GB"/>
        </a:p>
      </dgm:t>
    </dgm:pt>
    <dgm:pt modelId="{B0353AC3-984B-4AC2-BDBD-BBB94C0FAB3C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DE8786DA-26C5-4B20-894A-5C4E60889B60}" type="parTrans" cxnId="{6D34F22B-6930-45A6-8745-057976946E46}">
      <dgm:prSet/>
      <dgm:spPr/>
      <dgm:t>
        <a:bodyPr/>
        <a:lstStyle/>
        <a:p>
          <a:endParaRPr lang="en-GB"/>
        </a:p>
      </dgm:t>
    </dgm:pt>
    <dgm:pt modelId="{F6715E49-6EE4-4F48-AB7E-667FE33F1659}" type="sibTrans" cxnId="{6D34F22B-6930-45A6-8745-057976946E46}">
      <dgm:prSet/>
      <dgm:spPr/>
      <dgm:t>
        <a:bodyPr/>
        <a:lstStyle/>
        <a:p>
          <a:endParaRPr lang="en-GB"/>
        </a:p>
      </dgm:t>
    </dgm:pt>
    <dgm:pt modelId="{11057730-4FEC-4820-9511-42BD6BC85893}" type="pres">
      <dgm:prSet presAssocID="{4A50F570-8708-4D78-B337-3913A7B86DEC}" presName="Name0" presStyleCnt="0">
        <dgm:presLayoutVars>
          <dgm:dir/>
          <dgm:animLvl val="lvl"/>
          <dgm:resizeHandles val="exact"/>
        </dgm:presLayoutVars>
      </dgm:prSet>
      <dgm:spPr/>
    </dgm:pt>
    <dgm:pt modelId="{7F895B6A-C4D4-4DD8-A8AC-1E788125C824}" type="pres">
      <dgm:prSet presAssocID="{BCB9460F-6D68-46C4-8FCA-7879879C5F36}" presName="Name8" presStyleCnt="0"/>
      <dgm:spPr/>
    </dgm:pt>
    <dgm:pt modelId="{A5171523-20A0-45B1-B8C8-125ED0F5B10F}" type="pres">
      <dgm:prSet presAssocID="{BCB9460F-6D68-46C4-8FCA-7879879C5F36}" presName="level" presStyleLbl="node1" presStyleIdx="0" presStyleCnt="5">
        <dgm:presLayoutVars>
          <dgm:chMax val="1"/>
          <dgm:bulletEnabled val="1"/>
        </dgm:presLayoutVars>
      </dgm:prSet>
      <dgm:spPr/>
    </dgm:pt>
    <dgm:pt modelId="{975802C0-6AAB-41C4-86A7-EBF0590271B4}" type="pres">
      <dgm:prSet presAssocID="{BCB9460F-6D68-46C4-8FCA-7879879C5F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ACA5F1-F4D9-40DD-B2C5-97DD46B75756}" type="pres">
      <dgm:prSet presAssocID="{F4FC3988-48BF-4393-95A7-E09E40F75ED7}" presName="Name8" presStyleCnt="0"/>
      <dgm:spPr/>
    </dgm:pt>
    <dgm:pt modelId="{6BEFD43E-5ADF-4F09-A4E8-D3F6A45C431D}" type="pres">
      <dgm:prSet presAssocID="{F4FC3988-48BF-4393-95A7-E09E40F75ED7}" presName="level" presStyleLbl="node1" presStyleIdx="1" presStyleCnt="5">
        <dgm:presLayoutVars>
          <dgm:chMax val="1"/>
          <dgm:bulletEnabled val="1"/>
        </dgm:presLayoutVars>
      </dgm:prSet>
      <dgm:spPr/>
    </dgm:pt>
    <dgm:pt modelId="{0929598E-ACE6-41EC-A4D7-AA8722DAA382}" type="pres">
      <dgm:prSet presAssocID="{F4FC3988-48BF-4393-95A7-E09E40F75E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87309B-8268-47FA-9930-692E4B2FD4DA}" type="pres">
      <dgm:prSet presAssocID="{BED1FC75-8B16-4AB3-A592-3DA8382558D6}" presName="Name8" presStyleCnt="0"/>
      <dgm:spPr/>
    </dgm:pt>
    <dgm:pt modelId="{6F41C696-77CD-4990-95D0-0486F4AD563E}" type="pres">
      <dgm:prSet presAssocID="{BED1FC75-8B16-4AB3-A592-3DA8382558D6}" presName="level" presStyleLbl="node1" presStyleIdx="2" presStyleCnt="5">
        <dgm:presLayoutVars>
          <dgm:chMax val="1"/>
          <dgm:bulletEnabled val="1"/>
        </dgm:presLayoutVars>
      </dgm:prSet>
      <dgm:spPr/>
    </dgm:pt>
    <dgm:pt modelId="{898D85B3-816F-4337-9BE1-757581C8F934}" type="pres">
      <dgm:prSet presAssocID="{BED1FC75-8B16-4AB3-A592-3DA8382558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A44969-4BC7-41F0-8B1A-980E626F8EDE}" type="pres">
      <dgm:prSet presAssocID="{F79B17CB-DE9D-405C-A2C5-84C2BEE9C696}" presName="Name8" presStyleCnt="0"/>
      <dgm:spPr/>
    </dgm:pt>
    <dgm:pt modelId="{EAA8B1AE-9B8C-4FE5-BF34-C86540FC6F4E}" type="pres">
      <dgm:prSet presAssocID="{F79B17CB-DE9D-405C-A2C5-84C2BEE9C696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F57210-2356-4599-BD1D-1576896E6EFF}" type="pres">
      <dgm:prSet presAssocID="{F79B17CB-DE9D-405C-A2C5-84C2BEE9C6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657847-714E-4715-9298-47AB3F5D54CC}" type="pres">
      <dgm:prSet presAssocID="{B0353AC3-984B-4AC2-BDBD-BBB94C0FAB3C}" presName="Name8" presStyleCnt="0"/>
      <dgm:spPr/>
    </dgm:pt>
    <dgm:pt modelId="{0FB45E37-1DE1-4E4E-ACAE-14F67C6BD31E}" type="pres">
      <dgm:prSet presAssocID="{B0353AC3-984B-4AC2-BDBD-BBB94C0FAB3C}" presName="level" presStyleLbl="node1" presStyleIdx="4" presStyleCnt="5">
        <dgm:presLayoutVars>
          <dgm:chMax val="1"/>
          <dgm:bulletEnabled val="1"/>
        </dgm:presLayoutVars>
      </dgm:prSet>
      <dgm:spPr/>
    </dgm:pt>
    <dgm:pt modelId="{3869F56A-454E-4F00-AD1B-284EF6EF4824}" type="pres">
      <dgm:prSet presAssocID="{B0353AC3-984B-4AC2-BDBD-BBB94C0FAB3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44EDD1D-9F7E-4F69-B805-9FA25BF9CDEB}" srcId="{4A50F570-8708-4D78-B337-3913A7B86DEC}" destId="{BED1FC75-8B16-4AB3-A592-3DA8382558D6}" srcOrd="2" destOrd="0" parTransId="{43AC437B-E8B3-47FE-90C6-A5E942B67606}" sibTransId="{A2859D60-655D-4636-A1B7-783DBF69718A}"/>
    <dgm:cxn modelId="{6D34F22B-6930-45A6-8745-057976946E46}" srcId="{4A50F570-8708-4D78-B337-3913A7B86DEC}" destId="{B0353AC3-984B-4AC2-BDBD-BBB94C0FAB3C}" srcOrd="4" destOrd="0" parTransId="{DE8786DA-26C5-4B20-894A-5C4E60889B60}" sibTransId="{F6715E49-6EE4-4F48-AB7E-667FE33F1659}"/>
    <dgm:cxn modelId="{E355782F-99B2-4E5C-B8D4-C6213D87A0A6}" type="presOf" srcId="{BED1FC75-8B16-4AB3-A592-3DA8382558D6}" destId="{6F41C696-77CD-4990-95D0-0486F4AD563E}" srcOrd="0" destOrd="0" presId="urn:microsoft.com/office/officeart/2005/8/layout/pyramid1"/>
    <dgm:cxn modelId="{75288530-288F-4694-9FF0-9EA69270D2F8}" type="presOf" srcId="{4A50F570-8708-4D78-B337-3913A7B86DEC}" destId="{11057730-4FEC-4820-9511-42BD6BC85893}" srcOrd="0" destOrd="0" presId="urn:microsoft.com/office/officeart/2005/8/layout/pyramid1"/>
    <dgm:cxn modelId="{063FB848-5EE8-42B5-90BE-F3696E694B9E}" type="presOf" srcId="{F4FC3988-48BF-4393-95A7-E09E40F75ED7}" destId="{0929598E-ACE6-41EC-A4D7-AA8722DAA382}" srcOrd="1" destOrd="0" presId="urn:microsoft.com/office/officeart/2005/8/layout/pyramid1"/>
    <dgm:cxn modelId="{9F0B7F78-22BA-446A-A015-A9C266A7E4B0}" srcId="{4A50F570-8708-4D78-B337-3913A7B86DEC}" destId="{BCB9460F-6D68-46C4-8FCA-7879879C5F36}" srcOrd="0" destOrd="0" parTransId="{70F920F2-D1CD-42AD-8890-7003F08CD7E0}" sibTransId="{115473DB-2498-47CC-B249-58DF048D0E1A}"/>
    <dgm:cxn modelId="{482AF28D-54B3-44FD-8605-D034D62D38DB}" type="presOf" srcId="{B0353AC3-984B-4AC2-BDBD-BBB94C0FAB3C}" destId="{3869F56A-454E-4F00-AD1B-284EF6EF4824}" srcOrd="1" destOrd="0" presId="urn:microsoft.com/office/officeart/2005/8/layout/pyramid1"/>
    <dgm:cxn modelId="{D9A2DC93-D2E0-4ED2-8515-34BD35F2486B}" type="presOf" srcId="{F79B17CB-DE9D-405C-A2C5-84C2BEE9C696}" destId="{EAA8B1AE-9B8C-4FE5-BF34-C86540FC6F4E}" srcOrd="0" destOrd="0" presId="urn:microsoft.com/office/officeart/2005/8/layout/pyramid1"/>
    <dgm:cxn modelId="{BC4134AD-1969-4831-968E-57DBEA1A8492}" srcId="{4A50F570-8708-4D78-B337-3913A7B86DEC}" destId="{F4FC3988-48BF-4393-95A7-E09E40F75ED7}" srcOrd="1" destOrd="0" parTransId="{C86C009F-3860-47B3-B6B6-0C6A95E1824A}" sibTransId="{2EC2CFE8-C60C-435F-ACA8-99963FE67B9E}"/>
    <dgm:cxn modelId="{00093EB2-7246-4832-880B-818E1F29BFD3}" type="presOf" srcId="{B0353AC3-984B-4AC2-BDBD-BBB94C0FAB3C}" destId="{0FB45E37-1DE1-4E4E-ACAE-14F67C6BD31E}" srcOrd="0" destOrd="0" presId="urn:microsoft.com/office/officeart/2005/8/layout/pyramid1"/>
    <dgm:cxn modelId="{04674BB5-A37E-4B84-85D5-D538141FA392}" type="presOf" srcId="{BCB9460F-6D68-46C4-8FCA-7879879C5F36}" destId="{975802C0-6AAB-41C4-86A7-EBF0590271B4}" srcOrd="1" destOrd="0" presId="urn:microsoft.com/office/officeart/2005/8/layout/pyramid1"/>
    <dgm:cxn modelId="{9E5018DD-36D9-4AC2-AD41-0C13DFDA6A80}" type="presOf" srcId="{F79B17CB-DE9D-405C-A2C5-84C2BEE9C696}" destId="{AAF57210-2356-4599-BD1D-1576896E6EFF}" srcOrd="1" destOrd="0" presId="urn:microsoft.com/office/officeart/2005/8/layout/pyramid1"/>
    <dgm:cxn modelId="{A9FB06E0-AB24-4A4D-B94A-AAD86952D170}" type="presOf" srcId="{BED1FC75-8B16-4AB3-A592-3DA8382558D6}" destId="{898D85B3-816F-4337-9BE1-757581C8F934}" srcOrd="1" destOrd="0" presId="urn:microsoft.com/office/officeart/2005/8/layout/pyramid1"/>
    <dgm:cxn modelId="{63427EEE-9AD0-4995-AAF5-4A6D1B9307A9}" type="presOf" srcId="{F4FC3988-48BF-4393-95A7-E09E40F75ED7}" destId="{6BEFD43E-5ADF-4F09-A4E8-D3F6A45C431D}" srcOrd="0" destOrd="0" presId="urn:microsoft.com/office/officeart/2005/8/layout/pyramid1"/>
    <dgm:cxn modelId="{36BD9DF2-56F9-44C3-BA9B-C2B47EEDB4A4}" srcId="{4A50F570-8708-4D78-B337-3913A7B86DEC}" destId="{F79B17CB-DE9D-405C-A2C5-84C2BEE9C696}" srcOrd="3" destOrd="0" parTransId="{2273F0D9-9116-4572-A63A-8FA0FF655D12}" sibTransId="{7BBF142D-945B-4F6F-929F-0CA38EDB75D2}"/>
    <dgm:cxn modelId="{8D4E25FC-8C02-410B-94A6-38619DB4F2C8}" type="presOf" srcId="{BCB9460F-6D68-46C4-8FCA-7879879C5F36}" destId="{A5171523-20A0-45B1-B8C8-125ED0F5B10F}" srcOrd="0" destOrd="0" presId="urn:microsoft.com/office/officeart/2005/8/layout/pyramid1"/>
    <dgm:cxn modelId="{6CB21D53-1CFE-440D-BE02-5269C12342F2}" type="presParOf" srcId="{11057730-4FEC-4820-9511-42BD6BC85893}" destId="{7F895B6A-C4D4-4DD8-A8AC-1E788125C824}" srcOrd="0" destOrd="0" presId="urn:microsoft.com/office/officeart/2005/8/layout/pyramid1"/>
    <dgm:cxn modelId="{61C374CB-8538-49CF-A9CF-FFE4C43D04BB}" type="presParOf" srcId="{7F895B6A-C4D4-4DD8-A8AC-1E788125C824}" destId="{A5171523-20A0-45B1-B8C8-125ED0F5B10F}" srcOrd="0" destOrd="0" presId="urn:microsoft.com/office/officeart/2005/8/layout/pyramid1"/>
    <dgm:cxn modelId="{6BF47D3F-1840-4D39-83A8-0BC8FD90D4CE}" type="presParOf" srcId="{7F895B6A-C4D4-4DD8-A8AC-1E788125C824}" destId="{975802C0-6AAB-41C4-86A7-EBF0590271B4}" srcOrd="1" destOrd="0" presId="urn:microsoft.com/office/officeart/2005/8/layout/pyramid1"/>
    <dgm:cxn modelId="{DBB60D20-9C48-4FB8-9742-44528CDAC467}" type="presParOf" srcId="{11057730-4FEC-4820-9511-42BD6BC85893}" destId="{7FACA5F1-F4D9-40DD-B2C5-97DD46B75756}" srcOrd="1" destOrd="0" presId="urn:microsoft.com/office/officeart/2005/8/layout/pyramid1"/>
    <dgm:cxn modelId="{D7A1E749-CF84-4173-8D7F-5AAAA699F071}" type="presParOf" srcId="{7FACA5F1-F4D9-40DD-B2C5-97DD46B75756}" destId="{6BEFD43E-5ADF-4F09-A4E8-D3F6A45C431D}" srcOrd="0" destOrd="0" presId="urn:microsoft.com/office/officeart/2005/8/layout/pyramid1"/>
    <dgm:cxn modelId="{A72EF90D-6C32-40F9-B854-12A09CE58508}" type="presParOf" srcId="{7FACA5F1-F4D9-40DD-B2C5-97DD46B75756}" destId="{0929598E-ACE6-41EC-A4D7-AA8722DAA382}" srcOrd="1" destOrd="0" presId="urn:microsoft.com/office/officeart/2005/8/layout/pyramid1"/>
    <dgm:cxn modelId="{807BB4C2-0B83-4E02-A223-D32AFFC4E3B3}" type="presParOf" srcId="{11057730-4FEC-4820-9511-42BD6BC85893}" destId="{C487309B-8268-47FA-9930-692E4B2FD4DA}" srcOrd="2" destOrd="0" presId="urn:microsoft.com/office/officeart/2005/8/layout/pyramid1"/>
    <dgm:cxn modelId="{9AF576B9-A490-437A-91A7-C9C4ED52CE4D}" type="presParOf" srcId="{C487309B-8268-47FA-9930-692E4B2FD4DA}" destId="{6F41C696-77CD-4990-95D0-0486F4AD563E}" srcOrd="0" destOrd="0" presId="urn:microsoft.com/office/officeart/2005/8/layout/pyramid1"/>
    <dgm:cxn modelId="{DB978C08-11BC-4408-8E1E-66B1AA878FC5}" type="presParOf" srcId="{C487309B-8268-47FA-9930-692E4B2FD4DA}" destId="{898D85B3-816F-4337-9BE1-757581C8F934}" srcOrd="1" destOrd="0" presId="urn:microsoft.com/office/officeart/2005/8/layout/pyramid1"/>
    <dgm:cxn modelId="{232B5515-4BDA-488C-AEC8-ACE6C799F3F9}" type="presParOf" srcId="{11057730-4FEC-4820-9511-42BD6BC85893}" destId="{57A44969-4BC7-41F0-8B1A-980E626F8EDE}" srcOrd="3" destOrd="0" presId="urn:microsoft.com/office/officeart/2005/8/layout/pyramid1"/>
    <dgm:cxn modelId="{186917D3-A091-46C1-ACEA-7800D14290B1}" type="presParOf" srcId="{57A44969-4BC7-41F0-8B1A-980E626F8EDE}" destId="{EAA8B1AE-9B8C-4FE5-BF34-C86540FC6F4E}" srcOrd="0" destOrd="0" presId="urn:microsoft.com/office/officeart/2005/8/layout/pyramid1"/>
    <dgm:cxn modelId="{06081670-FEBB-487F-9DA0-E85B916E1EAE}" type="presParOf" srcId="{57A44969-4BC7-41F0-8B1A-980E626F8EDE}" destId="{AAF57210-2356-4599-BD1D-1576896E6EFF}" srcOrd="1" destOrd="0" presId="urn:microsoft.com/office/officeart/2005/8/layout/pyramid1"/>
    <dgm:cxn modelId="{ED283F32-10A0-4173-A956-ABC018696FB0}" type="presParOf" srcId="{11057730-4FEC-4820-9511-42BD6BC85893}" destId="{A2657847-714E-4715-9298-47AB3F5D54CC}" srcOrd="4" destOrd="0" presId="urn:microsoft.com/office/officeart/2005/8/layout/pyramid1"/>
    <dgm:cxn modelId="{F420E573-B5E4-432F-818E-BB333C7DF00E}" type="presParOf" srcId="{A2657847-714E-4715-9298-47AB3F5D54CC}" destId="{0FB45E37-1DE1-4E4E-ACAE-14F67C6BD31E}" srcOrd="0" destOrd="0" presId="urn:microsoft.com/office/officeart/2005/8/layout/pyramid1"/>
    <dgm:cxn modelId="{F605D10F-6235-4C64-AEF4-D69BB801BE0A}" type="presParOf" srcId="{A2657847-714E-4715-9298-47AB3F5D54CC}" destId="{3869F56A-454E-4F00-AD1B-284EF6EF482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9C4EC-DD3D-43F7-903A-F915DB549DF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976523-019B-428B-AE84-D4ACDD1997D2}">
      <dgm:prSet/>
      <dgm:spPr/>
      <dgm:t>
        <a:bodyPr/>
        <a:lstStyle/>
        <a:p>
          <a:pPr>
            <a:defRPr cap="all"/>
          </a:pPr>
          <a:r>
            <a:rPr lang="en-US"/>
            <a:t>General Counsel </a:t>
          </a:r>
        </a:p>
      </dgm:t>
    </dgm:pt>
    <dgm:pt modelId="{6235C8DA-52EB-4922-BB16-46C1F1D7CA3C}" type="parTrans" cxnId="{0C270F15-5A41-448D-BF10-32799048999C}">
      <dgm:prSet/>
      <dgm:spPr/>
      <dgm:t>
        <a:bodyPr/>
        <a:lstStyle/>
        <a:p>
          <a:endParaRPr lang="en-US"/>
        </a:p>
      </dgm:t>
    </dgm:pt>
    <dgm:pt modelId="{41CD87FF-6384-415A-9DD6-8837442DE122}" type="sibTrans" cxnId="{0C270F15-5A41-448D-BF10-32799048999C}">
      <dgm:prSet/>
      <dgm:spPr/>
      <dgm:t>
        <a:bodyPr/>
        <a:lstStyle/>
        <a:p>
          <a:endParaRPr lang="en-US"/>
        </a:p>
      </dgm:t>
    </dgm:pt>
    <dgm:pt modelId="{C90B719B-4ABB-4548-A42B-95BCCE895476}">
      <dgm:prSet/>
      <dgm:spPr/>
      <dgm:t>
        <a:bodyPr/>
        <a:lstStyle/>
        <a:p>
          <a:pPr>
            <a:defRPr cap="all"/>
          </a:pPr>
          <a:r>
            <a:rPr lang="en-US"/>
            <a:t>Real Estate </a:t>
          </a:r>
        </a:p>
      </dgm:t>
    </dgm:pt>
    <dgm:pt modelId="{89A73461-45B4-4460-A301-24738603479A}" type="parTrans" cxnId="{E3A3198B-42AA-4FF6-AAEF-AFA948AF8234}">
      <dgm:prSet/>
      <dgm:spPr/>
      <dgm:t>
        <a:bodyPr/>
        <a:lstStyle/>
        <a:p>
          <a:endParaRPr lang="en-US"/>
        </a:p>
      </dgm:t>
    </dgm:pt>
    <dgm:pt modelId="{11AD8F90-DCB9-418E-BEFA-97CBBA5A2E26}" type="sibTrans" cxnId="{E3A3198B-42AA-4FF6-AAEF-AFA948AF8234}">
      <dgm:prSet/>
      <dgm:spPr/>
      <dgm:t>
        <a:bodyPr/>
        <a:lstStyle/>
        <a:p>
          <a:endParaRPr lang="en-US"/>
        </a:p>
      </dgm:t>
    </dgm:pt>
    <dgm:pt modelId="{CFDBB9CC-B0E5-4CD2-81D8-DAAD0F016222}">
      <dgm:prSet/>
      <dgm:spPr/>
      <dgm:t>
        <a:bodyPr/>
        <a:lstStyle/>
        <a:p>
          <a:pPr>
            <a:defRPr cap="all"/>
          </a:pPr>
          <a:r>
            <a:rPr lang="en-US"/>
            <a:t>Litigation</a:t>
          </a:r>
        </a:p>
      </dgm:t>
    </dgm:pt>
    <dgm:pt modelId="{4FBE0B1A-D475-43B5-8CCD-1DDDE69060F6}" type="parTrans" cxnId="{172350A0-F439-497E-993E-0815670A33A5}">
      <dgm:prSet/>
      <dgm:spPr/>
      <dgm:t>
        <a:bodyPr/>
        <a:lstStyle/>
        <a:p>
          <a:endParaRPr lang="en-US"/>
        </a:p>
      </dgm:t>
    </dgm:pt>
    <dgm:pt modelId="{669BB937-95FF-4584-BD2C-DD90CB2ADF02}" type="sibTrans" cxnId="{172350A0-F439-497E-993E-0815670A33A5}">
      <dgm:prSet/>
      <dgm:spPr/>
      <dgm:t>
        <a:bodyPr/>
        <a:lstStyle/>
        <a:p>
          <a:endParaRPr lang="en-US"/>
        </a:p>
      </dgm:t>
    </dgm:pt>
    <dgm:pt modelId="{97775DC0-4BA9-4DBF-96B1-2EABC932E547}">
      <dgm:prSet/>
      <dgm:spPr/>
      <dgm:t>
        <a:bodyPr/>
        <a:lstStyle/>
        <a:p>
          <a:pPr>
            <a:defRPr cap="all"/>
          </a:pPr>
          <a:r>
            <a:rPr lang="en-US"/>
            <a:t>B2B Commercial – B2B – our suppliers, customers, distributors, artists  </a:t>
          </a:r>
        </a:p>
      </dgm:t>
    </dgm:pt>
    <dgm:pt modelId="{B23670B6-CD86-45CD-8E50-FF6B12C03AD1}" type="parTrans" cxnId="{DF1A1381-C130-4C14-86FA-5242B10DF9BA}">
      <dgm:prSet/>
      <dgm:spPr/>
      <dgm:t>
        <a:bodyPr/>
        <a:lstStyle/>
        <a:p>
          <a:endParaRPr lang="en-US"/>
        </a:p>
      </dgm:t>
    </dgm:pt>
    <dgm:pt modelId="{F189A147-823E-4032-9FDE-A32973BE7CCF}" type="sibTrans" cxnId="{DF1A1381-C130-4C14-86FA-5242B10DF9BA}">
      <dgm:prSet/>
      <dgm:spPr/>
      <dgm:t>
        <a:bodyPr/>
        <a:lstStyle/>
        <a:p>
          <a:endParaRPr lang="en-US"/>
        </a:p>
      </dgm:t>
    </dgm:pt>
    <dgm:pt modelId="{28D70837-7A88-467C-BEA4-8754D81FD70E}">
      <dgm:prSet/>
      <dgm:spPr/>
      <dgm:t>
        <a:bodyPr/>
        <a:lstStyle/>
        <a:p>
          <a:pPr>
            <a:defRPr cap="all"/>
          </a:pPr>
          <a:r>
            <a:rPr lang="en-US"/>
            <a:t>B2C Consumer – artists </a:t>
          </a:r>
        </a:p>
      </dgm:t>
    </dgm:pt>
    <dgm:pt modelId="{1EC2789B-C82C-4080-94F9-990C1282C59F}" type="parTrans" cxnId="{B8CA2AE3-005D-489E-9FB5-7606F9826267}">
      <dgm:prSet/>
      <dgm:spPr/>
      <dgm:t>
        <a:bodyPr/>
        <a:lstStyle/>
        <a:p>
          <a:endParaRPr lang="en-US"/>
        </a:p>
      </dgm:t>
    </dgm:pt>
    <dgm:pt modelId="{635F34FF-D3F9-47D3-91A7-2FCFDF441E99}" type="sibTrans" cxnId="{B8CA2AE3-005D-489E-9FB5-7606F9826267}">
      <dgm:prSet/>
      <dgm:spPr/>
      <dgm:t>
        <a:bodyPr/>
        <a:lstStyle/>
        <a:p>
          <a:endParaRPr lang="en-US"/>
        </a:p>
      </dgm:t>
    </dgm:pt>
    <dgm:pt modelId="{660F6212-C12C-44D5-82CA-944893FE0025}">
      <dgm:prSet/>
      <dgm:spPr/>
      <dgm:t>
        <a:bodyPr/>
        <a:lstStyle/>
        <a:p>
          <a:pPr>
            <a:defRPr cap="all"/>
          </a:pPr>
          <a:r>
            <a:rPr lang="en-US"/>
            <a:t>Ad Hoc matters </a:t>
          </a:r>
        </a:p>
      </dgm:t>
    </dgm:pt>
    <dgm:pt modelId="{09C809EB-460E-428B-9F0B-BB865A54DF18}" type="parTrans" cxnId="{DD05A2DE-994C-4136-8EC4-BB06500F4F8C}">
      <dgm:prSet/>
      <dgm:spPr/>
      <dgm:t>
        <a:bodyPr/>
        <a:lstStyle/>
        <a:p>
          <a:endParaRPr lang="en-US"/>
        </a:p>
      </dgm:t>
    </dgm:pt>
    <dgm:pt modelId="{8FABA8AE-D29F-4822-9464-7D791F8BE991}" type="sibTrans" cxnId="{DD05A2DE-994C-4136-8EC4-BB06500F4F8C}">
      <dgm:prSet/>
      <dgm:spPr/>
      <dgm:t>
        <a:bodyPr/>
        <a:lstStyle/>
        <a:p>
          <a:endParaRPr lang="en-US"/>
        </a:p>
      </dgm:t>
    </dgm:pt>
    <dgm:pt modelId="{9FCBCD0F-0CAB-40CF-8F6F-88A7653B2BBC}" type="pres">
      <dgm:prSet presAssocID="{EE59C4EC-DD3D-43F7-903A-F915DB549DFD}" presName="root" presStyleCnt="0">
        <dgm:presLayoutVars>
          <dgm:dir/>
          <dgm:resizeHandles val="exact"/>
        </dgm:presLayoutVars>
      </dgm:prSet>
      <dgm:spPr/>
    </dgm:pt>
    <dgm:pt modelId="{899F9E41-09B8-4155-80E7-E2FBCA1BCB1C}" type="pres">
      <dgm:prSet presAssocID="{95976523-019B-428B-AE84-D4ACDD1997D2}" presName="compNode" presStyleCnt="0"/>
      <dgm:spPr/>
    </dgm:pt>
    <dgm:pt modelId="{6B7BC13A-1F31-4F6A-A292-0C26C5E92740}" type="pres">
      <dgm:prSet presAssocID="{95976523-019B-428B-AE84-D4ACDD1997D2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93CD295-0AD8-4D4C-AAC2-AE3BA637C745}" type="pres">
      <dgm:prSet presAssocID="{95976523-019B-428B-AE84-D4ACDD1997D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0715741-7AD5-4859-A273-6237036D380E}" type="pres">
      <dgm:prSet presAssocID="{95976523-019B-428B-AE84-D4ACDD1997D2}" presName="spaceRect" presStyleCnt="0"/>
      <dgm:spPr/>
    </dgm:pt>
    <dgm:pt modelId="{7CCCDB02-FE97-46D2-8122-3E4468F051A3}" type="pres">
      <dgm:prSet presAssocID="{95976523-019B-428B-AE84-D4ACDD1997D2}" presName="textRect" presStyleLbl="revTx" presStyleIdx="0" presStyleCnt="6">
        <dgm:presLayoutVars>
          <dgm:chMax val="1"/>
          <dgm:chPref val="1"/>
        </dgm:presLayoutVars>
      </dgm:prSet>
      <dgm:spPr/>
    </dgm:pt>
    <dgm:pt modelId="{DE7C05E1-5422-45A6-B62F-E5EAADA39D06}" type="pres">
      <dgm:prSet presAssocID="{41CD87FF-6384-415A-9DD6-8837442DE122}" presName="sibTrans" presStyleCnt="0"/>
      <dgm:spPr/>
    </dgm:pt>
    <dgm:pt modelId="{560BD7C3-1576-4F4B-9FF0-C4EA555F5438}" type="pres">
      <dgm:prSet presAssocID="{C90B719B-4ABB-4548-A42B-95BCCE895476}" presName="compNode" presStyleCnt="0"/>
      <dgm:spPr/>
    </dgm:pt>
    <dgm:pt modelId="{B8E858BA-3F34-4072-838A-85C72247A3C2}" type="pres">
      <dgm:prSet presAssocID="{C90B719B-4ABB-4548-A42B-95BCCE895476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C3F7975-E74D-4867-ABAD-6836821C1606}" type="pres">
      <dgm:prSet presAssocID="{C90B719B-4ABB-4548-A42B-95BCCE89547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5AFE6C48-DEC5-4139-80A7-4451AE76ABBF}" type="pres">
      <dgm:prSet presAssocID="{C90B719B-4ABB-4548-A42B-95BCCE895476}" presName="spaceRect" presStyleCnt="0"/>
      <dgm:spPr/>
    </dgm:pt>
    <dgm:pt modelId="{E2642F55-DA21-4340-B096-975627613A6D}" type="pres">
      <dgm:prSet presAssocID="{C90B719B-4ABB-4548-A42B-95BCCE895476}" presName="textRect" presStyleLbl="revTx" presStyleIdx="1" presStyleCnt="6">
        <dgm:presLayoutVars>
          <dgm:chMax val="1"/>
          <dgm:chPref val="1"/>
        </dgm:presLayoutVars>
      </dgm:prSet>
      <dgm:spPr/>
    </dgm:pt>
    <dgm:pt modelId="{2481E634-C3A2-4144-B2B2-950B47AC84C3}" type="pres">
      <dgm:prSet presAssocID="{11AD8F90-DCB9-418E-BEFA-97CBBA5A2E26}" presName="sibTrans" presStyleCnt="0"/>
      <dgm:spPr/>
    </dgm:pt>
    <dgm:pt modelId="{AFCB9756-5AD0-4470-A557-9612943CFEA3}" type="pres">
      <dgm:prSet presAssocID="{CFDBB9CC-B0E5-4CD2-81D8-DAAD0F016222}" presName="compNode" presStyleCnt="0"/>
      <dgm:spPr/>
    </dgm:pt>
    <dgm:pt modelId="{46BC9C04-4FBB-4645-86B7-B280EC31A8F0}" type="pres">
      <dgm:prSet presAssocID="{CFDBB9CC-B0E5-4CD2-81D8-DAAD0F016222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E638C08-CCFC-48ED-959D-9FE5A523268F}" type="pres">
      <dgm:prSet presAssocID="{CFDBB9CC-B0E5-4CD2-81D8-DAAD0F01622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C227E56D-4EFB-445D-B2AE-713A24529B4F}" type="pres">
      <dgm:prSet presAssocID="{CFDBB9CC-B0E5-4CD2-81D8-DAAD0F016222}" presName="spaceRect" presStyleCnt="0"/>
      <dgm:spPr/>
    </dgm:pt>
    <dgm:pt modelId="{50A52650-28D9-4B08-B713-6870DF43ED21}" type="pres">
      <dgm:prSet presAssocID="{CFDBB9CC-B0E5-4CD2-81D8-DAAD0F016222}" presName="textRect" presStyleLbl="revTx" presStyleIdx="2" presStyleCnt="6">
        <dgm:presLayoutVars>
          <dgm:chMax val="1"/>
          <dgm:chPref val="1"/>
        </dgm:presLayoutVars>
      </dgm:prSet>
      <dgm:spPr/>
    </dgm:pt>
    <dgm:pt modelId="{BB0EF54F-2538-443E-8353-C200E96775B7}" type="pres">
      <dgm:prSet presAssocID="{669BB937-95FF-4584-BD2C-DD90CB2ADF02}" presName="sibTrans" presStyleCnt="0"/>
      <dgm:spPr/>
    </dgm:pt>
    <dgm:pt modelId="{5D358BB7-0901-4232-84A3-996DCC38BF0D}" type="pres">
      <dgm:prSet presAssocID="{97775DC0-4BA9-4DBF-96B1-2EABC932E547}" presName="compNode" presStyleCnt="0"/>
      <dgm:spPr/>
    </dgm:pt>
    <dgm:pt modelId="{06E10B72-B942-4544-B897-57BBE73B045A}" type="pres">
      <dgm:prSet presAssocID="{97775DC0-4BA9-4DBF-96B1-2EABC932E547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6B5A657-C167-4704-9708-7FFEF9B9B9D5}" type="pres">
      <dgm:prSet presAssocID="{97775DC0-4BA9-4DBF-96B1-2EABC932E54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83ABFCC-3F6B-4143-84F6-4F444CEF0763}" type="pres">
      <dgm:prSet presAssocID="{97775DC0-4BA9-4DBF-96B1-2EABC932E547}" presName="spaceRect" presStyleCnt="0"/>
      <dgm:spPr/>
    </dgm:pt>
    <dgm:pt modelId="{5A2B0E6B-ACF7-41D2-8A7A-D93571DC00D1}" type="pres">
      <dgm:prSet presAssocID="{97775DC0-4BA9-4DBF-96B1-2EABC932E547}" presName="textRect" presStyleLbl="revTx" presStyleIdx="3" presStyleCnt="6">
        <dgm:presLayoutVars>
          <dgm:chMax val="1"/>
          <dgm:chPref val="1"/>
        </dgm:presLayoutVars>
      </dgm:prSet>
      <dgm:spPr/>
    </dgm:pt>
    <dgm:pt modelId="{29E98D52-4496-4486-A2BD-B7A20CE6E2E1}" type="pres">
      <dgm:prSet presAssocID="{F189A147-823E-4032-9FDE-A32973BE7CCF}" presName="sibTrans" presStyleCnt="0"/>
      <dgm:spPr/>
    </dgm:pt>
    <dgm:pt modelId="{A2E73CE6-10AE-4024-8963-F7FBCBB7CDA5}" type="pres">
      <dgm:prSet presAssocID="{28D70837-7A88-467C-BEA4-8754D81FD70E}" presName="compNode" presStyleCnt="0"/>
      <dgm:spPr/>
    </dgm:pt>
    <dgm:pt modelId="{A049C937-C896-4164-B46F-5293EB62D2D8}" type="pres">
      <dgm:prSet presAssocID="{28D70837-7A88-467C-BEA4-8754D81FD70E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A009B97-D3FF-4ED0-91A1-4983A4FBC260}" type="pres">
      <dgm:prSet presAssocID="{28D70837-7A88-467C-BEA4-8754D81FD70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3ED7ED73-9BE8-4C88-92C8-3A01EF2D0829}" type="pres">
      <dgm:prSet presAssocID="{28D70837-7A88-467C-BEA4-8754D81FD70E}" presName="spaceRect" presStyleCnt="0"/>
      <dgm:spPr/>
    </dgm:pt>
    <dgm:pt modelId="{39D58891-BE64-4520-9C97-DCE8D15EFE83}" type="pres">
      <dgm:prSet presAssocID="{28D70837-7A88-467C-BEA4-8754D81FD70E}" presName="textRect" presStyleLbl="revTx" presStyleIdx="4" presStyleCnt="6">
        <dgm:presLayoutVars>
          <dgm:chMax val="1"/>
          <dgm:chPref val="1"/>
        </dgm:presLayoutVars>
      </dgm:prSet>
      <dgm:spPr/>
    </dgm:pt>
    <dgm:pt modelId="{8681D00E-31CB-4496-A43A-4DA77206D274}" type="pres">
      <dgm:prSet presAssocID="{635F34FF-D3F9-47D3-91A7-2FCFDF441E99}" presName="sibTrans" presStyleCnt="0"/>
      <dgm:spPr/>
    </dgm:pt>
    <dgm:pt modelId="{7FC9E77D-4B0F-4E9B-B931-68554AD337FD}" type="pres">
      <dgm:prSet presAssocID="{660F6212-C12C-44D5-82CA-944893FE0025}" presName="compNode" presStyleCnt="0"/>
      <dgm:spPr/>
    </dgm:pt>
    <dgm:pt modelId="{A373CB69-791A-46DC-8321-CB3C1E8B964F}" type="pres">
      <dgm:prSet presAssocID="{660F6212-C12C-44D5-82CA-944893FE0025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6ECCCDD-FA23-4E7B-9E69-AE084242FE27}" type="pres">
      <dgm:prSet presAssocID="{660F6212-C12C-44D5-82CA-944893FE002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01A9E1-1746-43F1-AF04-72B843306553}" type="pres">
      <dgm:prSet presAssocID="{660F6212-C12C-44D5-82CA-944893FE0025}" presName="spaceRect" presStyleCnt="0"/>
      <dgm:spPr/>
    </dgm:pt>
    <dgm:pt modelId="{8DC7731F-A3FD-4479-9EF2-5071B5AE299B}" type="pres">
      <dgm:prSet presAssocID="{660F6212-C12C-44D5-82CA-944893FE002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C270F15-5A41-448D-BF10-32799048999C}" srcId="{EE59C4EC-DD3D-43F7-903A-F915DB549DFD}" destId="{95976523-019B-428B-AE84-D4ACDD1997D2}" srcOrd="0" destOrd="0" parTransId="{6235C8DA-52EB-4922-BB16-46C1F1D7CA3C}" sibTransId="{41CD87FF-6384-415A-9DD6-8837442DE122}"/>
    <dgm:cxn modelId="{62306E2C-6F47-43A1-ADB9-057536176394}" type="presOf" srcId="{EE59C4EC-DD3D-43F7-903A-F915DB549DFD}" destId="{9FCBCD0F-0CAB-40CF-8F6F-88A7653B2BBC}" srcOrd="0" destOrd="0" presId="urn:microsoft.com/office/officeart/2018/5/layout/IconLeafLabelList"/>
    <dgm:cxn modelId="{02EB5870-2EA6-4286-A142-2AA3CF6A0B5C}" type="presOf" srcId="{28D70837-7A88-467C-BEA4-8754D81FD70E}" destId="{39D58891-BE64-4520-9C97-DCE8D15EFE83}" srcOrd="0" destOrd="0" presId="urn:microsoft.com/office/officeart/2018/5/layout/IconLeafLabelList"/>
    <dgm:cxn modelId="{A0B5D676-8F1F-407D-A4BC-3A30FAD477F1}" type="presOf" srcId="{660F6212-C12C-44D5-82CA-944893FE0025}" destId="{8DC7731F-A3FD-4479-9EF2-5071B5AE299B}" srcOrd="0" destOrd="0" presId="urn:microsoft.com/office/officeart/2018/5/layout/IconLeafLabelList"/>
    <dgm:cxn modelId="{DF1A1381-C130-4C14-86FA-5242B10DF9BA}" srcId="{EE59C4EC-DD3D-43F7-903A-F915DB549DFD}" destId="{97775DC0-4BA9-4DBF-96B1-2EABC932E547}" srcOrd="3" destOrd="0" parTransId="{B23670B6-CD86-45CD-8E50-FF6B12C03AD1}" sibTransId="{F189A147-823E-4032-9FDE-A32973BE7CCF}"/>
    <dgm:cxn modelId="{5AFE1C83-023C-4CC7-A4DC-04B19A83415E}" type="presOf" srcId="{97775DC0-4BA9-4DBF-96B1-2EABC932E547}" destId="{5A2B0E6B-ACF7-41D2-8A7A-D93571DC00D1}" srcOrd="0" destOrd="0" presId="urn:microsoft.com/office/officeart/2018/5/layout/IconLeafLabelList"/>
    <dgm:cxn modelId="{E3A3198B-42AA-4FF6-AAEF-AFA948AF8234}" srcId="{EE59C4EC-DD3D-43F7-903A-F915DB549DFD}" destId="{C90B719B-4ABB-4548-A42B-95BCCE895476}" srcOrd="1" destOrd="0" parTransId="{89A73461-45B4-4460-A301-24738603479A}" sibTransId="{11AD8F90-DCB9-418E-BEFA-97CBBA5A2E26}"/>
    <dgm:cxn modelId="{BB6EC795-43EB-4858-A6AE-C41F5868583A}" type="presOf" srcId="{95976523-019B-428B-AE84-D4ACDD1997D2}" destId="{7CCCDB02-FE97-46D2-8122-3E4468F051A3}" srcOrd="0" destOrd="0" presId="urn:microsoft.com/office/officeart/2018/5/layout/IconLeafLabelList"/>
    <dgm:cxn modelId="{172350A0-F439-497E-993E-0815670A33A5}" srcId="{EE59C4EC-DD3D-43F7-903A-F915DB549DFD}" destId="{CFDBB9CC-B0E5-4CD2-81D8-DAAD0F016222}" srcOrd="2" destOrd="0" parTransId="{4FBE0B1A-D475-43B5-8CCD-1DDDE69060F6}" sibTransId="{669BB937-95FF-4584-BD2C-DD90CB2ADF02}"/>
    <dgm:cxn modelId="{EDB3D7C8-0E2C-4088-8317-7B58FC6F20AA}" type="presOf" srcId="{C90B719B-4ABB-4548-A42B-95BCCE895476}" destId="{E2642F55-DA21-4340-B096-975627613A6D}" srcOrd="0" destOrd="0" presId="urn:microsoft.com/office/officeart/2018/5/layout/IconLeafLabelList"/>
    <dgm:cxn modelId="{E70404DC-1EC4-4938-A823-D55989BE024A}" type="presOf" srcId="{CFDBB9CC-B0E5-4CD2-81D8-DAAD0F016222}" destId="{50A52650-28D9-4B08-B713-6870DF43ED21}" srcOrd="0" destOrd="0" presId="urn:microsoft.com/office/officeart/2018/5/layout/IconLeafLabelList"/>
    <dgm:cxn modelId="{DD05A2DE-994C-4136-8EC4-BB06500F4F8C}" srcId="{EE59C4EC-DD3D-43F7-903A-F915DB549DFD}" destId="{660F6212-C12C-44D5-82CA-944893FE0025}" srcOrd="5" destOrd="0" parTransId="{09C809EB-460E-428B-9F0B-BB865A54DF18}" sibTransId="{8FABA8AE-D29F-4822-9464-7D791F8BE991}"/>
    <dgm:cxn modelId="{B8CA2AE3-005D-489E-9FB5-7606F9826267}" srcId="{EE59C4EC-DD3D-43F7-903A-F915DB549DFD}" destId="{28D70837-7A88-467C-BEA4-8754D81FD70E}" srcOrd="4" destOrd="0" parTransId="{1EC2789B-C82C-4080-94F9-990C1282C59F}" sibTransId="{635F34FF-D3F9-47D3-91A7-2FCFDF441E99}"/>
    <dgm:cxn modelId="{55D26A2C-EB23-44E1-A934-7B9E239F7362}" type="presParOf" srcId="{9FCBCD0F-0CAB-40CF-8F6F-88A7653B2BBC}" destId="{899F9E41-09B8-4155-80E7-E2FBCA1BCB1C}" srcOrd="0" destOrd="0" presId="urn:microsoft.com/office/officeart/2018/5/layout/IconLeafLabelList"/>
    <dgm:cxn modelId="{2AAE1010-3A57-4B87-A15F-AAB6386DCDE7}" type="presParOf" srcId="{899F9E41-09B8-4155-80E7-E2FBCA1BCB1C}" destId="{6B7BC13A-1F31-4F6A-A292-0C26C5E92740}" srcOrd="0" destOrd="0" presId="urn:microsoft.com/office/officeart/2018/5/layout/IconLeafLabelList"/>
    <dgm:cxn modelId="{D2660239-D1FF-48DE-9C4B-492CAF290F30}" type="presParOf" srcId="{899F9E41-09B8-4155-80E7-E2FBCA1BCB1C}" destId="{893CD295-0AD8-4D4C-AAC2-AE3BA637C745}" srcOrd="1" destOrd="0" presId="urn:microsoft.com/office/officeart/2018/5/layout/IconLeafLabelList"/>
    <dgm:cxn modelId="{FD55557D-A7F9-498E-8A46-C2E57623C999}" type="presParOf" srcId="{899F9E41-09B8-4155-80E7-E2FBCA1BCB1C}" destId="{D0715741-7AD5-4859-A273-6237036D380E}" srcOrd="2" destOrd="0" presId="urn:microsoft.com/office/officeart/2018/5/layout/IconLeafLabelList"/>
    <dgm:cxn modelId="{791CA1CE-8AD9-4C86-B2AE-35F9EE3490C5}" type="presParOf" srcId="{899F9E41-09B8-4155-80E7-E2FBCA1BCB1C}" destId="{7CCCDB02-FE97-46D2-8122-3E4468F051A3}" srcOrd="3" destOrd="0" presId="urn:microsoft.com/office/officeart/2018/5/layout/IconLeafLabelList"/>
    <dgm:cxn modelId="{1C4BBA38-A34E-4BD9-BD4E-782C8A389D1A}" type="presParOf" srcId="{9FCBCD0F-0CAB-40CF-8F6F-88A7653B2BBC}" destId="{DE7C05E1-5422-45A6-B62F-E5EAADA39D06}" srcOrd="1" destOrd="0" presId="urn:microsoft.com/office/officeart/2018/5/layout/IconLeafLabelList"/>
    <dgm:cxn modelId="{18B07ABA-1306-40FE-AF2D-2E7D511EBEBA}" type="presParOf" srcId="{9FCBCD0F-0CAB-40CF-8F6F-88A7653B2BBC}" destId="{560BD7C3-1576-4F4B-9FF0-C4EA555F5438}" srcOrd="2" destOrd="0" presId="urn:microsoft.com/office/officeart/2018/5/layout/IconLeafLabelList"/>
    <dgm:cxn modelId="{35A62151-D367-4DD9-BD7A-37FEB351ADE9}" type="presParOf" srcId="{560BD7C3-1576-4F4B-9FF0-C4EA555F5438}" destId="{B8E858BA-3F34-4072-838A-85C72247A3C2}" srcOrd="0" destOrd="0" presId="urn:microsoft.com/office/officeart/2018/5/layout/IconLeafLabelList"/>
    <dgm:cxn modelId="{2359C4D8-C5C8-4C80-A0E7-905D8E5AB70A}" type="presParOf" srcId="{560BD7C3-1576-4F4B-9FF0-C4EA555F5438}" destId="{BC3F7975-E74D-4867-ABAD-6836821C1606}" srcOrd="1" destOrd="0" presId="urn:microsoft.com/office/officeart/2018/5/layout/IconLeafLabelList"/>
    <dgm:cxn modelId="{AA8C38BC-A6A7-47F4-AB37-3D318E5464AE}" type="presParOf" srcId="{560BD7C3-1576-4F4B-9FF0-C4EA555F5438}" destId="{5AFE6C48-DEC5-4139-80A7-4451AE76ABBF}" srcOrd="2" destOrd="0" presId="urn:microsoft.com/office/officeart/2018/5/layout/IconLeafLabelList"/>
    <dgm:cxn modelId="{6255A069-F8AC-4AA0-9BDE-D3530015E985}" type="presParOf" srcId="{560BD7C3-1576-4F4B-9FF0-C4EA555F5438}" destId="{E2642F55-DA21-4340-B096-975627613A6D}" srcOrd="3" destOrd="0" presId="urn:microsoft.com/office/officeart/2018/5/layout/IconLeafLabelList"/>
    <dgm:cxn modelId="{399B0EFD-FFED-4CBD-97BD-F75DEC4639EC}" type="presParOf" srcId="{9FCBCD0F-0CAB-40CF-8F6F-88A7653B2BBC}" destId="{2481E634-C3A2-4144-B2B2-950B47AC84C3}" srcOrd="3" destOrd="0" presId="urn:microsoft.com/office/officeart/2018/5/layout/IconLeafLabelList"/>
    <dgm:cxn modelId="{B72ADF6F-9617-40FD-AFC3-EB64B6CC8D89}" type="presParOf" srcId="{9FCBCD0F-0CAB-40CF-8F6F-88A7653B2BBC}" destId="{AFCB9756-5AD0-4470-A557-9612943CFEA3}" srcOrd="4" destOrd="0" presId="urn:microsoft.com/office/officeart/2018/5/layout/IconLeafLabelList"/>
    <dgm:cxn modelId="{C5538E56-AFA8-4BB1-84E5-9319F359EB71}" type="presParOf" srcId="{AFCB9756-5AD0-4470-A557-9612943CFEA3}" destId="{46BC9C04-4FBB-4645-86B7-B280EC31A8F0}" srcOrd="0" destOrd="0" presId="urn:microsoft.com/office/officeart/2018/5/layout/IconLeafLabelList"/>
    <dgm:cxn modelId="{F5EE33FE-3F5F-4232-B559-56D8FEBADD42}" type="presParOf" srcId="{AFCB9756-5AD0-4470-A557-9612943CFEA3}" destId="{3E638C08-CCFC-48ED-959D-9FE5A523268F}" srcOrd="1" destOrd="0" presId="urn:microsoft.com/office/officeart/2018/5/layout/IconLeafLabelList"/>
    <dgm:cxn modelId="{CF3DF0E3-B401-4396-9E85-8AB00697825F}" type="presParOf" srcId="{AFCB9756-5AD0-4470-A557-9612943CFEA3}" destId="{C227E56D-4EFB-445D-B2AE-713A24529B4F}" srcOrd="2" destOrd="0" presId="urn:microsoft.com/office/officeart/2018/5/layout/IconLeafLabelList"/>
    <dgm:cxn modelId="{78DEB44F-9E3E-4901-9896-8279718B7B42}" type="presParOf" srcId="{AFCB9756-5AD0-4470-A557-9612943CFEA3}" destId="{50A52650-28D9-4B08-B713-6870DF43ED21}" srcOrd="3" destOrd="0" presId="urn:microsoft.com/office/officeart/2018/5/layout/IconLeafLabelList"/>
    <dgm:cxn modelId="{2312091C-BEFA-42A7-B2CB-9B4D012DA051}" type="presParOf" srcId="{9FCBCD0F-0CAB-40CF-8F6F-88A7653B2BBC}" destId="{BB0EF54F-2538-443E-8353-C200E96775B7}" srcOrd="5" destOrd="0" presId="urn:microsoft.com/office/officeart/2018/5/layout/IconLeafLabelList"/>
    <dgm:cxn modelId="{28D58B5C-8D8E-49BB-8A7D-762124877C71}" type="presParOf" srcId="{9FCBCD0F-0CAB-40CF-8F6F-88A7653B2BBC}" destId="{5D358BB7-0901-4232-84A3-996DCC38BF0D}" srcOrd="6" destOrd="0" presId="urn:microsoft.com/office/officeart/2018/5/layout/IconLeafLabelList"/>
    <dgm:cxn modelId="{7105FA94-44AC-4A14-A010-DF9295F51548}" type="presParOf" srcId="{5D358BB7-0901-4232-84A3-996DCC38BF0D}" destId="{06E10B72-B942-4544-B897-57BBE73B045A}" srcOrd="0" destOrd="0" presId="urn:microsoft.com/office/officeart/2018/5/layout/IconLeafLabelList"/>
    <dgm:cxn modelId="{DAB17C2C-7684-4654-9AE1-7597197F6A97}" type="presParOf" srcId="{5D358BB7-0901-4232-84A3-996DCC38BF0D}" destId="{56B5A657-C167-4704-9708-7FFEF9B9B9D5}" srcOrd="1" destOrd="0" presId="urn:microsoft.com/office/officeart/2018/5/layout/IconLeafLabelList"/>
    <dgm:cxn modelId="{32646238-7EE4-4A21-A4E2-774614F663AE}" type="presParOf" srcId="{5D358BB7-0901-4232-84A3-996DCC38BF0D}" destId="{183ABFCC-3F6B-4143-84F6-4F444CEF0763}" srcOrd="2" destOrd="0" presId="urn:microsoft.com/office/officeart/2018/5/layout/IconLeafLabelList"/>
    <dgm:cxn modelId="{F324B28F-8E57-4F3D-8C63-A9094EABCBF8}" type="presParOf" srcId="{5D358BB7-0901-4232-84A3-996DCC38BF0D}" destId="{5A2B0E6B-ACF7-41D2-8A7A-D93571DC00D1}" srcOrd="3" destOrd="0" presId="urn:microsoft.com/office/officeart/2018/5/layout/IconLeafLabelList"/>
    <dgm:cxn modelId="{D6758B3E-6A25-408E-AD0A-772B348F4FBA}" type="presParOf" srcId="{9FCBCD0F-0CAB-40CF-8F6F-88A7653B2BBC}" destId="{29E98D52-4496-4486-A2BD-B7A20CE6E2E1}" srcOrd="7" destOrd="0" presId="urn:microsoft.com/office/officeart/2018/5/layout/IconLeafLabelList"/>
    <dgm:cxn modelId="{EB8CBFA2-BB6A-4EC8-B076-E3B7DBAC0682}" type="presParOf" srcId="{9FCBCD0F-0CAB-40CF-8F6F-88A7653B2BBC}" destId="{A2E73CE6-10AE-4024-8963-F7FBCBB7CDA5}" srcOrd="8" destOrd="0" presId="urn:microsoft.com/office/officeart/2018/5/layout/IconLeafLabelList"/>
    <dgm:cxn modelId="{D907BF2D-5405-4D43-BA35-C6841528FEB2}" type="presParOf" srcId="{A2E73CE6-10AE-4024-8963-F7FBCBB7CDA5}" destId="{A049C937-C896-4164-B46F-5293EB62D2D8}" srcOrd="0" destOrd="0" presId="urn:microsoft.com/office/officeart/2018/5/layout/IconLeafLabelList"/>
    <dgm:cxn modelId="{FAD6F306-9BEB-42CE-80F4-1366B5AD8BF2}" type="presParOf" srcId="{A2E73CE6-10AE-4024-8963-F7FBCBB7CDA5}" destId="{EA009B97-D3FF-4ED0-91A1-4983A4FBC260}" srcOrd="1" destOrd="0" presId="urn:microsoft.com/office/officeart/2018/5/layout/IconLeafLabelList"/>
    <dgm:cxn modelId="{9B967DB4-E46E-43DF-AE44-BAEDD6D2B052}" type="presParOf" srcId="{A2E73CE6-10AE-4024-8963-F7FBCBB7CDA5}" destId="{3ED7ED73-9BE8-4C88-92C8-3A01EF2D0829}" srcOrd="2" destOrd="0" presId="urn:microsoft.com/office/officeart/2018/5/layout/IconLeafLabelList"/>
    <dgm:cxn modelId="{5D0C3B46-6AAF-4EF8-80F1-BD5C31FA0141}" type="presParOf" srcId="{A2E73CE6-10AE-4024-8963-F7FBCBB7CDA5}" destId="{39D58891-BE64-4520-9C97-DCE8D15EFE83}" srcOrd="3" destOrd="0" presId="urn:microsoft.com/office/officeart/2018/5/layout/IconLeafLabelList"/>
    <dgm:cxn modelId="{BF6261E0-182A-450F-B440-0B7CD587D4AC}" type="presParOf" srcId="{9FCBCD0F-0CAB-40CF-8F6F-88A7653B2BBC}" destId="{8681D00E-31CB-4496-A43A-4DA77206D274}" srcOrd="9" destOrd="0" presId="urn:microsoft.com/office/officeart/2018/5/layout/IconLeafLabelList"/>
    <dgm:cxn modelId="{353535E6-0A29-4CBB-A304-60554DBBD31A}" type="presParOf" srcId="{9FCBCD0F-0CAB-40CF-8F6F-88A7653B2BBC}" destId="{7FC9E77D-4B0F-4E9B-B931-68554AD337FD}" srcOrd="10" destOrd="0" presId="urn:microsoft.com/office/officeart/2018/5/layout/IconLeafLabelList"/>
    <dgm:cxn modelId="{9BE2BC3D-9235-464F-8CCF-1A3313BB1EEF}" type="presParOf" srcId="{7FC9E77D-4B0F-4E9B-B931-68554AD337FD}" destId="{A373CB69-791A-46DC-8321-CB3C1E8B964F}" srcOrd="0" destOrd="0" presId="urn:microsoft.com/office/officeart/2018/5/layout/IconLeafLabelList"/>
    <dgm:cxn modelId="{F398172F-7426-4312-8776-494A755312CE}" type="presParOf" srcId="{7FC9E77D-4B0F-4E9B-B931-68554AD337FD}" destId="{56ECCCDD-FA23-4E7B-9E69-AE084242FE27}" srcOrd="1" destOrd="0" presId="urn:microsoft.com/office/officeart/2018/5/layout/IconLeafLabelList"/>
    <dgm:cxn modelId="{0C1883B2-E913-4F07-8AF8-1114EBD4E129}" type="presParOf" srcId="{7FC9E77D-4B0F-4E9B-B931-68554AD337FD}" destId="{C201A9E1-1746-43F1-AF04-72B843306553}" srcOrd="2" destOrd="0" presId="urn:microsoft.com/office/officeart/2018/5/layout/IconLeafLabelList"/>
    <dgm:cxn modelId="{9C7F5A86-1CDF-4F20-A89A-E8838973675D}" type="presParOf" srcId="{7FC9E77D-4B0F-4E9B-B931-68554AD337FD}" destId="{8DC7731F-A3FD-4479-9EF2-5071B5AE299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E4125-ACE5-4D01-B5F5-BEDDDE014D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9EA860-15E1-494D-9871-6379240E88B2}">
      <dgm:prSet/>
      <dgm:spPr/>
      <dgm:t>
        <a:bodyPr/>
        <a:lstStyle/>
        <a:p>
          <a:r>
            <a:rPr lang="en-US"/>
            <a:t>Employee Code of Conduct </a:t>
          </a:r>
        </a:p>
      </dgm:t>
    </dgm:pt>
    <dgm:pt modelId="{BCEF61AD-B270-4DA1-A49E-2A4E225A6D6D}" type="parTrans" cxnId="{A5B74E0E-F7F0-427C-89DE-26D1D6792E03}">
      <dgm:prSet/>
      <dgm:spPr/>
      <dgm:t>
        <a:bodyPr/>
        <a:lstStyle/>
        <a:p>
          <a:endParaRPr lang="en-US"/>
        </a:p>
      </dgm:t>
    </dgm:pt>
    <dgm:pt modelId="{92532DC5-364B-40FC-AFBB-E5F65BEE7A7C}" type="sibTrans" cxnId="{A5B74E0E-F7F0-427C-89DE-26D1D6792E03}">
      <dgm:prSet/>
      <dgm:spPr/>
      <dgm:t>
        <a:bodyPr/>
        <a:lstStyle/>
        <a:p>
          <a:endParaRPr lang="en-US"/>
        </a:p>
      </dgm:t>
    </dgm:pt>
    <dgm:pt modelId="{33C975EF-DB55-4E91-AF4B-DC9A7C5EDEDE}">
      <dgm:prSet/>
      <dgm:spPr/>
      <dgm:t>
        <a:bodyPr/>
        <a:lstStyle/>
        <a:p>
          <a:r>
            <a:rPr lang="en-US"/>
            <a:t>Business Partner Code of Conduct </a:t>
          </a:r>
        </a:p>
      </dgm:t>
    </dgm:pt>
    <dgm:pt modelId="{615FA647-956E-40BC-A15D-6ED68BE3A121}" type="parTrans" cxnId="{C5D67AA8-0371-48EC-8B3D-FE49FC3947F9}">
      <dgm:prSet/>
      <dgm:spPr/>
      <dgm:t>
        <a:bodyPr/>
        <a:lstStyle/>
        <a:p>
          <a:endParaRPr lang="en-US"/>
        </a:p>
      </dgm:t>
    </dgm:pt>
    <dgm:pt modelId="{CCFAD47A-6B42-419D-8FA9-96A3C973EA87}" type="sibTrans" cxnId="{C5D67AA8-0371-48EC-8B3D-FE49FC3947F9}">
      <dgm:prSet/>
      <dgm:spPr/>
      <dgm:t>
        <a:bodyPr/>
        <a:lstStyle/>
        <a:p>
          <a:endParaRPr lang="en-US"/>
        </a:p>
      </dgm:t>
    </dgm:pt>
    <dgm:pt modelId="{6922024B-F380-483F-A49F-E4C8A460A7C0}">
      <dgm:prSet/>
      <dgm:spPr/>
      <dgm:t>
        <a:bodyPr/>
        <a:lstStyle/>
        <a:p>
          <a:r>
            <a:rPr lang="en-US"/>
            <a:t>Data Protection </a:t>
          </a:r>
        </a:p>
      </dgm:t>
    </dgm:pt>
    <dgm:pt modelId="{5320864F-954F-404C-993C-F04680C8F9CA}" type="parTrans" cxnId="{54995BFE-DFC1-4AE9-8E4F-B64569E75FDD}">
      <dgm:prSet/>
      <dgm:spPr/>
      <dgm:t>
        <a:bodyPr/>
        <a:lstStyle/>
        <a:p>
          <a:endParaRPr lang="en-US"/>
        </a:p>
      </dgm:t>
    </dgm:pt>
    <dgm:pt modelId="{BD363164-0B71-4CB1-9F9A-36B1944231EE}" type="sibTrans" cxnId="{54995BFE-DFC1-4AE9-8E4F-B64569E75FDD}">
      <dgm:prSet/>
      <dgm:spPr/>
      <dgm:t>
        <a:bodyPr/>
        <a:lstStyle/>
        <a:p>
          <a:endParaRPr lang="en-US"/>
        </a:p>
      </dgm:t>
    </dgm:pt>
    <dgm:pt modelId="{4191F997-753A-4020-B2B6-83933A85934F}">
      <dgm:prSet/>
      <dgm:spPr/>
      <dgm:t>
        <a:bodyPr/>
        <a:lstStyle/>
        <a:p>
          <a:r>
            <a:rPr lang="en-US"/>
            <a:t>Gifts &amp; Hospitality </a:t>
          </a:r>
        </a:p>
      </dgm:t>
    </dgm:pt>
    <dgm:pt modelId="{5E8FD69D-D095-4A5C-ADA1-D8849E19DD75}" type="parTrans" cxnId="{4955E25F-0EB4-4EE1-A774-E0A48DD25432}">
      <dgm:prSet/>
      <dgm:spPr/>
      <dgm:t>
        <a:bodyPr/>
        <a:lstStyle/>
        <a:p>
          <a:endParaRPr lang="en-US"/>
        </a:p>
      </dgm:t>
    </dgm:pt>
    <dgm:pt modelId="{AF86EF01-1C31-48FB-8192-83BD7A3C6A8C}" type="sibTrans" cxnId="{4955E25F-0EB4-4EE1-A774-E0A48DD25432}">
      <dgm:prSet/>
      <dgm:spPr/>
      <dgm:t>
        <a:bodyPr/>
        <a:lstStyle/>
        <a:p>
          <a:endParaRPr lang="en-US"/>
        </a:p>
      </dgm:t>
    </dgm:pt>
    <dgm:pt modelId="{DD538114-6163-41A8-8EAA-FD3ABEDDBE07}">
      <dgm:prSet/>
      <dgm:spPr/>
      <dgm:t>
        <a:bodyPr/>
        <a:lstStyle/>
        <a:p>
          <a:r>
            <a:rPr lang="en-US"/>
            <a:t>EthicsPoint</a:t>
          </a:r>
        </a:p>
      </dgm:t>
    </dgm:pt>
    <dgm:pt modelId="{6F0F7057-B9C9-4B93-9236-2F44E5E04ABB}" type="parTrans" cxnId="{5046F8AA-B48E-41A7-9EB3-6DC08954B9DF}">
      <dgm:prSet/>
      <dgm:spPr/>
      <dgm:t>
        <a:bodyPr/>
        <a:lstStyle/>
        <a:p>
          <a:endParaRPr lang="en-US"/>
        </a:p>
      </dgm:t>
    </dgm:pt>
    <dgm:pt modelId="{8DA020B6-D785-466D-9AC6-8AF895E19DD8}" type="sibTrans" cxnId="{5046F8AA-B48E-41A7-9EB3-6DC08954B9DF}">
      <dgm:prSet/>
      <dgm:spPr/>
      <dgm:t>
        <a:bodyPr/>
        <a:lstStyle/>
        <a:p>
          <a:endParaRPr lang="en-US"/>
        </a:p>
      </dgm:t>
    </dgm:pt>
    <dgm:pt modelId="{E1EB5B6E-54D5-4DEF-AD3E-658BB2A8CE20}">
      <dgm:prSet/>
      <dgm:spPr/>
      <dgm:t>
        <a:bodyPr/>
        <a:lstStyle/>
        <a:p>
          <a:r>
            <a:rPr lang="en-US"/>
            <a:t>Competition Law</a:t>
          </a:r>
        </a:p>
      </dgm:t>
    </dgm:pt>
    <dgm:pt modelId="{D225B75A-B4B8-49F6-A1A2-8F3305AF33C9}" type="parTrans" cxnId="{BDAFB1AD-1596-411D-B198-CAE3DF966023}">
      <dgm:prSet/>
      <dgm:spPr/>
      <dgm:t>
        <a:bodyPr/>
        <a:lstStyle/>
        <a:p>
          <a:endParaRPr lang="en-US"/>
        </a:p>
      </dgm:t>
    </dgm:pt>
    <dgm:pt modelId="{D11CC87D-1F8D-45CA-955A-D81D5BF398C5}" type="sibTrans" cxnId="{BDAFB1AD-1596-411D-B198-CAE3DF966023}">
      <dgm:prSet/>
      <dgm:spPr/>
      <dgm:t>
        <a:bodyPr/>
        <a:lstStyle/>
        <a:p>
          <a:endParaRPr lang="en-US"/>
        </a:p>
      </dgm:t>
    </dgm:pt>
    <dgm:pt modelId="{194857FB-E9CB-4033-B4CA-DC9D704C0F26}">
      <dgm:prSet/>
      <dgm:spPr/>
      <dgm:t>
        <a:bodyPr/>
        <a:lstStyle/>
        <a:p>
          <a:r>
            <a:rPr lang="en-US"/>
            <a:t>Sanctions </a:t>
          </a:r>
        </a:p>
      </dgm:t>
    </dgm:pt>
    <dgm:pt modelId="{89B213DA-E0D8-433A-944C-6558BB5392B3}" type="parTrans" cxnId="{F58C9EB5-B4BB-4870-9083-FAD44FB2A15E}">
      <dgm:prSet/>
      <dgm:spPr/>
      <dgm:t>
        <a:bodyPr/>
        <a:lstStyle/>
        <a:p>
          <a:endParaRPr lang="en-US"/>
        </a:p>
      </dgm:t>
    </dgm:pt>
    <dgm:pt modelId="{B7EA1840-B5AD-4AA3-B5AB-64C0492FB478}" type="sibTrans" cxnId="{F58C9EB5-B4BB-4870-9083-FAD44FB2A15E}">
      <dgm:prSet/>
      <dgm:spPr/>
      <dgm:t>
        <a:bodyPr/>
        <a:lstStyle/>
        <a:p>
          <a:endParaRPr lang="en-US"/>
        </a:p>
      </dgm:t>
    </dgm:pt>
    <dgm:pt modelId="{83E32B9F-0904-410B-A59B-21641072B3C6}" type="pres">
      <dgm:prSet presAssocID="{A16E4125-ACE5-4D01-B5F5-BEDDDE014DBE}" presName="linear" presStyleCnt="0">
        <dgm:presLayoutVars>
          <dgm:animLvl val="lvl"/>
          <dgm:resizeHandles val="exact"/>
        </dgm:presLayoutVars>
      </dgm:prSet>
      <dgm:spPr/>
    </dgm:pt>
    <dgm:pt modelId="{B6B9D029-7922-49F3-AE20-A38C018B45CB}" type="pres">
      <dgm:prSet presAssocID="{B89EA860-15E1-494D-9871-6379240E88B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E48B9D1-1A13-4137-BFD4-71B235B39DF1}" type="pres">
      <dgm:prSet presAssocID="{92532DC5-364B-40FC-AFBB-E5F65BEE7A7C}" presName="spacer" presStyleCnt="0"/>
      <dgm:spPr/>
    </dgm:pt>
    <dgm:pt modelId="{C1B538A6-452B-4385-85AF-81658AA4D23C}" type="pres">
      <dgm:prSet presAssocID="{33C975EF-DB55-4E91-AF4B-DC9A7C5EDED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5302C58-99B4-4BFF-AEE1-8D256952092E}" type="pres">
      <dgm:prSet presAssocID="{CCFAD47A-6B42-419D-8FA9-96A3C973EA87}" presName="spacer" presStyleCnt="0"/>
      <dgm:spPr/>
    </dgm:pt>
    <dgm:pt modelId="{6FDCE1B0-3AB9-478B-8E9E-C978C0F9197F}" type="pres">
      <dgm:prSet presAssocID="{6922024B-F380-483F-A49F-E4C8A460A7C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E157BF4-24A0-41D0-9C8C-47F83848C774}" type="pres">
      <dgm:prSet presAssocID="{BD363164-0B71-4CB1-9F9A-36B1944231EE}" presName="spacer" presStyleCnt="0"/>
      <dgm:spPr/>
    </dgm:pt>
    <dgm:pt modelId="{39CF270C-68BE-40EB-81A4-DEEAF1E529FA}" type="pres">
      <dgm:prSet presAssocID="{4191F997-753A-4020-B2B6-83933A85934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5C916E6-8EED-46FE-9BD4-FC445EB55AE1}" type="pres">
      <dgm:prSet presAssocID="{AF86EF01-1C31-48FB-8192-83BD7A3C6A8C}" presName="spacer" presStyleCnt="0"/>
      <dgm:spPr/>
    </dgm:pt>
    <dgm:pt modelId="{71842076-4C90-453F-8563-FE2D85EEA0AE}" type="pres">
      <dgm:prSet presAssocID="{DD538114-6163-41A8-8EAA-FD3ABEDDBE0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DEEE357-F9A6-4324-9561-7498EFE10B44}" type="pres">
      <dgm:prSet presAssocID="{8DA020B6-D785-466D-9AC6-8AF895E19DD8}" presName="spacer" presStyleCnt="0"/>
      <dgm:spPr/>
    </dgm:pt>
    <dgm:pt modelId="{AAAB5096-552B-4DDC-809E-2B7E622EA765}" type="pres">
      <dgm:prSet presAssocID="{E1EB5B6E-54D5-4DEF-AD3E-658BB2A8CE2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E7AB4C4-1FED-4988-A17C-DED87C74DCF6}" type="pres">
      <dgm:prSet presAssocID="{D11CC87D-1F8D-45CA-955A-D81D5BF398C5}" presName="spacer" presStyleCnt="0"/>
      <dgm:spPr/>
    </dgm:pt>
    <dgm:pt modelId="{99122BDD-FFA7-490F-A168-06D10B606181}" type="pres">
      <dgm:prSet presAssocID="{194857FB-E9CB-4033-B4CA-DC9D704C0F2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BD4E007-3E25-46C2-9042-1869CD298320}" type="presOf" srcId="{4191F997-753A-4020-B2B6-83933A85934F}" destId="{39CF270C-68BE-40EB-81A4-DEEAF1E529FA}" srcOrd="0" destOrd="0" presId="urn:microsoft.com/office/officeart/2005/8/layout/vList2"/>
    <dgm:cxn modelId="{A5B74E0E-F7F0-427C-89DE-26D1D6792E03}" srcId="{A16E4125-ACE5-4D01-B5F5-BEDDDE014DBE}" destId="{B89EA860-15E1-494D-9871-6379240E88B2}" srcOrd="0" destOrd="0" parTransId="{BCEF61AD-B270-4DA1-A49E-2A4E225A6D6D}" sibTransId="{92532DC5-364B-40FC-AFBB-E5F65BEE7A7C}"/>
    <dgm:cxn modelId="{9A39B528-0570-4748-8FA7-B25E604BAE58}" type="presOf" srcId="{E1EB5B6E-54D5-4DEF-AD3E-658BB2A8CE20}" destId="{AAAB5096-552B-4DDC-809E-2B7E622EA765}" srcOrd="0" destOrd="0" presId="urn:microsoft.com/office/officeart/2005/8/layout/vList2"/>
    <dgm:cxn modelId="{4955E25F-0EB4-4EE1-A774-E0A48DD25432}" srcId="{A16E4125-ACE5-4D01-B5F5-BEDDDE014DBE}" destId="{4191F997-753A-4020-B2B6-83933A85934F}" srcOrd="3" destOrd="0" parTransId="{5E8FD69D-D095-4A5C-ADA1-D8849E19DD75}" sibTransId="{AF86EF01-1C31-48FB-8192-83BD7A3C6A8C}"/>
    <dgm:cxn modelId="{CAB95574-930B-4BE8-BA38-82CAE68BE148}" type="presOf" srcId="{6922024B-F380-483F-A49F-E4C8A460A7C0}" destId="{6FDCE1B0-3AB9-478B-8E9E-C978C0F9197F}" srcOrd="0" destOrd="0" presId="urn:microsoft.com/office/officeart/2005/8/layout/vList2"/>
    <dgm:cxn modelId="{2E87249C-F9D9-4967-AE4B-1BBA4FE6ED8D}" type="presOf" srcId="{B89EA860-15E1-494D-9871-6379240E88B2}" destId="{B6B9D029-7922-49F3-AE20-A38C018B45CB}" srcOrd="0" destOrd="0" presId="urn:microsoft.com/office/officeart/2005/8/layout/vList2"/>
    <dgm:cxn modelId="{C5D67AA8-0371-48EC-8B3D-FE49FC3947F9}" srcId="{A16E4125-ACE5-4D01-B5F5-BEDDDE014DBE}" destId="{33C975EF-DB55-4E91-AF4B-DC9A7C5EDEDE}" srcOrd="1" destOrd="0" parTransId="{615FA647-956E-40BC-A15D-6ED68BE3A121}" sibTransId="{CCFAD47A-6B42-419D-8FA9-96A3C973EA87}"/>
    <dgm:cxn modelId="{5046F8AA-B48E-41A7-9EB3-6DC08954B9DF}" srcId="{A16E4125-ACE5-4D01-B5F5-BEDDDE014DBE}" destId="{DD538114-6163-41A8-8EAA-FD3ABEDDBE07}" srcOrd="4" destOrd="0" parTransId="{6F0F7057-B9C9-4B93-9236-2F44E5E04ABB}" sibTransId="{8DA020B6-D785-466D-9AC6-8AF895E19DD8}"/>
    <dgm:cxn modelId="{BDAFB1AD-1596-411D-B198-CAE3DF966023}" srcId="{A16E4125-ACE5-4D01-B5F5-BEDDDE014DBE}" destId="{E1EB5B6E-54D5-4DEF-AD3E-658BB2A8CE20}" srcOrd="5" destOrd="0" parTransId="{D225B75A-B4B8-49F6-A1A2-8F3305AF33C9}" sibTransId="{D11CC87D-1F8D-45CA-955A-D81D5BF398C5}"/>
    <dgm:cxn modelId="{93A4EDB4-C40D-4DA2-B3D4-C5CEDEC331ED}" type="presOf" srcId="{DD538114-6163-41A8-8EAA-FD3ABEDDBE07}" destId="{71842076-4C90-453F-8563-FE2D85EEA0AE}" srcOrd="0" destOrd="0" presId="urn:microsoft.com/office/officeart/2005/8/layout/vList2"/>
    <dgm:cxn modelId="{F58C9EB5-B4BB-4870-9083-FAD44FB2A15E}" srcId="{A16E4125-ACE5-4D01-B5F5-BEDDDE014DBE}" destId="{194857FB-E9CB-4033-B4CA-DC9D704C0F26}" srcOrd="6" destOrd="0" parTransId="{89B213DA-E0D8-433A-944C-6558BB5392B3}" sibTransId="{B7EA1840-B5AD-4AA3-B5AB-64C0492FB478}"/>
    <dgm:cxn modelId="{410EFECB-9BC8-40FF-8A50-D7C9889972D2}" type="presOf" srcId="{194857FB-E9CB-4033-B4CA-DC9D704C0F26}" destId="{99122BDD-FFA7-490F-A168-06D10B606181}" srcOrd="0" destOrd="0" presId="urn:microsoft.com/office/officeart/2005/8/layout/vList2"/>
    <dgm:cxn modelId="{F73C86D4-3716-4E2F-A16C-2B588C4AE2A3}" type="presOf" srcId="{33C975EF-DB55-4E91-AF4B-DC9A7C5EDEDE}" destId="{C1B538A6-452B-4385-85AF-81658AA4D23C}" srcOrd="0" destOrd="0" presId="urn:microsoft.com/office/officeart/2005/8/layout/vList2"/>
    <dgm:cxn modelId="{3D0483E9-E185-4317-BA9A-BF13DE933F4A}" type="presOf" srcId="{A16E4125-ACE5-4D01-B5F5-BEDDDE014DBE}" destId="{83E32B9F-0904-410B-A59B-21641072B3C6}" srcOrd="0" destOrd="0" presId="urn:microsoft.com/office/officeart/2005/8/layout/vList2"/>
    <dgm:cxn modelId="{54995BFE-DFC1-4AE9-8E4F-B64569E75FDD}" srcId="{A16E4125-ACE5-4D01-B5F5-BEDDDE014DBE}" destId="{6922024B-F380-483F-A49F-E4C8A460A7C0}" srcOrd="2" destOrd="0" parTransId="{5320864F-954F-404C-993C-F04680C8F9CA}" sibTransId="{BD363164-0B71-4CB1-9F9A-36B1944231EE}"/>
    <dgm:cxn modelId="{D9C3CB03-F709-420E-A5BF-2C9A2C2E7161}" type="presParOf" srcId="{83E32B9F-0904-410B-A59B-21641072B3C6}" destId="{B6B9D029-7922-49F3-AE20-A38C018B45CB}" srcOrd="0" destOrd="0" presId="urn:microsoft.com/office/officeart/2005/8/layout/vList2"/>
    <dgm:cxn modelId="{9CC99C19-EF33-49A2-8A02-A17D555D082D}" type="presParOf" srcId="{83E32B9F-0904-410B-A59B-21641072B3C6}" destId="{6E48B9D1-1A13-4137-BFD4-71B235B39DF1}" srcOrd="1" destOrd="0" presId="urn:microsoft.com/office/officeart/2005/8/layout/vList2"/>
    <dgm:cxn modelId="{E174E5F5-5AA8-43BA-AC56-506250EA34C5}" type="presParOf" srcId="{83E32B9F-0904-410B-A59B-21641072B3C6}" destId="{C1B538A6-452B-4385-85AF-81658AA4D23C}" srcOrd="2" destOrd="0" presId="urn:microsoft.com/office/officeart/2005/8/layout/vList2"/>
    <dgm:cxn modelId="{7A2A2E3E-1F24-45DF-8C70-02D735C33425}" type="presParOf" srcId="{83E32B9F-0904-410B-A59B-21641072B3C6}" destId="{45302C58-99B4-4BFF-AEE1-8D256952092E}" srcOrd="3" destOrd="0" presId="urn:microsoft.com/office/officeart/2005/8/layout/vList2"/>
    <dgm:cxn modelId="{AC674167-6294-45A5-A071-DC4CB15E0309}" type="presParOf" srcId="{83E32B9F-0904-410B-A59B-21641072B3C6}" destId="{6FDCE1B0-3AB9-478B-8E9E-C978C0F9197F}" srcOrd="4" destOrd="0" presId="urn:microsoft.com/office/officeart/2005/8/layout/vList2"/>
    <dgm:cxn modelId="{77424A61-7C1B-4076-9485-65F506BF558D}" type="presParOf" srcId="{83E32B9F-0904-410B-A59B-21641072B3C6}" destId="{EE157BF4-24A0-41D0-9C8C-47F83848C774}" srcOrd="5" destOrd="0" presId="urn:microsoft.com/office/officeart/2005/8/layout/vList2"/>
    <dgm:cxn modelId="{8F589576-3BCA-41D6-AD6F-3E3F0FA4B562}" type="presParOf" srcId="{83E32B9F-0904-410B-A59B-21641072B3C6}" destId="{39CF270C-68BE-40EB-81A4-DEEAF1E529FA}" srcOrd="6" destOrd="0" presId="urn:microsoft.com/office/officeart/2005/8/layout/vList2"/>
    <dgm:cxn modelId="{70850E98-32BD-47DF-97C6-07EA9FD43FA6}" type="presParOf" srcId="{83E32B9F-0904-410B-A59B-21641072B3C6}" destId="{95C916E6-8EED-46FE-9BD4-FC445EB55AE1}" srcOrd="7" destOrd="0" presId="urn:microsoft.com/office/officeart/2005/8/layout/vList2"/>
    <dgm:cxn modelId="{BA8311AB-8393-4D0C-9BA2-8EAB866CB943}" type="presParOf" srcId="{83E32B9F-0904-410B-A59B-21641072B3C6}" destId="{71842076-4C90-453F-8563-FE2D85EEA0AE}" srcOrd="8" destOrd="0" presId="urn:microsoft.com/office/officeart/2005/8/layout/vList2"/>
    <dgm:cxn modelId="{A03DCA0B-456C-40F6-A467-5A7E5E59DF2B}" type="presParOf" srcId="{83E32B9F-0904-410B-A59B-21641072B3C6}" destId="{DDEEE357-F9A6-4324-9561-7498EFE10B44}" srcOrd="9" destOrd="0" presId="urn:microsoft.com/office/officeart/2005/8/layout/vList2"/>
    <dgm:cxn modelId="{8EF70035-F3B4-40B2-B891-A490625CFE94}" type="presParOf" srcId="{83E32B9F-0904-410B-A59B-21641072B3C6}" destId="{AAAB5096-552B-4DDC-809E-2B7E622EA765}" srcOrd="10" destOrd="0" presId="urn:microsoft.com/office/officeart/2005/8/layout/vList2"/>
    <dgm:cxn modelId="{CE779F68-1161-4A49-9EE9-C97E0CF28E8A}" type="presParOf" srcId="{83E32B9F-0904-410B-A59B-21641072B3C6}" destId="{6E7AB4C4-1FED-4988-A17C-DED87C74DCF6}" srcOrd="11" destOrd="0" presId="urn:microsoft.com/office/officeart/2005/8/layout/vList2"/>
    <dgm:cxn modelId="{F0037433-F3F4-4A2E-AE87-BD89A9099904}" type="presParOf" srcId="{83E32B9F-0904-410B-A59B-21641072B3C6}" destId="{99122BDD-FFA7-490F-A168-06D10B6061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71523-20A0-45B1-B8C8-125ED0F5B10F}">
      <dsp:nvSpPr>
        <dsp:cNvPr id="0" name=""/>
        <dsp:cNvSpPr/>
      </dsp:nvSpPr>
      <dsp:spPr>
        <a:xfrm>
          <a:off x="1022436" y="0"/>
          <a:ext cx="511218" cy="250240"/>
        </a:xfrm>
        <a:prstGeom prst="trapezoid">
          <a:avLst>
            <a:gd name="adj" fmla="val 1021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5</a:t>
          </a:r>
        </a:p>
      </dsp:txBody>
      <dsp:txXfrm>
        <a:off x="1022436" y="0"/>
        <a:ext cx="511218" cy="250240"/>
      </dsp:txXfrm>
    </dsp:sp>
    <dsp:sp modelId="{6BEFD43E-5ADF-4F09-A4E8-D3F6A45C431D}">
      <dsp:nvSpPr>
        <dsp:cNvPr id="0" name=""/>
        <dsp:cNvSpPr/>
      </dsp:nvSpPr>
      <dsp:spPr>
        <a:xfrm>
          <a:off x="766827" y="250240"/>
          <a:ext cx="1022436" cy="250240"/>
        </a:xfrm>
        <a:prstGeom prst="trapezoid">
          <a:avLst>
            <a:gd name="adj" fmla="val 1021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4</a:t>
          </a:r>
        </a:p>
      </dsp:txBody>
      <dsp:txXfrm>
        <a:off x="945753" y="250240"/>
        <a:ext cx="664583" cy="250240"/>
      </dsp:txXfrm>
    </dsp:sp>
    <dsp:sp modelId="{6F41C696-77CD-4990-95D0-0486F4AD563E}">
      <dsp:nvSpPr>
        <dsp:cNvPr id="0" name=""/>
        <dsp:cNvSpPr/>
      </dsp:nvSpPr>
      <dsp:spPr>
        <a:xfrm>
          <a:off x="511218" y="500480"/>
          <a:ext cx="1533654" cy="250240"/>
        </a:xfrm>
        <a:prstGeom prst="trapezoid">
          <a:avLst>
            <a:gd name="adj" fmla="val 1021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3</a:t>
          </a:r>
        </a:p>
      </dsp:txBody>
      <dsp:txXfrm>
        <a:off x="779607" y="500480"/>
        <a:ext cx="996875" cy="250240"/>
      </dsp:txXfrm>
    </dsp:sp>
    <dsp:sp modelId="{EAA8B1AE-9B8C-4FE5-BF34-C86540FC6F4E}">
      <dsp:nvSpPr>
        <dsp:cNvPr id="0" name=""/>
        <dsp:cNvSpPr/>
      </dsp:nvSpPr>
      <dsp:spPr>
        <a:xfrm>
          <a:off x="255609" y="750720"/>
          <a:ext cx="2044872" cy="250240"/>
        </a:xfrm>
        <a:prstGeom prst="trapezoid">
          <a:avLst>
            <a:gd name="adj" fmla="val 1021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</a:t>
          </a:r>
        </a:p>
      </dsp:txBody>
      <dsp:txXfrm>
        <a:off x="613461" y="750720"/>
        <a:ext cx="1329167" cy="250240"/>
      </dsp:txXfrm>
    </dsp:sp>
    <dsp:sp modelId="{0FB45E37-1DE1-4E4E-ACAE-14F67C6BD31E}">
      <dsp:nvSpPr>
        <dsp:cNvPr id="0" name=""/>
        <dsp:cNvSpPr/>
      </dsp:nvSpPr>
      <dsp:spPr>
        <a:xfrm>
          <a:off x="0" y="1000960"/>
          <a:ext cx="2556090" cy="250240"/>
        </a:xfrm>
        <a:prstGeom prst="trapezoid">
          <a:avLst>
            <a:gd name="adj" fmla="val 1021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1</a:t>
          </a:r>
        </a:p>
      </dsp:txBody>
      <dsp:txXfrm>
        <a:off x="447315" y="1000960"/>
        <a:ext cx="1661459" cy="2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BC13A-1F31-4F6A-A292-0C26C5E92740}">
      <dsp:nvSpPr>
        <dsp:cNvPr id="0" name=""/>
        <dsp:cNvSpPr/>
      </dsp:nvSpPr>
      <dsp:spPr>
        <a:xfrm>
          <a:off x="252514" y="69780"/>
          <a:ext cx="783826" cy="7838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D295-0AD8-4D4C-AAC2-AE3BA637C745}">
      <dsp:nvSpPr>
        <dsp:cNvPr id="0" name=""/>
        <dsp:cNvSpPr/>
      </dsp:nvSpPr>
      <dsp:spPr>
        <a:xfrm>
          <a:off x="419559" y="236825"/>
          <a:ext cx="449736" cy="4497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CDB02-FE97-46D2-8122-3E4468F051A3}">
      <dsp:nvSpPr>
        <dsp:cNvPr id="0" name=""/>
        <dsp:cNvSpPr/>
      </dsp:nvSpPr>
      <dsp:spPr>
        <a:xfrm>
          <a:off x="1947" y="1097749"/>
          <a:ext cx="1284960" cy="51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General Counsel </a:t>
          </a:r>
        </a:p>
      </dsp:txBody>
      <dsp:txXfrm>
        <a:off x="1947" y="1097749"/>
        <a:ext cx="1284960" cy="513984"/>
      </dsp:txXfrm>
    </dsp:sp>
    <dsp:sp modelId="{B8E858BA-3F34-4072-838A-85C72247A3C2}">
      <dsp:nvSpPr>
        <dsp:cNvPr id="0" name=""/>
        <dsp:cNvSpPr/>
      </dsp:nvSpPr>
      <dsp:spPr>
        <a:xfrm>
          <a:off x="1762343" y="69780"/>
          <a:ext cx="783826" cy="7838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F7975-E74D-4867-ABAD-6836821C1606}">
      <dsp:nvSpPr>
        <dsp:cNvPr id="0" name=""/>
        <dsp:cNvSpPr/>
      </dsp:nvSpPr>
      <dsp:spPr>
        <a:xfrm>
          <a:off x="1929388" y="236825"/>
          <a:ext cx="449736" cy="4497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42F55-DA21-4340-B096-975627613A6D}">
      <dsp:nvSpPr>
        <dsp:cNvPr id="0" name=""/>
        <dsp:cNvSpPr/>
      </dsp:nvSpPr>
      <dsp:spPr>
        <a:xfrm>
          <a:off x="1511776" y="1097749"/>
          <a:ext cx="1284960" cy="51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Real Estate </a:t>
          </a:r>
        </a:p>
      </dsp:txBody>
      <dsp:txXfrm>
        <a:off x="1511776" y="1097749"/>
        <a:ext cx="1284960" cy="513984"/>
      </dsp:txXfrm>
    </dsp:sp>
    <dsp:sp modelId="{46BC9C04-4FBB-4645-86B7-B280EC31A8F0}">
      <dsp:nvSpPr>
        <dsp:cNvPr id="0" name=""/>
        <dsp:cNvSpPr/>
      </dsp:nvSpPr>
      <dsp:spPr>
        <a:xfrm>
          <a:off x="3272173" y="69780"/>
          <a:ext cx="783826" cy="7838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38C08-CCFC-48ED-959D-9FE5A523268F}">
      <dsp:nvSpPr>
        <dsp:cNvPr id="0" name=""/>
        <dsp:cNvSpPr/>
      </dsp:nvSpPr>
      <dsp:spPr>
        <a:xfrm>
          <a:off x="3439217" y="236825"/>
          <a:ext cx="449736" cy="4497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52650-28D9-4B08-B713-6870DF43ED21}">
      <dsp:nvSpPr>
        <dsp:cNvPr id="0" name=""/>
        <dsp:cNvSpPr/>
      </dsp:nvSpPr>
      <dsp:spPr>
        <a:xfrm>
          <a:off x="3021605" y="1097749"/>
          <a:ext cx="1284960" cy="51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Litigation</a:t>
          </a:r>
        </a:p>
      </dsp:txBody>
      <dsp:txXfrm>
        <a:off x="3021605" y="1097749"/>
        <a:ext cx="1284960" cy="513984"/>
      </dsp:txXfrm>
    </dsp:sp>
    <dsp:sp modelId="{06E10B72-B942-4544-B897-57BBE73B045A}">
      <dsp:nvSpPr>
        <dsp:cNvPr id="0" name=""/>
        <dsp:cNvSpPr/>
      </dsp:nvSpPr>
      <dsp:spPr>
        <a:xfrm>
          <a:off x="252514" y="1932973"/>
          <a:ext cx="783826" cy="7838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5A657-C167-4704-9708-7FFEF9B9B9D5}">
      <dsp:nvSpPr>
        <dsp:cNvPr id="0" name=""/>
        <dsp:cNvSpPr/>
      </dsp:nvSpPr>
      <dsp:spPr>
        <a:xfrm>
          <a:off x="419559" y="2100018"/>
          <a:ext cx="449736" cy="4497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B0E6B-ACF7-41D2-8A7A-D93571DC00D1}">
      <dsp:nvSpPr>
        <dsp:cNvPr id="0" name=""/>
        <dsp:cNvSpPr/>
      </dsp:nvSpPr>
      <dsp:spPr>
        <a:xfrm>
          <a:off x="1947" y="2960942"/>
          <a:ext cx="1284960" cy="51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B2B Commercial – B2B – our suppliers, customers, distributors, artists  </a:t>
          </a:r>
        </a:p>
      </dsp:txBody>
      <dsp:txXfrm>
        <a:off x="1947" y="2960942"/>
        <a:ext cx="1284960" cy="513984"/>
      </dsp:txXfrm>
    </dsp:sp>
    <dsp:sp modelId="{A049C937-C896-4164-B46F-5293EB62D2D8}">
      <dsp:nvSpPr>
        <dsp:cNvPr id="0" name=""/>
        <dsp:cNvSpPr/>
      </dsp:nvSpPr>
      <dsp:spPr>
        <a:xfrm>
          <a:off x="1762343" y="1932973"/>
          <a:ext cx="783826" cy="7838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09B97-D3FF-4ED0-91A1-4983A4FBC260}">
      <dsp:nvSpPr>
        <dsp:cNvPr id="0" name=""/>
        <dsp:cNvSpPr/>
      </dsp:nvSpPr>
      <dsp:spPr>
        <a:xfrm>
          <a:off x="1929388" y="2100018"/>
          <a:ext cx="449736" cy="4497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58891-BE64-4520-9C97-DCE8D15EFE83}">
      <dsp:nvSpPr>
        <dsp:cNvPr id="0" name=""/>
        <dsp:cNvSpPr/>
      </dsp:nvSpPr>
      <dsp:spPr>
        <a:xfrm>
          <a:off x="1511776" y="2960942"/>
          <a:ext cx="1284960" cy="51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B2C Consumer – artists </a:t>
          </a:r>
        </a:p>
      </dsp:txBody>
      <dsp:txXfrm>
        <a:off x="1511776" y="2960942"/>
        <a:ext cx="1284960" cy="513984"/>
      </dsp:txXfrm>
    </dsp:sp>
    <dsp:sp modelId="{A373CB69-791A-46DC-8321-CB3C1E8B964F}">
      <dsp:nvSpPr>
        <dsp:cNvPr id="0" name=""/>
        <dsp:cNvSpPr/>
      </dsp:nvSpPr>
      <dsp:spPr>
        <a:xfrm>
          <a:off x="3272173" y="1932973"/>
          <a:ext cx="783826" cy="7838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CCCDD-FA23-4E7B-9E69-AE084242FE27}">
      <dsp:nvSpPr>
        <dsp:cNvPr id="0" name=""/>
        <dsp:cNvSpPr/>
      </dsp:nvSpPr>
      <dsp:spPr>
        <a:xfrm>
          <a:off x="3439217" y="2100018"/>
          <a:ext cx="449736" cy="44973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7731F-A3FD-4479-9EF2-5071B5AE299B}">
      <dsp:nvSpPr>
        <dsp:cNvPr id="0" name=""/>
        <dsp:cNvSpPr/>
      </dsp:nvSpPr>
      <dsp:spPr>
        <a:xfrm>
          <a:off x="3021605" y="2960942"/>
          <a:ext cx="1284960" cy="51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Ad Hoc matters </a:t>
          </a:r>
        </a:p>
      </dsp:txBody>
      <dsp:txXfrm>
        <a:off x="3021605" y="2960942"/>
        <a:ext cx="1284960" cy="513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9D029-7922-49F3-AE20-A38C018B45CB}">
      <dsp:nvSpPr>
        <dsp:cNvPr id="0" name=""/>
        <dsp:cNvSpPr/>
      </dsp:nvSpPr>
      <dsp:spPr>
        <a:xfrm>
          <a:off x="0" y="124770"/>
          <a:ext cx="359843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Employee Code of Conduct </a:t>
          </a:r>
        </a:p>
      </dsp:txBody>
      <dsp:txXfrm>
        <a:off x="22246" y="147016"/>
        <a:ext cx="3553939" cy="411223"/>
      </dsp:txXfrm>
    </dsp:sp>
    <dsp:sp modelId="{C1B538A6-452B-4385-85AF-81658AA4D23C}">
      <dsp:nvSpPr>
        <dsp:cNvPr id="0" name=""/>
        <dsp:cNvSpPr/>
      </dsp:nvSpPr>
      <dsp:spPr>
        <a:xfrm>
          <a:off x="0" y="635205"/>
          <a:ext cx="359843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Business Partner Code of Conduct </a:t>
          </a:r>
        </a:p>
      </dsp:txBody>
      <dsp:txXfrm>
        <a:off x="22246" y="657451"/>
        <a:ext cx="3553939" cy="411223"/>
      </dsp:txXfrm>
    </dsp:sp>
    <dsp:sp modelId="{6FDCE1B0-3AB9-478B-8E9E-C978C0F9197F}">
      <dsp:nvSpPr>
        <dsp:cNvPr id="0" name=""/>
        <dsp:cNvSpPr/>
      </dsp:nvSpPr>
      <dsp:spPr>
        <a:xfrm>
          <a:off x="0" y="1145640"/>
          <a:ext cx="359843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Protection </a:t>
          </a:r>
        </a:p>
      </dsp:txBody>
      <dsp:txXfrm>
        <a:off x="22246" y="1167886"/>
        <a:ext cx="3553939" cy="411223"/>
      </dsp:txXfrm>
    </dsp:sp>
    <dsp:sp modelId="{39CF270C-68BE-40EB-81A4-DEEAF1E529FA}">
      <dsp:nvSpPr>
        <dsp:cNvPr id="0" name=""/>
        <dsp:cNvSpPr/>
      </dsp:nvSpPr>
      <dsp:spPr>
        <a:xfrm>
          <a:off x="0" y="1656075"/>
          <a:ext cx="359843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Gifts &amp; Hospitality </a:t>
          </a:r>
        </a:p>
      </dsp:txBody>
      <dsp:txXfrm>
        <a:off x="22246" y="1678321"/>
        <a:ext cx="3553939" cy="411223"/>
      </dsp:txXfrm>
    </dsp:sp>
    <dsp:sp modelId="{71842076-4C90-453F-8563-FE2D85EEA0AE}">
      <dsp:nvSpPr>
        <dsp:cNvPr id="0" name=""/>
        <dsp:cNvSpPr/>
      </dsp:nvSpPr>
      <dsp:spPr>
        <a:xfrm>
          <a:off x="0" y="2166510"/>
          <a:ext cx="359843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EthicsPoint</a:t>
          </a:r>
        </a:p>
      </dsp:txBody>
      <dsp:txXfrm>
        <a:off x="22246" y="2188756"/>
        <a:ext cx="3553939" cy="411223"/>
      </dsp:txXfrm>
    </dsp:sp>
    <dsp:sp modelId="{AAAB5096-552B-4DDC-809E-2B7E622EA765}">
      <dsp:nvSpPr>
        <dsp:cNvPr id="0" name=""/>
        <dsp:cNvSpPr/>
      </dsp:nvSpPr>
      <dsp:spPr>
        <a:xfrm>
          <a:off x="0" y="2676945"/>
          <a:ext cx="359843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Competition Law</a:t>
          </a:r>
        </a:p>
      </dsp:txBody>
      <dsp:txXfrm>
        <a:off x="22246" y="2699191"/>
        <a:ext cx="3553939" cy="411223"/>
      </dsp:txXfrm>
    </dsp:sp>
    <dsp:sp modelId="{99122BDD-FFA7-490F-A168-06D10B606181}">
      <dsp:nvSpPr>
        <dsp:cNvPr id="0" name=""/>
        <dsp:cNvSpPr/>
      </dsp:nvSpPr>
      <dsp:spPr>
        <a:xfrm>
          <a:off x="0" y="3187379"/>
          <a:ext cx="359843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Sanctions </a:t>
          </a:r>
        </a:p>
      </dsp:txBody>
      <dsp:txXfrm>
        <a:off x="22246" y="3209625"/>
        <a:ext cx="3553939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45010"/>
            <a:ext cx="7804152" cy="480325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AD51-C2AC-B946-A5F4-0E1529DA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541-26E1-0A40-93F7-39286775FB0B}" type="datetime4">
              <a:rPr lang="en-GB" smtClean="0"/>
              <a:t>21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1134-BBCC-0D44-87F6-B3240A0A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74674-441E-314F-85A9-B12CB138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5CF7C1-4C42-2A4A-BDC9-475A8EB37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3FA75-5A86-E14F-A445-66E43DDC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6B3-024D-9D49-A8B1-8305C1E79BB6}" type="datetime4">
              <a:rPr lang="en-GB" smtClean="0"/>
              <a:t>21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CCBFC-3DC4-1C42-BF08-C9CB88C4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2ADD-A0A3-5A4A-B815-329785CB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565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EE021-185A-5147-975D-A3C82830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3E-2AE1-A343-B6C5-E6CC04431A6C}" type="datetime4">
              <a:rPr lang="en-GB" smtClean="0"/>
              <a:t>21 May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33640-2E02-8B41-A55F-159D1025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0A94-2E6E-674C-BEF3-621C2923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CA1EB-8B0F-DE4B-A9DD-E44A4A5E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DFA-1C35-1940-AAFC-55DACE48CA49}" type="datetime4">
              <a:rPr lang="en-GB" smtClean="0"/>
              <a:t>21 May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3AFA3-D67D-C843-ADE7-85CD6F46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6CBC-AA5A-854D-AD94-E40BF658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EEF5D-D1F9-6E47-A74C-7C4D7C6B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AC61-4750-CD48-852C-8C8425EDCB56}" type="datetime4">
              <a:rPr lang="en-GB" smtClean="0"/>
              <a:t>21 May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B0B0B-63C4-BC43-BBB7-6190E6AC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E7033-77F9-0747-B9D3-A3851D4E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0"/>
            <a:ext cx="4057650" cy="156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565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7CEF-6B3F-DD46-8369-E9B9B24F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70-4AAF-5046-9A2E-57C88E0A0EFF}" type="datetime4">
              <a:rPr lang="en-GB" smtClean="0"/>
              <a:t>21 May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01719-5F7B-BB4D-94A9-E9F83F49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5E7D7-2BD3-6D4E-BF96-249EDBE3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CC50E-9D6C-1240-9C92-4152C1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CA9A-B86B-234E-B94E-84CDAEC6B8C2}" type="datetime4">
              <a:rPr lang="en-GB" smtClean="0"/>
              <a:t>21 May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F4638-B81D-0948-B543-57F53DC9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198DD-1E57-7746-8CF1-08903446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40473-DEC2-2343-B08C-BAEBF414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C37F-6A72-E34E-83F8-F28296DB4FA2}" type="datetime4">
              <a:rPr lang="en-GB" smtClean="0"/>
              <a:t>21 May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D25F7-668E-9A40-800D-AA48F9DC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0202C-8CEA-F547-B91D-69D21906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732" y="2882900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632" y="2882900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950" y="2882900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900" y="2882900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9E180-123F-2B4F-99CB-4594DB9F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F594-3C3D-3E40-B041-1286DEF03879}" type="datetime4">
              <a:rPr lang="en-GB" smtClean="0"/>
              <a:t>21 May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42253-81B3-1B4E-8B8B-54A83A76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F9F48-E660-BC48-9B61-787E9708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0A07-47CC-DB44-A11B-D8673270CC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45010"/>
            <a:ext cx="7804152" cy="480325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18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45010"/>
            <a:ext cx="7804152" cy="480325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45010"/>
            <a:ext cx="7804152" cy="480325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45010"/>
            <a:ext cx="7804152" cy="480325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74378"/>
            <a:ext cx="7804152" cy="572658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7" r:id="rId2"/>
    <p:sldLayoutId id="2147483828" r:id="rId3"/>
    <p:sldLayoutId id="2147483829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7B54-E715-5B47-96D6-9816E190F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8203" y="4767263"/>
            <a:ext cx="32600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84F594-3C3D-3E40-B041-1286DEF03879}" type="datetime4">
              <a:rPr lang="en-GB" smtClean="0"/>
              <a:t>21 May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615E4-B7CB-274A-9211-F515C1B52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9616" y="4767263"/>
            <a:ext cx="35549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1938-B755-C64E-8F52-B17987BF5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3383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2A0A07-47CC-DB44-A11B-D8673270CC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7C25CB-1D9F-7440-A694-8F597573FF41}"/>
              </a:ext>
            </a:extLst>
          </p:cNvPr>
          <p:cNvCxnSpPr/>
          <p:nvPr userDrawn="1"/>
        </p:nvCxnSpPr>
        <p:spPr>
          <a:xfrm>
            <a:off x="1593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8A73C3-CB10-904C-87CA-EEE648CE4DCA}"/>
              </a:ext>
            </a:extLst>
          </p:cNvPr>
          <p:cNvCxnSpPr/>
          <p:nvPr userDrawn="1"/>
        </p:nvCxnSpPr>
        <p:spPr>
          <a:xfrm>
            <a:off x="5276850" y="4819650"/>
            <a:ext cx="3460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BC4913-F748-154F-A2CA-C6A95F3D08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45" y="4819650"/>
            <a:ext cx="533957" cy="1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097318-1378-294D-BA39-4D3C2BA26AD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ED2228-BC04-4FCA-BFE6-184AD5C55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07" y="521277"/>
            <a:ext cx="4118186" cy="17906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Introduction </a:t>
            </a:r>
            <a:br>
              <a:rPr lang="en-US" sz="48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to Legal </a:t>
            </a:r>
            <a:br>
              <a:rPr lang="en-US" sz="48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at Colart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407443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CB0A2-070D-450F-B181-054867DC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955E3DFA-1C35-1940-AAFC-55DACE48CA49}" type="datetime4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May 21, 2021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" name="Graphic 10" descr="Scales of Justice">
            <a:extLst>
              <a:ext uri="{FF2B5EF4-FFF2-40B4-BE49-F238E27FC236}">
                <a16:creationId xmlns:a16="http://schemas.microsoft.com/office/drawing/2014/main" id="{A40BDAEB-6460-4BCC-AE21-8C07E9BFF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604" y="802378"/>
            <a:ext cx="3538740" cy="35387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7C4E1-6888-43DA-8E71-3DD9835C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8107" y="4767262"/>
            <a:ext cx="807243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82A0A07-47CC-DB44-A11B-D8673270CCE0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86394"/>
            <a:ext cx="8954691" cy="497071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8B63593-139C-4982-9559-BEC561E5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922" y="2752903"/>
            <a:ext cx="3538739" cy="9381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Sarwar Zaman </a:t>
            </a:r>
          </a:p>
        </p:txBody>
      </p:sp>
    </p:spTree>
    <p:extLst>
      <p:ext uri="{BB962C8B-B14F-4D97-AF65-F5344CB8AC3E}">
        <p14:creationId xmlns:p14="http://schemas.microsoft.com/office/powerpoint/2010/main" val="70392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0F0ADB-6AEE-6E4C-9A1C-0FF69F41A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05" y="1087991"/>
            <a:ext cx="2949023" cy="29675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Overview of Slides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08799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4056428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416E7-57B4-C541-BEE5-85268643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605" y="4172170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97B82CE-0362-1D42-B677-0AEDBFFAFAFC}" type="datetime4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May 21, 2021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BB1C7-E0C1-0B49-93A3-690CFF7EB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0" y="1087991"/>
            <a:ext cx="3756675" cy="34289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Overview of legal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Scope of support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Legal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Compliance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UK Company Secretary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IP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39AC9-FD69-7A44-9263-8B35F852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7269" y="4767262"/>
            <a:ext cx="1538081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82A0A07-47CC-DB44-A11B-D8673270CCE0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278086-F725-4B65-83B6-7182AA5D3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" t="9091" r="30877"/>
          <a:stretch/>
        </p:blipFill>
        <p:spPr>
          <a:xfrm>
            <a:off x="2641851" y="10"/>
            <a:ext cx="6502149" cy="51434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78B478-852D-654C-9D14-7660AE996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20" y="870966"/>
            <a:ext cx="2578608" cy="8435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>
                <a:latin typeface="+mj-lt"/>
                <a:cs typeface="+mj-cs"/>
              </a:rPr>
              <a:t>Legal Team 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C58D30-F27A-47F8-A5AA-C987D289B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320" y="2038540"/>
            <a:ext cx="2579180" cy="2405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Just me, Group General Counsel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Solicitor, English law qualified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Joined the business in 2019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Based in London Hub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Report into Jonathan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Love the job – great place to work; empowering; ability to have a direct impact on the business; receptive organisation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>
              <a:latin typeface="+mn-lt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4FC32-F5D3-6A49-B7D7-ABD4031E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19" y="4767262"/>
            <a:ext cx="1371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7760CCC-5805-D948-A706-4CFC4EC8E29E}" type="datetime4">
              <a:rPr lang="en-US" sz="1200">
                <a:latin typeface="Calibri" panose="020F0502020204030204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May 21, 2021</a:t>
            </a:fld>
            <a:endParaRPr lang="en-US" sz="1200"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2A05-C028-0542-B603-0D7823BD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279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282A0A07-47CC-DB44-A11B-D8673270CCE0}" type="slidenum">
              <a:rPr lang="en-US" sz="1200">
                <a:latin typeface="Calibri" panose="020F0502020204030204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sz="1200"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08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3CE3F-9210-4F64-8AB7-2A3EB2A1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26" y="391699"/>
            <a:ext cx="3379164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  <a:cs typeface="+mj-cs"/>
              </a:rPr>
              <a:t>Global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7815" y="170169"/>
            <a:ext cx="4476494" cy="4563756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F672F-2467-408C-8733-EC9E107FA2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775" y="409575"/>
            <a:ext cx="2556091" cy="964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47A177-C247-40FC-962C-AED553A5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31" t="69801" r="58436"/>
          <a:stretch/>
        </p:blipFill>
        <p:spPr>
          <a:xfrm>
            <a:off x="4272730" y="1831026"/>
            <a:ext cx="2329482" cy="7407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865F3-DE36-41D1-B9CF-1E5C9560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50C22B3E-2AE1-A343-B6C5-E6CC04431A6C}" type="datetime4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May 21, 2021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D3553-ECC9-4B1B-8CC4-3D72E9DF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2212" y="618193"/>
            <a:ext cx="2690283" cy="2738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Business Units / Sites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D6E3E-CC21-4DF9-A7BF-0EEF87EB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82A0A07-47CC-DB44-A11B-D8673270CCE0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7D2A2404-925B-4D46-B3C8-A8876E79935F}"/>
              </a:ext>
            </a:extLst>
          </p:cNvPr>
          <p:cNvSpPr txBox="1">
            <a:spLocks/>
          </p:cNvSpPr>
          <p:nvPr/>
        </p:nvSpPr>
        <p:spPr>
          <a:xfrm>
            <a:off x="5419724" y="2962265"/>
            <a:ext cx="2690283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All Leadership Levels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D7F46B-6068-463E-9A54-7E16B2FDA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90738"/>
              </p:ext>
            </p:extLst>
          </p:nvPr>
        </p:nvGraphicFramePr>
        <p:xfrm>
          <a:off x="6062715" y="3317896"/>
          <a:ext cx="2556091" cy="125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54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FAA385A1-85C3-482C-8E90-239936E16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10" b="792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C77DA97-38CC-40E7-BCB7-73CF923F5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799396"/>
            <a:ext cx="2484873" cy="35447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  <a:latin typeface="+mj-lt"/>
                <a:cs typeface="+mj-cs"/>
              </a:rPr>
              <a:t>Legal – what do I do? 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71450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268CB-0B02-4D1B-8877-D2FA72A2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4767262"/>
            <a:ext cx="2605523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defRPr/>
            </a:pPr>
            <a:fld id="{50C22B3E-2AE1-A343-B6C5-E6CC04431A6C}" type="datetime4">
              <a:rPr lang="en-US" sz="12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May 21, 2021</a:t>
            </a:fld>
            <a:endParaRPr lang="en-US" sz="12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C2BDF-3EA7-47FA-883F-EB18426D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9940" y="4767262"/>
            <a:ext cx="6754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282A0A07-47CC-DB44-A11B-D8673270CCE0}" type="slidenum">
              <a:rPr lang="en-US" sz="1200">
                <a:solidFill>
                  <a:srgbClr val="FFFFFF"/>
                </a:solidFill>
                <a:latin typeface="Calibri" panose="020F0502020204030204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100" name="Content Placeholder 5">
            <a:extLst>
              <a:ext uri="{FF2B5EF4-FFF2-40B4-BE49-F238E27FC236}">
                <a16:creationId xmlns:a16="http://schemas.microsoft.com/office/drawing/2014/main" id="{80D408CE-3BD9-473F-BD5F-CDFBCE8EA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925866"/>
              </p:ext>
            </p:extLst>
          </p:nvPr>
        </p:nvGraphicFramePr>
        <p:xfrm>
          <a:off x="3866534" y="799396"/>
          <a:ext cx="4308514" cy="354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801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8C8D0A-F2E0-4799-98FB-8476035B6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976" y="937931"/>
            <a:ext cx="3453205" cy="31224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Compliance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57" y="825711"/>
            <a:ext cx="3747444" cy="334684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C923B360-579C-4766-A59B-D3F1C5CA042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19918" y="645459"/>
          <a:ext cx="3598431" cy="376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EFFF8-8C17-4B01-9A6F-8B62C583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50C22B3E-2AE1-A343-B6C5-E6CC04431A6C}" type="datetime4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May 21, 2021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95DD7-87D9-474F-AB95-D7D189B2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82A0A07-47CC-DB44-A11B-D8673270CCE0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48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F7B65E-B972-4B62-A737-2E0800C7D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502443"/>
            <a:ext cx="3381709" cy="994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UK Company Secretary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1519755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DFA77-5A70-4A9F-9537-E2B350001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500" y="1799217"/>
            <a:ext cx="7054999" cy="264460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Global Entities Tracker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Group Re-</a:t>
            </a:r>
            <a:r>
              <a:rPr lang="en-US" sz="1500" dirty="0" err="1">
                <a:solidFill>
                  <a:schemeClr val="bg1"/>
                </a:solidFill>
                <a:latin typeface="+mn-lt"/>
                <a:cs typeface="+mn-cs"/>
              </a:rPr>
              <a:t>organisations</a:t>
            </a:r>
            <a:endParaRPr lang="en-US" sz="15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Re-creating all the records of all UK entities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+mn-lt"/>
                <a:cs typeface="+mn-cs"/>
              </a:rPr>
              <a:t>Supporting globally where UK element comes into play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86394"/>
            <a:ext cx="8954691" cy="497071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85B3E-FFE7-4145-9CF1-151B3A5D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50C22B3E-2AE1-A343-B6C5-E6CC04431A6C}" type="datetime4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May 21, 2021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D65B5-6A70-442C-8FDF-7D87B2A3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82A0A07-47CC-DB44-A11B-D8673270CCE0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17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03617" cy="3072246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03616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505E98-0629-4CE2-B46B-41E8A9BC5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486" y="2092382"/>
            <a:ext cx="2869714" cy="2411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Intellectual Property – ensuring our brands are protected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09668"/>
            <a:ext cx="1396390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9469"/>
            <a:ext cx="1396390" cy="208335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5490" y="3206839"/>
            <a:ext cx="2018510" cy="1936661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5490" y="3206839"/>
            <a:ext cx="2018510" cy="1936661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787E9-08F8-4F0C-A1E7-CE1D3628D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20" y="529881"/>
            <a:ext cx="3912879" cy="326350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Trademarks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 – oppositions, renewals, applications, monitoring (Watching Service), assignments</a:t>
            </a:r>
          </a:p>
          <a:p>
            <a:pPr marL="285750" indent="-2286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Copyright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 – external third parties seeking our permission to use our IP. </a:t>
            </a:r>
          </a:p>
          <a:p>
            <a:pPr marL="285750" indent="-2286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Patents</a:t>
            </a:r>
          </a:p>
          <a:p>
            <a:pPr marL="285750" indent="-2286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Domains (IT)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286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Trade secrets / formulations </a:t>
            </a:r>
          </a:p>
          <a:p>
            <a:pPr marL="285750" indent="-2286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Counterfeit / ‘passing off’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183FD-A1A8-4B10-BD61-6010471D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50C22B3E-2AE1-A343-B6C5-E6CC04431A6C}" type="datetime4">
              <a:rPr lang="en-US" sz="1200">
                <a:solidFill>
                  <a:schemeClr val="bg1"/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May 21, 2021</a:t>
            </a:fld>
            <a:endParaRPr lang="en-US" sz="12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E3863-F45A-4883-B4A0-C6B8CC88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82A0A07-47CC-DB44-A11B-D8673270CCE0}" type="slidenum">
              <a:rPr lang="en-US" sz="700">
                <a:solidFill>
                  <a:srgbClr val="000000"/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70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4490298"/>
            <a:ext cx="790849" cy="352266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220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29D351-6B30-42DE-B71F-11431D210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677" y="711993"/>
            <a:ext cx="6053779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End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B7B5-0F92-438B-B8D3-8E846577A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676" y="2571750"/>
            <a:ext cx="6053773" cy="12418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Thank you.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963" y="0"/>
            <a:ext cx="0" cy="51435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689363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214BB-98C6-46A5-85F0-23A5D4BE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9149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50C22B3E-2AE1-A343-B6C5-E6CC04431A6C}" type="datetime4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May 21, 2021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A7B7E-332D-48A2-8C69-DCBC70FC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8595" y="4767262"/>
            <a:ext cx="133462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82A0A07-47CC-DB44-A11B-D8673270CCE0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2557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age">
  <a:themeElements>
    <a:clrScheme name="COLART 2018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Art_DocumentCategory xmlns="http://schemas.microsoft.com/sharepoint/v3">PPT Templates 2017</ColArt_Document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D695581C7DE46B6BC25489C9DB329" ma:contentTypeVersion="5" ma:contentTypeDescription="Create a new document." ma:contentTypeScope="" ma:versionID="ff7e1dffdd121cea3eee05f254aa46e1">
  <xsd:schema xmlns:xsd="http://www.w3.org/2001/XMLSchema" xmlns:xs="http://www.w3.org/2001/XMLSchema" xmlns:p="http://schemas.microsoft.com/office/2006/metadata/properties" xmlns:ns1="http://schemas.microsoft.com/sharepoint/v3" xmlns:ns2="61780b56-53a0-48b7-94b7-99dcf39097de" xmlns:ns3="f39d98cb-28cc-42c2-b6de-c072be166c70" targetNamespace="http://schemas.microsoft.com/office/2006/metadata/properties" ma:root="true" ma:fieldsID="d5ba086c4a5ac0371f23a987eb1121b8" ns1:_="" ns2:_="" ns3:_="">
    <xsd:import namespace="http://schemas.microsoft.com/sharepoint/v3"/>
    <xsd:import namespace="61780b56-53a0-48b7-94b7-99dcf39097de"/>
    <xsd:import namespace="f39d98cb-28cc-42c2-b6de-c072be166c70"/>
    <xsd:element name="properties">
      <xsd:complexType>
        <xsd:sequence>
          <xsd:element name="documentManagement">
            <xsd:complexType>
              <xsd:all>
                <xsd:element ref="ns1:ColArt_DocumentCategory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lArt_DocumentCategory" ma:index="8" ma:displayName="Category" ma:description="" ma:format="Dropdown" ma:internalName="ColArt_DocumentCategory">
      <xsd:simpleType>
        <xsd:restriction base="dms:Choice">
          <xsd:enumeration value="Colart"/>
          <xsd:enumeration value="Brands"/>
          <xsd:enumeration value="PPT Templates 2017"/>
          <xsd:enumeration value="Word Templates 2017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80b56-53a0-48b7-94b7-99dcf39097d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d98cb-28cc-42c2-b6de-c072be166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F7AE6-704B-4AE0-8933-3BA298925383}">
  <ds:schemaRefs>
    <ds:schemaRef ds:uri="http://purl.org/dc/terms/"/>
    <ds:schemaRef ds:uri="http://schemas.openxmlformats.org/package/2006/metadata/core-properties"/>
    <ds:schemaRef ds:uri="61780b56-53a0-48b7-94b7-99dcf39097d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f39d98cb-28cc-42c2-b6de-c072be166c7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4B4299-CD98-4742-B459-D8C012925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780b56-53a0-48b7-94b7-99dcf39097de"/>
    <ds:schemaRef ds:uri="f39d98cb-28cc-42c2-b6de-c072be166c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235</Words>
  <Application>Microsoft Office PowerPoint</Application>
  <PresentationFormat>On-screen Show (16:9)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Title Slides</vt:lpstr>
      <vt:lpstr>Text Slides</vt:lpstr>
      <vt:lpstr>Blank page</vt:lpstr>
      <vt:lpstr>Introduction  to Legal  at Colart</vt:lpstr>
      <vt:lpstr>Overview of Slides </vt:lpstr>
      <vt:lpstr>Legal Team </vt:lpstr>
      <vt:lpstr>Global</vt:lpstr>
      <vt:lpstr>Legal – what do I do? </vt:lpstr>
      <vt:lpstr>Compliance </vt:lpstr>
      <vt:lpstr>UK Company Secretary </vt:lpstr>
      <vt:lpstr>Intellectual Property – ensuring our brands are protected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Sarwar Zaman</cp:lastModifiedBy>
  <cp:revision>196</cp:revision>
  <cp:lastPrinted>2021-05-21T11:30:19Z</cp:lastPrinted>
  <dcterms:created xsi:type="dcterms:W3CDTF">2017-05-24T09:15:45Z</dcterms:created>
  <dcterms:modified xsi:type="dcterms:W3CDTF">2021-05-21T12:20:12Z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0x010100404D695581C7DE46B6BC25489C9DB329</vt:lpwstr>
  </property>
</Properties>
</file>