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8" r:id="rId5"/>
    <p:sldMasterId id="2147483839" r:id="rId6"/>
    <p:sldMasterId id="2147483851" r:id="rId7"/>
  </p:sldMasterIdLst>
  <p:notesMasterIdLst>
    <p:notesMasterId r:id="rId28"/>
  </p:notesMasterIdLst>
  <p:handoutMasterIdLst>
    <p:handoutMasterId r:id="rId29"/>
  </p:handoutMasterIdLst>
  <p:sldIdLst>
    <p:sldId id="873" r:id="rId8"/>
    <p:sldId id="838840820" r:id="rId9"/>
    <p:sldId id="838840821" r:id="rId10"/>
    <p:sldId id="880" r:id="rId11"/>
    <p:sldId id="277" r:id="rId12"/>
    <p:sldId id="884" r:id="rId13"/>
    <p:sldId id="838840822" r:id="rId14"/>
    <p:sldId id="886" r:id="rId15"/>
    <p:sldId id="887" r:id="rId16"/>
    <p:sldId id="888" r:id="rId17"/>
    <p:sldId id="838840823" r:id="rId18"/>
    <p:sldId id="890" r:id="rId19"/>
    <p:sldId id="891" r:id="rId20"/>
    <p:sldId id="892" r:id="rId21"/>
    <p:sldId id="838840824" r:id="rId22"/>
    <p:sldId id="896" r:id="rId23"/>
    <p:sldId id="898" r:id="rId24"/>
    <p:sldId id="838840825" r:id="rId25"/>
    <p:sldId id="901" r:id="rId26"/>
    <p:sldId id="902"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92026-0426-4547-9F40-A3507F75DF8B}" v="109" dt="2025-01-15T10:02:46.999"/>
    <p1510:client id="{105814DA-ACA6-A23F-B5BE-A1C88BF084C0}" v="2000" dt="2025-01-14T11:36:26.676"/>
    <p1510:client id="{2BAF70FA-D8FC-4D2C-A327-0896740C5E44}" v="1487" dt="2025-01-14T13:02:53.093"/>
    <p1510:client id="{48B2588C-00B3-493B-99E0-26E2C9979D5F}" v="78" dt="2025-01-14T10:46:31.485"/>
    <p1510:client id="{D6ECD21E-E52A-639A-DA22-A81D1DBF5F9B}" v="76" dt="2025-01-14T11:40:00.616"/>
    <p1510:client id="{DFF0011A-D544-46F4-AD64-F7EE793392DC}" v="2312" dt="2025-01-14T10:41:04.049"/>
    <p1510:client id="{EBE682D3-B512-B7C8-9BBC-2ABB5A25B1C8}" v="84" dt="2025-01-14T12:50:40.5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elby" userId="4e2973d5-182d-47e5-9517-249863fd48af" providerId="ADAL" clId="{0CE92026-0426-4547-9F40-A3507F75DF8B}"/>
    <pc:docChg chg="undo custSel addSld delSld modSld sldOrd">
      <pc:chgData name="Eleanor Selby" userId="4e2973d5-182d-47e5-9517-249863fd48af" providerId="ADAL" clId="{0CE92026-0426-4547-9F40-A3507F75DF8B}" dt="2025-01-15T10:03:44.951" v="1231" actId="20577"/>
      <pc:docMkLst>
        <pc:docMk/>
      </pc:docMkLst>
      <pc:sldChg chg="modSp mod">
        <pc:chgData name="Eleanor Selby" userId="4e2973d5-182d-47e5-9517-249863fd48af" providerId="ADAL" clId="{0CE92026-0426-4547-9F40-A3507F75DF8B}" dt="2025-01-15T10:03:38.513" v="1227" actId="20577"/>
        <pc:sldMkLst>
          <pc:docMk/>
          <pc:sldMk cId="4140377444" sldId="277"/>
        </pc:sldMkLst>
        <pc:spChg chg="mod">
          <ac:chgData name="Eleanor Selby" userId="4e2973d5-182d-47e5-9517-249863fd48af" providerId="ADAL" clId="{0CE92026-0426-4547-9F40-A3507F75DF8B}" dt="2025-01-15T10:03:38.513" v="1227" actId="20577"/>
          <ac:spMkLst>
            <pc:docMk/>
            <pc:sldMk cId="4140377444" sldId="277"/>
            <ac:spMk id="5" creationId="{5D1AD866-DDB8-2B40-B53B-B1FFB06E764E}"/>
          </ac:spMkLst>
        </pc:spChg>
        <pc:spChg chg="mod">
          <ac:chgData name="Eleanor Selby" userId="4e2973d5-182d-47e5-9517-249863fd48af" providerId="ADAL" clId="{0CE92026-0426-4547-9F40-A3507F75DF8B}" dt="2025-01-15T09:20:41.116" v="319" actId="20577"/>
          <ac:spMkLst>
            <pc:docMk/>
            <pc:sldMk cId="4140377444" sldId="277"/>
            <ac:spMk id="25" creationId="{D5488F9C-B11C-434C-977D-947E3259D550}"/>
          </ac:spMkLst>
        </pc:spChg>
      </pc:sldChg>
      <pc:sldChg chg="delSp modSp add del mod">
        <pc:chgData name="Eleanor Selby" userId="4e2973d5-182d-47e5-9517-249863fd48af" providerId="ADAL" clId="{0CE92026-0426-4547-9F40-A3507F75DF8B}" dt="2025-01-15T10:02:53.517" v="1211" actId="47"/>
        <pc:sldMkLst>
          <pc:docMk/>
          <pc:sldMk cId="0" sldId="799"/>
        </pc:sldMkLst>
        <pc:spChg chg="mod">
          <ac:chgData name="Eleanor Selby" userId="4e2973d5-182d-47e5-9517-249863fd48af" providerId="ADAL" clId="{0CE92026-0426-4547-9F40-A3507F75DF8B}" dt="2025-01-15T10:02:46.999" v="1210" actId="20577"/>
          <ac:spMkLst>
            <pc:docMk/>
            <pc:sldMk cId="0" sldId="799"/>
            <ac:spMk id="10" creationId="{58D42720-C237-CABA-F1A1-A47930D6FF99}"/>
          </ac:spMkLst>
        </pc:spChg>
        <pc:spChg chg="mod">
          <ac:chgData name="Eleanor Selby" userId="4e2973d5-182d-47e5-9517-249863fd48af" providerId="ADAL" clId="{0CE92026-0426-4547-9F40-A3507F75DF8B}" dt="2025-01-15T10:02:20.921" v="1127" actId="207"/>
          <ac:spMkLst>
            <pc:docMk/>
            <pc:sldMk cId="0" sldId="799"/>
            <ac:spMk id="83" creationId="{08095B9B-97AE-4BC8-8A0D-DC1A864210E7}"/>
          </ac:spMkLst>
        </pc:spChg>
        <pc:grpChg chg="del">
          <ac:chgData name="Eleanor Selby" userId="4e2973d5-182d-47e5-9517-249863fd48af" providerId="ADAL" clId="{0CE92026-0426-4547-9F40-A3507F75DF8B}" dt="2025-01-15T10:02:23.507" v="1128" actId="478"/>
          <ac:grpSpMkLst>
            <pc:docMk/>
            <pc:sldMk cId="0" sldId="799"/>
            <ac:grpSpMk id="2" creationId="{9D46CFEA-0073-3A14-870B-A7AC0F4F5FDD}"/>
          </ac:grpSpMkLst>
        </pc:grpChg>
      </pc:sldChg>
      <pc:sldChg chg="modSp mod">
        <pc:chgData name="Eleanor Selby" userId="4e2973d5-182d-47e5-9517-249863fd48af" providerId="ADAL" clId="{0CE92026-0426-4547-9F40-A3507F75DF8B}" dt="2025-01-15T10:03:29.515" v="1223" actId="20577"/>
        <pc:sldMkLst>
          <pc:docMk/>
          <pc:sldMk cId="119100467" sldId="873"/>
        </pc:sldMkLst>
        <pc:spChg chg="mod">
          <ac:chgData name="Eleanor Selby" userId="4e2973d5-182d-47e5-9517-249863fd48af" providerId="ADAL" clId="{0CE92026-0426-4547-9F40-A3507F75DF8B}" dt="2025-01-15T09:11:11.975" v="11" actId="20577"/>
          <ac:spMkLst>
            <pc:docMk/>
            <pc:sldMk cId="119100467" sldId="873"/>
            <ac:spMk id="2" creationId="{CD4F75DE-06BC-41F2-B6A4-0061820056CB}"/>
          </ac:spMkLst>
        </pc:spChg>
        <pc:spChg chg="mod">
          <ac:chgData name="Eleanor Selby" userId="4e2973d5-182d-47e5-9517-249863fd48af" providerId="ADAL" clId="{0CE92026-0426-4547-9F40-A3507F75DF8B}" dt="2025-01-15T10:03:29.515" v="1223" actId="20577"/>
          <ac:spMkLst>
            <pc:docMk/>
            <pc:sldMk cId="119100467" sldId="873"/>
            <ac:spMk id="3" creationId="{105C1E9E-FCEB-4A45-B651-E219C81DC2C4}"/>
          </ac:spMkLst>
        </pc:spChg>
        <pc:picChg chg="mod modCrop">
          <ac:chgData name="Eleanor Selby" userId="4e2973d5-182d-47e5-9517-249863fd48af" providerId="ADAL" clId="{0CE92026-0426-4547-9F40-A3507F75DF8B}" dt="2025-01-15T09:30:14.866" v="542" actId="14100"/>
          <ac:picMkLst>
            <pc:docMk/>
            <pc:sldMk cId="119100467" sldId="873"/>
            <ac:picMk id="6" creationId="{DF5EFD94-7779-E8CF-A360-1DFE242F012E}"/>
          </ac:picMkLst>
        </pc:picChg>
      </pc:sldChg>
      <pc:sldChg chg="modSp mod">
        <pc:chgData name="Eleanor Selby" userId="4e2973d5-182d-47e5-9517-249863fd48af" providerId="ADAL" clId="{0CE92026-0426-4547-9F40-A3507F75DF8B}" dt="2025-01-15T09:42:18.525" v="855" actId="20577"/>
        <pc:sldMkLst>
          <pc:docMk/>
          <pc:sldMk cId="448864010" sldId="880"/>
        </pc:sldMkLst>
        <pc:spChg chg="mod">
          <ac:chgData name="Eleanor Selby" userId="4e2973d5-182d-47e5-9517-249863fd48af" providerId="ADAL" clId="{0CE92026-0426-4547-9F40-A3507F75DF8B}" dt="2025-01-15T09:26:51.609" v="491" actId="207"/>
          <ac:spMkLst>
            <pc:docMk/>
            <pc:sldMk cId="448864010" sldId="880"/>
            <ac:spMk id="5" creationId="{3D745D6B-840F-370C-49C7-EBA27BD7AB27}"/>
          </ac:spMkLst>
        </pc:spChg>
        <pc:spChg chg="mod">
          <ac:chgData name="Eleanor Selby" userId="4e2973d5-182d-47e5-9517-249863fd48af" providerId="ADAL" clId="{0CE92026-0426-4547-9F40-A3507F75DF8B}" dt="2025-01-15T09:42:18.525" v="855" actId="20577"/>
          <ac:spMkLst>
            <pc:docMk/>
            <pc:sldMk cId="448864010" sldId="880"/>
            <ac:spMk id="21" creationId="{72D8A9DE-972B-67CF-3963-E924E4A6CCF9}"/>
          </ac:spMkLst>
        </pc:spChg>
        <pc:spChg chg="mod">
          <ac:chgData name="Eleanor Selby" userId="4e2973d5-182d-47e5-9517-249863fd48af" providerId="ADAL" clId="{0CE92026-0426-4547-9F40-A3507F75DF8B}" dt="2025-01-15T09:20:28.991" v="316" actId="20577"/>
          <ac:spMkLst>
            <pc:docMk/>
            <pc:sldMk cId="448864010" sldId="880"/>
            <ac:spMk id="23" creationId="{12101A5F-61B9-6335-D809-DFCE9E4EDB3F}"/>
          </ac:spMkLst>
        </pc:spChg>
      </pc:sldChg>
      <pc:sldChg chg="modSp mod">
        <pc:chgData name="Eleanor Selby" userId="4e2973d5-182d-47e5-9517-249863fd48af" providerId="ADAL" clId="{0CE92026-0426-4547-9F40-A3507F75DF8B}" dt="2025-01-15T09:45:24.152" v="857" actId="20577"/>
        <pc:sldMkLst>
          <pc:docMk/>
          <pc:sldMk cId="1410632894" sldId="884"/>
        </pc:sldMkLst>
        <pc:spChg chg="mod">
          <ac:chgData name="Eleanor Selby" userId="4e2973d5-182d-47e5-9517-249863fd48af" providerId="ADAL" clId="{0CE92026-0426-4547-9F40-A3507F75DF8B}" dt="2025-01-15T09:20:44.030" v="321" actId="20577"/>
          <ac:spMkLst>
            <pc:docMk/>
            <pc:sldMk cId="1410632894" sldId="884"/>
            <ac:spMk id="12" creationId="{4411F371-20AD-C86C-D506-905682C2ADE3}"/>
          </ac:spMkLst>
        </pc:spChg>
        <pc:spChg chg="mod">
          <ac:chgData name="Eleanor Selby" userId="4e2973d5-182d-47e5-9517-249863fd48af" providerId="ADAL" clId="{0CE92026-0426-4547-9F40-A3507F75DF8B}" dt="2025-01-15T09:45:24.152" v="857" actId="20577"/>
          <ac:spMkLst>
            <pc:docMk/>
            <pc:sldMk cId="1410632894" sldId="884"/>
            <ac:spMk id="58" creationId="{F1AC7012-3811-9373-7D72-E8DEA56369A2}"/>
          </ac:spMkLst>
        </pc:spChg>
        <pc:spChg chg="mod">
          <ac:chgData name="Eleanor Selby" userId="4e2973d5-182d-47e5-9517-249863fd48af" providerId="ADAL" clId="{0CE92026-0426-4547-9F40-A3507F75DF8B}" dt="2025-01-15T09:32:09.764" v="577" actId="1076"/>
          <ac:spMkLst>
            <pc:docMk/>
            <pc:sldMk cId="1410632894" sldId="884"/>
            <ac:spMk id="59" creationId="{4416A0E4-0D0B-1947-4B31-08A9515CC16F}"/>
          </ac:spMkLst>
        </pc:spChg>
      </pc:sldChg>
      <pc:sldChg chg="addSp delSp modSp del mod">
        <pc:chgData name="Eleanor Selby" userId="4e2973d5-182d-47e5-9517-249863fd48af" providerId="ADAL" clId="{0CE92026-0426-4547-9F40-A3507F75DF8B}" dt="2025-01-15T09:25:10.867" v="412" actId="47"/>
        <pc:sldMkLst>
          <pc:docMk/>
          <pc:sldMk cId="1505495284" sldId="885"/>
        </pc:sldMkLst>
        <pc:spChg chg="del">
          <ac:chgData name="Eleanor Selby" userId="4e2973d5-182d-47e5-9517-249863fd48af" providerId="ADAL" clId="{0CE92026-0426-4547-9F40-A3507F75DF8B}" dt="2025-01-15T09:22:01.708" v="348" actId="478"/>
          <ac:spMkLst>
            <pc:docMk/>
            <pc:sldMk cId="1505495284" sldId="885"/>
            <ac:spMk id="3" creationId="{A03E353D-C3A5-F1B2-F6E3-17AC662C9182}"/>
          </ac:spMkLst>
        </pc:spChg>
        <pc:spChg chg="add del mod">
          <ac:chgData name="Eleanor Selby" userId="4e2973d5-182d-47e5-9517-249863fd48af" providerId="ADAL" clId="{0CE92026-0426-4547-9F40-A3507F75DF8B}" dt="2025-01-15T09:22:03.668" v="349" actId="478"/>
          <ac:spMkLst>
            <pc:docMk/>
            <pc:sldMk cId="1505495284" sldId="885"/>
            <ac:spMk id="6" creationId="{1B5785ED-CF7F-B850-4C5E-45F37DFD8E6C}"/>
          </ac:spMkLst>
        </pc:spChg>
      </pc:sldChg>
      <pc:sldChg chg="modSp mod">
        <pc:chgData name="Eleanor Selby" userId="4e2973d5-182d-47e5-9517-249863fd48af" providerId="ADAL" clId="{0CE92026-0426-4547-9F40-A3507F75DF8B}" dt="2025-01-15T10:00:06.225" v="1110" actId="20577"/>
        <pc:sldMkLst>
          <pc:docMk/>
          <pc:sldMk cId="448466834" sldId="886"/>
        </pc:sldMkLst>
        <pc:spChg chg="mod">
          <ac:chgData name="Eleanor Selby" userId="4e2973d5-182d-47e5-9517-249863fd48af" providerId="ADAL" clId="{0CE92026-0426-4547-9F40-A3507F75DF8B}" dt="2025-01-15T09:27:10.796" v="496" actId="207"/>
          <ac:spMkLst>
            <pc:docMk/>
            <pc:sldMk cId="448466834" sldId="886"/>
            <ac:spMk id="5" creationId="{3D745D6B-840F-370C-49C7-EBA27BD7AB27}"/>
          </ac:spMkLst>
        </pc:spChg>
        <pc:spChg chg="mod">
          <ac:chgData name="Eleanor Selby" userId="4e2973d5-182d-47e5-9517-249863fd48af" providerId="ADAL" clId="{0CE92026-0426-4547-9F40-A3507F75DF8B}" dt="2025-01-15T10:00:06.225" v="1110" actId="20577"/>
          <ac:spMkLst>
            <pc:docMk/>
            <pc:sldMk cId="448466834" sldId="886"/>
            <ac:spMk id="21" creationId="{72D8A9DE-972B-67CF-3963-E924E4A6CCF9}"/>
          </ac:spMkLst>
        </pc:spChg>
        <pc:spChg chg="mod">
          <ac:chgData name="Eleanor Selby" userId="4e2973d5-182d-47e5-9517-249863fd48af" providerId="ADAL" clId="{0CE92026-0426-4547-9F40-A3507F75DF8B}" dt="2025-01-15T09:20:49.247" v="323" actId="20577"/>
          <ac:spMkLst>
            <pc:docMk/>
            <pc:sldMk cId="448466834" sldId="886"/>
            <ac:spMk id="23" creationId="{12101A5F-61B9-6335-D809-DFCE9E4EDB3F}"/>
          </ac:spMkLst>
        </pc:spChg>
      </pc:sldChg>
      <pc:sldChg chg="addSp modSp mod">
        <pc:chgData name="Eleanor Selby" userId="4e2973d5-182d-47e5-9517-249863fd48af" providerId="ADAL" clId="{0CE92026-0426-4547-9F40-A3507F75DF8B}" dt="2025-01-15T10:03:44.951" v="1231" actId="20577"/>
        <pc:sldMkLst>
          <pc:docMk/>
          <pc:sldMk cId="1171066723" sldId="887"/>
        </pc:sldMkLst>
        <pc:spChg chg="add mod">
          <ac:chgData name="Eleanor Selby" userId="4e2973d5-182d-47e5-9517-249863fd48af" providerId="ADAL" clId="{0CE92026-0426-4547-9F40-A3507F75DF8B}" dt="2025-01-15T09:27:30.893" v="498"/>
          <ac:spMkLst>
            <pc:docMk/>
            <pc:sldMk cId="1171066723" sldId="887"/>
            <ac:spMk id="2" creationId="{3BDCEA8F-AF6D-BEB4-5C22-11E91CCD8BA5}"/>
          </ac:spMkLst>
        </pc:spChg>
        <pc:spChg chg="add mod">
          <ac:chgData name="Eleanor Selby" userId="4e2973d5-182d-47e5-9517-249863fd48af" providerId="ADAL" clId="{0CE92026-0426-4547-9F40-A3507F75DF8B}" dt="2025-01-15T10:03:44.951" v="1231" actId="20577"/>
          <ac:spMkLst>
            <pc:docMk/>
            <pc:sldMk cId="1171066723" sldId="887"/>
            <ac:spMk id="3" creationId="{8FD6B549-32C5-733C-2D29-91C230189F5E}"/>
          </ac:spMkLst>
        </pc:spChg>
        <pc:spChg chg="mod">
          <ac:chgData name="Eleanor Selby" userId="4e2973d5-182d-47e5-9517-249863fd48af" providerId="ADAL" clId="{0CE92026-0426-4547-9F40-A3507F75DF8B}" dt="2025-01-15T09:28:48.801" v="525" actId="1076"/>
          <ac:spMkLst>
            <pc:docMk/>
            <pc:sldMk cId="1171066723" sldId="887"/>
            <ac:spMk id="5" creationId="{5D1AD866-DDB8-2B40-B53B-B1FFB06E764E}"/>
          </ac:spMkLst>
        </pc:spChg>
        <pc:spChg chg="mod">
          <ac:chgData name="Eleanor Selby" userId="4e2973d5-182d-47e5-9517-249863fd48af" providerId="ADAL" clId="{0CE92026-0426-4547-9F40-A3507F75DF8B}" dt="2025-01-15T09:20:52.165" v="325" actId="20577"/>
          <ac:spMkLst>
            <pc:docMk/>
            <pc:sldMk cId="1171066723" sldId="887"/>
            <ac:spMk id="25" creationId="{D5488F9C-B11C-434C-977D-947E3259D550}"/>
          </ac:spMkLst>
        </pc:spChg>
      </pc:sldChg>
      <pc:sldChg chg="modSp mod">
        <pc:chgData name="Eleanor Selby" userId="4e2973d5-182d-47e5-9517-249863fd48af" providerId="ADAL" clId="{0CE92026-0426-4547-9F40-A3507F75DF8B}" dt="2025-01-15T10:00:15.644" v="1112" actId="20577"/>
        <pc:sldMkLst>
          <pc:docMk/>
          <pc:sldMk cId="559791129" sldId="888"/>
        </pc:sldMkLst>
        <pc:spChg chg="mod">
          <ac:chgData name="Eleanor Selby" userId="4e2973d5-182d-47e5-9517-249863fd48af" providerId="ADAL" clId="{0CE92026-0426-4547-9F40-A3507F75DF8B}" dt="2025-01-15T09:32:51.024" v="584" actId="1076"/>
          <ac:spMkLst>
            <pc:docMk/>
            <pc:sldMk cId="559791129" sldId="888"/>
            <ac:spMk id="4" creationId="{6246FFEA-009A-6642-43BF-292D56612C75}"/>
          </ac:spMkLst>
        </pc:spChg>
        <pc:spChg chg="mod">
          <ac:chgData name="Eleanor Selby" userId="4e2973d5-182d-47e5-9517-249863fd48af" providerId="ADAL" clId="{0CE92026-0426-4547-9F40-A3507F75DF8B}" dt="2025-01-15T09:20:55.180" v="327" actId="20577"/>
          <ac:spMkLst>
            <pc:docMk/>
            <pc:sldMk cId="559791129" sldId="888"/>
            <ac:spMk id="12" creationId="{4411F371-20AD-C86C-D506-905682C2ADE3}"/>
          </ac:spMkLst>
        </pc:spChg>
        <pc:spChg chg="mod">
          <ac:chgData name="Eleanor Selby" userId="4e2973d5-182d-47e5-9517-249863fd48af" providerId="ADAL" clId="{0CE92026-0426-4547-9F40-A3507F75DF8B}" dt="2025-01-15T09:46:28.030" v="859" actId="20577"/>
          <ac:spMkLst>
            <pc:docMk/>
            <pc:sldMk cId="559791129" sldId="888"/>
            <ac:spMk id="58" creationId="{F1AC7012-3811-9373-7D72-E8DEA56369A2}"/>
          </ac:spMkLst>
        </pc:spChg>
        <pc:spChg chg="mod">
          <ac:chgData name="Eleanor Selby" userId="4e2973d5-182d-47e5-9517-249863fd48af" providerId="ADAL" clId="{0CE92026-0426-4547-9F40-A3507F75DF8B}" dt="2025-01-15T10:00:15.644" v="1112" actId="20577"/>
          <ac:spMkLst>
            <pc:docMk/>
            <pc:sldMk cId="559791129" sldId="888"/>
            <ac:spMk id="59" creationId="{4416A0E4-0D0B-1947-4B31-08A9515CC16F}"/>
          </ac:spMkLst>
        </pc:spChg>
      </pc:sldChg>
      <pc:sldChg chg="addSp delSp modSp mod">
        <pc:chgData name="Eleanor Selby" userId="4e2973d5-182d-47e5-9517-249863fd48af" providerId="ADAL" clId="{0CE92026-0426-4547-9F40-A3507F75DF8B}" dt="2025-01-15T09:52:29.550" v="1013" actId="12"/>
        <pc:sldMkLst>
          <pc:docMk/>
          <pc:sldMk cId="3560027215" sldId="890"/>
        </pc:sldMkLst>
        <pc:spChg chg="add">
          <ac:chgData name="Eleanor Selby" userId="4e2973d5-182d-47e5-9517-249863fd48af" providerId="ADAL" clId="{0CE92026-0426-4547-9F40-A3507F75DF8B}" dt="2025-01-15T09:49:03.782" v="884"/>
          <ac:spMkLst>
            <pc:docMk/>
            <pc:sldMk cId="3560027215" sldId="890"/>
            <ac:spMk id="3" creationId="{0B3E2767-B6FF-9465-ABE6-BBF6C92FA56D}"/>
          </ac:spMkLst>
        </pc:spChg>
        <pc:spChg chg="mod">
          <ac:chgData name="Eleanor Selby" userId="4e2973d5-182d-47e5-9517-249863fd48af" providerId="ADAL" clId="{0CE92026-0426-4547-9F40-A3507F75DF8B}" dt="2025-01-15T09:29:12.091" v="529" actId="207"/>
          <ac:spMkLst>
            <pc:docMk/>
            <pc:sldMk cId="3560027215" sldId="890"/>
            <ac:spMk id="5" creationId="{3CEA0FA9-D7D9-4AAB-53D7-F3EF7C6D3CE6}"/>
          </ac:spMkLst>
        </pc:spChg>
        <pc:spChg chg="add del mod">
          <ac:chgData name="Eleanor Selby" userId="4e2973d5-182d-47e5-9517-249863fd48af" providerId="ADAL" clId="{0CE92026-0426-4547-9F40-A3507F75DF8B}" dt="2025-01-15T09:50:36.863" v="937" actId="478"/>
          <ac:spMkLst>
            <pc:docMk/>
            <pc:sldMk cId="3560027215" sldId="890"/>
            <ac:spMk id="6" creationId="{6AC8C01D-F5C7-B1A8-4C4B-1014A1CE3F7C}"/>
          </ac:spMkLst>
        </pc:spChg>
        <pc:spChg chg="add mod">
          <ac:chgData name="Eleanor Selby" userId="4e2973d5-182d-47e5-9517-249863fd48af" providerId="ADAL" clId="{0CE92026-0426-4547-9F40-A3507F75DF8B}" dt="2025-01-15T09:52:29.550" v="1013" actId="12"/>
          <ac:spMkLst>
            <pc:docMk/>
            <pc:sldMk cId="3560027215" sldId="890"/>
            <ac:spMk id="7" creationId="{5BFBE915-7C30-F1F2-659E-9703D4174006}"/>
          </ac:spMkLst>
        </pc:spChg>
        <pc:spChg chg="mod">
          <ac:chgData name="Eleanor Selby" userId="4e2973d5-182d-47e5-9517-249863fd48af" providerId="ADAL" clId="{0CE92026-0426-4547-9F40-A3507F75DF8B}" dt="2025-01-15T09:20:59.131" v="329" actId="20577"/>
          <ac:spMkLst>
            <pc:docMk/>
            <pc:sldMk cId="3560027215" sldId="890"/>
            <ac:spMk id="23" creationId="{816ACA5A-D04D-7D0B-3C2A-C1BD17A144BC}"/>
          </ac:spMkLst>
        </pc:spChg>
        <pc:spChg chg="mod">
          <ac:chgData name="Eleanor Selby" userId="4e2973d5-182d-47e5-9517-249863fd48af" providerId="ADAL" clId="{0CE92026-0426-4547-9F40-A3507F75DF8B}" dt="2025-01-15T09:50:06.924" v="934" actId="20577"/>
          <ac:spMkLst>
            <pc:docMk/>
            <pc:sldMk cId="3560027215" sldId="890"/>
            <ac:spMk id="25" creationId="{7C99DCF9-2A52-44DE-7BA2-25B0E3796282}"/>
          </ac:spMkLst>
        </pc:spChg>
        <pc:spChg chg="del mod">
          <ac:chgData name="Eleanor Selby" userId="4e2973d5-182d-47e5-9517-249863fd48af" providerId="ADAL" clId="{0CE92026-0426-4547-9F40-A3507F75DF8B}" dt="2025-01-15T09:50:33.931" v="936" actId="478"/>
          <ac:spMkLst>
            <pc:docMk/>
            <pc:sldMk cId="3560027215" sldId="890"/>
            <ac:spMk id="26" creationId="{36DDD0DA-9A06-353A-31E8-4048643FC9E6}"/>
          </ac:spMkLst>
        </pc:spChg>
      </pc:sldChg>
      <pc:sldChg chg="modSp mod">
        <pc:chgData name="Eleanor Selby" userId="4e2973d5-182d-47e5-9517-249863fd48af" providerId="ADAL" clId="{0CE92026-0426-4547-9F40-A3507F75DF8B}" dt="2025-01-15T09:54:17.880" v="1019" actId="20577"/>
        <pc:sldMkLst>
          <pc:docMk/>
          <pc:sldMk cId="2931187642" sldId="891"/>
        </pc:sldMkLst>
        <pc:spChg chg="mod">
          <ac:chgData name="Eleanor Selby" userId="4e2973d5-182d-47e5-9517-249863fd48af" providerId="ADAL" clId="{0CE92026-0426-4547-9F40-A3507F75DF8B}" dt="2025-01-15T09:35:18.299" v="606" actId="1076"/>
          <ac:spMkLst>
            <pc:docMk/>
            <pc:sldMk cId="2931187642" sldId="891"/>
            <ac:spMk id="5" creationId="{1940C11A-37E0-12F3-D969-B2260DC3028B}"/>
          </ac:spMkLst>
        </pc:spChg>
        <pc:spChg chg="mod">
          <ac:chgData name="Eleanor Selby" userId="4e2973d5-182d-47e5-9517-249863fd48af" providerId="ADAL" clId="{0CE92026-0426-4547-9F40-A3507F75DF8B}" dt="2025-01-15T09:54:17.880" v="1019" actId="20577"/>
          <ac:spMkLst>
            <pc:docMk/>
            <pc:sldMk cId="2931187642" sldId="891"/>
            <ac:spMk id="8" creationId="{FAAA0063-0092-47F7-FD83-80808FAA3614}"/>
          </ac:spMkLst>
        </pc:spChg>
        <pc:spChg chg="mod">
          <ac:chgData name="Eleanor Selby" userId="4e2973d5-182d-47e5-9517-249863fd48af" providerId="ADAL" clId="{0CE92026-0426-4547-9F40-A3507F75DF8B}" dt="2025-01-15T09:21:02.215" v="331" actId="20577"/>
          <ac:spMkLst>
            <pc:docMk/>
            <pc:sldMk cId="2931187642" sldId="891"/>
            <ac:spMk id="12" creationId="{143F8151-C07E-2229-4073-BBEB28E0F2BC}"/>
          </ac:spMkLst>
        </pc:spChg>
        <pc:spChg chg="mod">
          <ac:chgData name="Eleanor Selby" userId="4e2973d5-182d-47e5-9517-249863fd48af" providerId="ADAL" clId="{0CE92026-0426-4547-9F40-A3507F75DF8B}" dt="2025-01-15T09:54:06.924" v="1015" actId="20577"/>
          <ac:spMkLst>
            <pc:docMk/>
            <pc:sldMk cId="2931187642" sldId="891"/>
            <ac:spMk id="58" creationId="{85C2BEB7-93D3-4751-E863-545806B574AE}"/>
          </ac:spMkLst>
        </pc:spChg>
        <pc:spChg chg="mod">
          <ac:chgData name="Eleanor Selby" userId="4e2973d5-182d-47e5-9517-249863fd48af" providerId="ADAL" clId="{0CE92026-0426-4547-9F40-A3507F75DF8B}" dt="2025-01-15T09:34:58.574" v="602" actId="1076"/>
          <ac:spMkLst>
            <pc:docMk/>
            <pc:sldMk cId="2931187642" sldId="891"/>
            <ac:spMk id="59" creationId="{1CD93ACD-4624-34D3-A772-4B7A05C9F769}"/>
          </ac:spMkLst>
        </pc:spChg>
      </pc:sldChg>
      <pc:sldChg chg="addSp modSp mod">
        <pc:chgData name="Eleanor Selby" userId="4e2973d5-182d-47e5-9517-249863fd48af" providerId="ADAL" clId="{0CE92026-0426-4547-9F40-A3507F75DF8B}" dt="2025-01-15T09:37:50.922" v="752" actId="20577"/>
        <pc:sldMkLst>
          <pc:docMk/>
          <pc:sldMk cId="3727405187" sldId="892"/>
        </pc:sldMkLst>
        <pc:spChg chg="add mod">
          <ac:chgData name="Eleanor Selby" userId="4e2973d5-182d-47e5-9517-249863fd48af" providerId="ADAL" clId="{0CE92026-0426-4547-9F40-A3507F75DF8B}" dt="2025-01-15T09:37:50.922" v="752" actId="20577"/>
          <ac:spMkLst>
            <pc:docMk/>
            <pc:sldMk cId="3727405187" sldId="892"/>
            <ac:spMk id="3" creationId="{CEC32837-A4F0-183A-2531-4FDA8E9E11E9}"/>
          </ac:spMkLst>
        </pc:spChg>
        <pc:spChg chg="mod">
          <ac:chgData name="Eleanor Selby" userId="4e2973d5-182d-47e5-9517-249863fd48af" providerId="ADAL" clId="{0CE92026-0426-4547-9F40-A3507F75DF8B}" dt="2025-01-15T09:36:56.237" v="723" actId="207"/>
          <ac:spMkLst>
            <pc:docMk/>
            <pc:sldMk cId="3727405187" sldId="892"/>
            <ac:spMk id="5" creationId="{84E52E44-1A79-B4AA-56D8-82AA7B07EE86}"/>
          </ac:spMkLst>
        </pc:spChg>
        <pc:spChg chg="mod">
          <ac:chgData name="Eleanor Selby" userId="4e2973d5-182d-47e5-9517-249863fd48af" providerId="ADAL" clId="{0CE92026-0426-4547-9F40-A3507F75DF8B}" dt="2025-01-15T09:37:26.955" v="728" actId="1076"/>
          <ac:spMkLst>
            <pc:docMk/>
            <pc:sldMk cId="3727405187" sldId="892"/>
            <ac:spMk id="23" creationId="{9593A45E-D173-62D2-0719-6582BB5F206C}"/>
          </ac:spMkLst>
        </pc:spChg>
        <pc:spChg chg="mod">
          <ac:chgData name="Eleanor Selby" userId="4e2973d5-182d-47e5-9517-249863fd48af" providerId="ADAL" clId="{0CE92026-0426-4547-9F40-A3507F75DF8B}" dt="2025-01-15T09:21:05.570" v="333" actId="20577"/>
          <ac:spMkLst>
            <pc:docMk/>
            <pc:sldMk cId="3727405187" sldId="892"/>
            <ac:spMk id="25" creationId="{0692E51A-03E9-5C4F-55AD-BAF0C0ED3C0D}"/>
          </ac:spMkLst>
        </pc:spChg>
        <pc:picChg chg="mod ord">
          <ac:chgData name="Eleanor Selby" userId="4e2973d5-182d-47e5-9517-249863fd48af" providerId="ADAL" clId="{0CE92026-0426-4547-9F40-A3507F75DF8B}" dt="2025-01-15T09:37:15.778" v="727" actId="167"/>
          <ac:picMkLst>
            <pc:docMk/>
            <pc:sldMk cId="3727405187" sldId="892"/>
            <ac:picMk id="2" creationId="{13879621-0FB7-8394-561C-AAED8B2948E9}"/>
          </ac:picMkLst>
        </pc:picChg>
      </pc:sldChg>
      <pc:sldChg chg="addSp delSp modSp del mod">
        <pc:chgData name="Eleanor Selby" userId="4e2973d5-182d-47e5-9517-249863fd48af" providerId="ADAL" clId="{0CE92026-0426-4547-9F40-A3507F75DF8B}" dt="2025-01-15T09:25:27.661" v="439" actId="47"/>
        <pc:sldMkLst>
          <pc:docMk/>
          <pc:sldMk cId="3844175821" sldId="893"/>
        </pc:sldMkLst>
        <pc:spChg chg="del">
          <ac:chgData name="Eleanor Selby" userId="4e2973d5-182d-47e5-9517-249863fd48af" providerId="ADAL" clId="{0CE92026-0426-4547-9F40-A3507F75DF8B}" dt="2025-01-15T09:22:06.497" v="350" actId="478"/>
          <ac:spMkLst>
            <pc:docMk/>
            <pc:sldMk cId="3844175821" sldId="893"/>
            <ac:spMk id="3" creationId="{D019EE0D-3B55-A0BE-1242-0183CC152041}"/>
          </ac:spMkLst>
        </pc:spChg>
        <pc:spChg chg="add del mod">
          <ac:chgData name="Eleanor Selby" userId="4e2973d5-182d-47e5-9517-249863fd48af" providerId="ADAL" clId="{0CE92026-0426-4547-9F40-A3507F75DF8B}" dt="2025-01-15T09:22:08.764" v="351" actId="478"/>
          <ac:spMkLst>
            <pc:docMk/>
            <pc:sldMk cId="3844175821" sldId="893"/>
            <ac:spMk id="6" creationId="{AA07AC39-7D47-2719-66E9-B098979D8368}"/>
          </ac:spMkLst>
        </pc:spChg>
      </pc:sldChg>
      <pc:sldChg chg="addSp delSp modSp del mod">
        <pc:chgData name="Eleanor Selby" userId="4e2973d5-182d-47e5-9517-249863fd48af" providerId="ADAL" clId="{0CE92026-0426-4547-9F40-A3507F75DF8B}" dt="2025-01-15T09:24:53.718" v="383" actId="47"/>
        <pc:sldMkLst>
          <pc:docMk/>
          <pc:sldMk cId="965636865" sldId="894"/>
        </pc:sldMkLst>
        <pc:spChg chg="del">
          <ac:chgData name="Eleanor Selby" userId="4e2973d5-182d-47e5-9517-249863fd48af" providerId="ADAL" clId="{0CE92026-0426-4547-9F40-A3507F75DF8B}" dt="2025-01-15T09:19:46.344" v="238" actId="478"/>
          <ac:spMkLst>
            <pc:docMk/>
            <pc:sldMk cId="965636865" sldId="894"/>
            <ac:spMk id="3" creationId="{D3DE7F43-DE2B-9E36-9B48-16D3E178BD9B}"/>
          </ac:spMkLst>
        </pc:spChg>
        <pc:spChg chg="add del mod">
          <ac:chgData name="Eleanor Selby" userId="4e2973d5-182d-47e5-9517-249863fd48af" providerId="ADAL" clId="{0CE92026-0426-4547-9F40-A3507F75DF8B}" dt="2025-01-15T09:21:55.075" v="346" actId="478"/>
          <ac:spMkLst>
            <pc:docMk/>
            <pc:sldMk cId="965636865" sldId="894"/>
            <ac:spMk id="6" creationId="{246D3FD9-C0C9-8618-5979-78561F7B99FA}"/>
          </ac:spMkLst>
        </pc:spChg>
        <pc:spChg chg="add del mod">
          <ac:chgData name="Eleanor Selby" userId="4e2973d5-182d-47e5-9517-249863fd48af" providerId="ADAL" clId="{0CE92026-0426-4547-9F40-A3507F75DF8B}" dt="2025-01-15T09:21:57.151" v="347" actId="478"/>
          <ac:spMkLst>
            <pc:docMk/>
            <pc:sldMk cId="965636865" sldId="894"/>
            <ac:spMk id="8" creationId="{3BC8E09A-870A-0362-8A3B-FA7F53330D7B}"/>
          </ac:spMkLst>
        </pc:spChg>
      </pc:sldChg>
      <pc:sldChg chg="addSp delSp modSp del mod">
        <pc:chgData name="Eleanor Selby" userId="4e2973d5-182d-47e5-9517-249863fd48af" providerId="ADAL" clId="{0CE92026-0426-4547-9F40-A3507F75DF8B}" dt="2025-01-15T09:25:45.241" v="462" actId="47"/>
        <pc:sldMkLst>
          <pc:docMk/>
          <pc:sldMk cId="2348612196" sldId="895"/>
        </pc:sldMkLst>
        <pc:spChg chg="del">
          <ac:chgData name="Eleanor Selby" userId="4e2973d5-182d-47e5-9517-249863fd48af" providerId="ADAL" clId="{0CE92026-0426-4547-9F40-A3507F75DF8B}" dt="2025-01-15T09:22:11.683" v="352" actId="478"/>
          <ac:spMkLst>
            <pc:docMk/>
            <pc:sldMk cId="2348612196" sldId="895"/>
            <ac:spMk id="3" creationId="{06D12C6B-9E53-D845-39AC-AA27680EAB2E}"/>
          </ac:spMkLst>
        </pc:spChg>
        <pc:spChg chg="add del mod">
          <ac:chgData name="Eleanor Selby" userId="4e2973d5-182d-47e5-9517-249863fd48af" providerId="ADAL" clId="{0CE92026-0426-4547-9F40-A3507F75DF8B}" dt="2025-01-15T09:22:13.974" v="353" actId="478"/>
          <ac:spMkLst>
            <pc:docMk/>
            <pc:sldMk cId="2348612196" sldId="895"/>
            <ac:spMk id="6" creationId="{71F778E4-BBE4-20A2-38C2-9BB9E9F54FC5}"/>
          </ac:spMkLst>
        </pc:spChg>
      </pc:sldChg>
      <pc:sldChg chg="modSp mod">
        <pc:chgData name="Eleanor Selby" userId="4e2973d5-182d-47e5-9517-249863fd48af" providerId="ADAL" clId="{0CE92026-0426-4547-9F40-A3507F75DF8B}" dt="2025-01-15T09:54:50.396" v="1026" actId="20577"/>
        <pc:sldMkLst>
          <pc:docMk/>
          <pc:sldMk cId="2827755212" sldId="896"/>
        </pc:sldMkLst>
        <pc:spChg chg="mod">
          <ac:chgData name="Eleanor Selby" userId="4e2973d5-182d-47e5-9517-249863fd48af" providerId="ADAL" clId="{0CE92026-0426-4547-9F40-A3507F75DF8B}" dt="2025-01-15T09:29:46.104" v="533" actId="207"/>
          <ac:spMkLst>
            <pc:docMk/>
            <pc:sldMk cId="2827755212" sldId="896"/>
            <ac:spMk id="5" creationId="{B46BAD0B-4C21-743F-E350-FA9EE1B8409C}"/>
          </ac:spMkLst>
        </pc:spChg>
        <pc:spChg chg="mod">
          <ac:chgData name="Eleanor Selby" userId="4e2973d5-182d-47e5-9517-249863fd48af" providerId="ADAL" clId="{0CE92026-0426-4547-9F40-A3507F75DF8B}" dt="2025-01-15T09:54:50.396" v="1026" actId="20577"/>
          <ac:spMkLst>
            <pc:docMk/>
            <pc:sldMk cId="2827755212" sldId="896"/>
            <ac:spMk id="21" creationId="{C5DD4E20-8BBC-A0B0-FC5A-14B1A6145768}"/>
          </ac:spMkLst>
        </pc:spChg>
        <pc:spChg chg="mod">
          <ac:chgData name="Eleanor Selby" userId="4e2973d5-182d-47e5-9517-249863fd48af" providerId="ADAL" clId="{0CE92026-0426-4547-9F40-A3507F75DF8B}" dt="2025-01-15T09:21:10.708" v="335" actId="20577"/>
          <ac:spMkLst>
            <pc:docMk/>
            <pc:sldMk cId="2827755212" sldId="896"/>
            <ac:spMk id="23" creationId="{068C262A-CA54-EC9F-5A73-715D70CAD0B6}"/>
          </ac:spMkLst>
        </pc:spChg>
      </pc:sldChg>
      <pc:sldChg chg="addSp modSp mod">
        <pc:chgData name="Eleanor Selby" userId="4e2973d5-182d-47e5-9517-249863fd48af" providerId="ADAL" clId="{0CE92026-0426-4547-9F40-A3507F75DF8B}" dt="2025-01-15T09:55:32.816" v="1030" actId="20577"/>
        <pc:sldMkLst>
          <pc:docMk/>
          <pc:sldMk cId="2697520581" sldId="898"/>
        </pc:sldMkLst>
        <pc:spChg chg="mod">
          <ac:chgData name="Eleanor Selby" userId="4e2973d5-182d-47e5-9517-249863fd48af" providerId="ADAL" clId="{0CE92026-0426-4547-9F40-A3507F75DF8B}" dt="2025-01-15T09:55:32.816" v="1030" actId="20577"/>
          <ac:spMkLst>
            <pc:docMk/>
            <pc:sldMk cId="2697520581" sldId="898"/>
            <ac:spMk id="2" creationId="{6C5AEFC7-AC96-9BF2-4C1C-B6D7B1852B92}"/>
          </ac:spMkLst>
        </pc:spChg>
        <pc:spChg chg="add">
          <ac:chgData name="Eleanor Selby" userId="4e2973d5-182d-47e5-9517-249863fd48af" providerId="ADAL" clId="{0CE92026-0426-4547-9F40-A3507F75DF8B}" dt="2025-01-15T09:55:20.206" v="1027"/>
          <ac:spMkLst>
            <pc:docMk/>
            <pc:sldMk cId="2697520581" sldId="898"/>
            <ac:spMk id="5" creationId="{07AA128A-A477-3968-CAEE-9262B8BF5612}"/>
          </ac:spMkLst>
        </pc:spChg>
        <pc:spChg chg="mod">
          <ac:chgData name="Eleanor Selby" userId="4e2973d5-182d-47e5-9517-249863fd48af" providerId="ADAL" clId="{0CE92026-0426-4547-9F40-A3507F75DF8B}" dt="2025-01-15T09:21:13.858" v="337" actId="20577"/>
          <ac:spMkLst>
            <pc:docMk/>
            <pc:sldMk cId="2697520581" sldId="898"/>
            <ac:spMk id="12" creationId="{AD190DAF-CD67-4473-25ED-D00E705ECEB1}"/>
          </ac:spMkLst>
        </pc:spChg>
        <pc:spChg chg="mod">
          <ac:chgData name="Eleanor Selby" userId="4e2973d5-182d-47e5-9517-249863fd48af" providerId="ADAL" clId="{0CE92026-0426-4547-9F40-A3507F75DF8B}" dt="2025-01-15T09:38:54.858" v="762" actId="1076"/>
          <ac:spMkLst>
            <pc:docMk/>
            <pc:sldMk cId="2697520581" sldId="898"/>
            <ac:spMk id="59" creationId="{1594AAB8-0AC3-6A40-A909-1FCE92C597F2}"/>
          </ac:spMkLst>
        </pc:spChg>
      </pc:sldChg>
      <pc:sldChg chg="addSp delSp modSp del mod">
        <pc:chgData name="Eleanor Selby" userId="4e2973d5-182d-47e5-9517-249863fd48af" providerId="ADAL" clId="{0CE92026-0426-4547-9F40-A3507F75DF8B}" dt="2025-01-15T09:25:59.108" v="475" actId="47"/>
        <pc:sldMkLst>
          <pc:docMk/>
          <pc:sldMk cId="2570910140" sldId="900"/>
        </pc:sldMkLst>
        <pc:spChg chg="del">
          <ac:chgData name="Eleanor Selby" userId="4e2973d5-182d-47e5-9517-249863fd48af" providerId="ADAL" clId="{0CE92026-0426-4547-9F40-A3507F75DF8B}" dt="2025-01-15T09:22:16.562" v="354" actId="478"/>
          <ac:spMkLst>
            <pc:docMk/>
            <pc:sldMk cId="2570910140" sldId="900"/>
            <ac:spMk id="3" creationId="{06D12C6B-9E53-D845-39AC-AA27680EAB2E}"/>
          </ac:spMkLst>
        </pc:spChg>
        <pc:spChg chg="add del mod">
          <ac:chgData name="Eleanor Selby" userId="4e2973d5-182d-47e5-9517-249863fd48af" providerId="ADAL" clId="{0CE92026-0426-4547-9F40-A3507F75DF8B}" dt="2025-01-15T09:22:18.061" v="355" actId="478"/>
          <ac:spMkLst>
            <pc:docMk/>
            <pc:sldMk cId="2570910140" sldId="900"/>
            <ac:spMk id="6" creationId="{171D2D24-FC81-BAFD-481E-45FEAFA16EAA}"/>
          </ac:spMkLst>
        </pc:spChg>
      </pc:sldChg>
      <pc:sldChg chg="modSp mod">
        <pc:chgData name="Eleanor Selby" userId="4e2973d5-182d-47e5-9517-249863fd48af" providerId="ADAL" clId="{0CE92026-0426-4547-9F40-A3507F75DF8B}" dt="2025-01-15T10:01:02.110" v="1113" actId="313"/>
        <pc:sldMkLst>
          <pc:docMk/>
          <pc:sldMk cId="832606291" sldId="901"/>
        </pc:sldMkLst>
        <pc:spChg chg="mod">
          <ac:chgData name="Eleanor Selby" userId="4e2973d5-182d-47e5-9517-249863fd48af" providerId="ADAL" clId="{0CE92026-0426-4547-9F40-A3507F75DF8B}" dt="2025-01-15T09:30:00.272" v="540" actId="207"/>
          <ac:spMkLst>
            <pc:docMk/>
            <pc:sldMk cId="832606291" sldId="901"/>
            <ac:spMk id="5" creationId="{B46BAD0B-4C21-743F-E350-FA9EE1B8409C}"/>
          </ac:spMkLst>
        </pc:spChg>
        <pc:spChg chg="mod">
          <ac:chgData name="Eleanor Selby" userId="4e2973d5-182d-47e5-9517-249863fd48af" providerId="ADAL" clId="{0CE92026-0426-4547-9F40-A3507F75DF8B}" dt="2025-01-15T10:01:02.110" v="1113" actId="313"/>
          <ac:spMkLst>
            <pc:docMk/>
            <pc:sldMk cId="832606291" sldId="901"/>
            <ac:spMk id="21" creationId="{C5DD4E20-8BBC-A0B0-FC5A-14B1A6145768}"/>
          </ac:spMkLst>
        </pc:spChg>
        <pc:spChg chg="mod">
          <ac:chgData name="Eleanor Selby" userId="4e2973d5-182d-47e5-9517-249863fd48af" providerId="ADAL" clId="{0CE92026-0426-4547-9F40-A3507F75DF8B}" dt="2025-01-15T09:21:17.711" v="339" actId="20577"/>
          <ac:spMkLst>
            <pc:docMk/>
            <pc:sldMk cId="832606291" sldId="901"/>
            <ac:spMk id="23" creationId="{068C262A-CA54-EC9F-5A73-715D70CAD0B6}"/>
          </ac:spMkLst>
        </pc:spChg>
      </pc:sldChg>
      <pc:sldChg chg="addSp delSp modSp mod modNotesTx">
        <pc:chgData name="Eleanor Selby" userId="4e2973d5-182d-47e5-9517-249863fd48af" providerId="ADAL" clId="{0CE92026-0426-4547-9F40-A3507F75DF8B}" dt="2025-01-15T10:01:14.588" v="1116" actId="20577"/>
        <pc:sldMkLst>
          <pc:docMk/>
          <pc:sldMk cId="1006913076" sldId="902"/>
        </pc:sldMkLst>
        <pc:spChg chg="del">
          <ac:chgData name="Eleanor Selby" userId="4e2973d5-182d-47e5-9517-249863fd48af" providerId="ADAL" clId="{0CE92026-0426-4547-9F40-A3507F75DF8B}" dt="2025-01-15T09:40:42.919" v="805" actId="478"/>
          <ac:spMkLst>
            <pc:docMk/>
            <pc:sldMk cId="1006913076" sldId="902"/>
            <ac:spMk id="2" creationId="{6C5AEFC7-AC96-9BF2-4C1C-B6D7B1852B92}"/>
          </ac:spMkLst>
        </pc:spChg>
        <pc:spChg chg="add mod">
          <ac:chgData name="Eleanor Selby" userId="4e2973d5-182d-47e5-9517-249863fd48af" providerId="ADAL" clId="{0CE92026-0426-4547-9F40-A3507F75DF8B}" dt="2025-01-15T09:40:48.250" v="806"/>
          <ac:spMkLst>
            <pc:docMk/>
            <pc:sldMk cId="1006913076" sldId="902"/>
            <ac:spMk id="5" creationId="{43436606-A45D-F2C0-A1C7-F4DDB5C796FB}"/>
          </ac:spMkLst>
        </pc:spChg>
        <pc:spChg chg="add mod">
          <ac:chgData name="Eleanor Selby" userId="4e2973d5-182d-47e5-9517-249863fd48af" providerId="ADAL" clId="{0CE92026-0426-4547-9F40-A3507F75DF8B}" dt="2025-01-15T10:01:09.175" v="1114" actId="313"/>
          <ac:spMkLst>
            <pc:docMk/>
            <pc:sldMk cId="1006913076" sldId="902"/>
            <ac:spMk id="6" creationId="{6BFF0C51-F7F6-558F-B217-4416698836F1}"/>
          </ac:spMkLst>
        </pc:spChg>
        <pc:spChg chg="mod">
          <ac:chgData name="Eleanor Selby" userId="4e2973d5-182d-47e5-9517-249863fd48af" providerId="ADAL" clId="{0CE92026-0426-4547-9F40-A3507F75DF8B}" dt="2025-01-15T09:21:20.794" v="341" actId="20577"/>
          <ac:spMkLst>
            <pc:docMk/>
            <pc:sldMk cId="1006913076" sldId="902"/>
            <ac:spMk id="12" creationId="{AD190DAF-CD67-4473-25ED-D00E705ECEB1}"/>
          </ac:spMkLst>
        </pc:spChg>
        <pc:spChg chg="mod">
          <ac:chgData name="Eleanor Selby" userId="4e2973d5-182d-47e5-9517-249863fd48af" providerId="ADAL" clId="{0CE92026-0426-4547-9F40-A3507F75DF8B}" dt="2025-01-15T10:01:14.588" v="1116" actId="20577"/>
          <ac:spMkLst>
            <pc:docMk/>
            <pc:sldMk cId="1006913076" sldId="902"/>
            <ac:spMk id="37" creationId="{43D53B8A-9BCA-7C28-5A38-AB09BD35F108}"/>
          </ac:spMkLst>
        </pc:spChg>
        <pc:spChg chg="del">
          <ac:chgData name="Eleanor Selby" userId="4e2973d5-182d-47e5-9517-249863fd48af" providerId="ADAL" clId="{0CE92026-0426-4547-9F40-A3507F75DF8B}" dt="2025-01-15T09:40:42.919" v="805" actId="478"/>
          <ac:spMkLst>
            <pc:docMk/>
            <pc:sldMk cId="1006913076" sldId="902"/>
            <ac:spMk id="59" creationId="{1594AAB8-0AC3-6A40-A909-1FCE92C597F2}"/>
          </ac:spMkLst>
        </pc:spChg>
      </pc:sldChg>
      <pc:sldChg chg="addSp delSp modSp add mod">
        <pc:chgData name="Eleanor Selby" userId="4e2973d5-182d-47e5-9517-249863fd48af" providerId="ADAL" clId="{0CE92026-0426-4547-9F40-A3507F75DF8B}" dt="2025-01-15T09:26:34.034" v="485" actId="207"/>
        <pc:sldMkLst>
          <pc:docMk/>
          <pc:sldMk cId="2332955659" sldId="838840820"/>
        </pc:sldMkLst>
        <pc:spChg chg="mod">
          <ac:chgData name="Eleanor Selby" userId="4e2973d5-182d-47e5-9517-249863fd48af" providerId="ADAL" clId="{0CE92026-0426-4547-9F40-A3507F75DF8B}" dt="2025-01-15T09:26:34.034" v="485" actId="207"/>
          <ac:spMkLst>
            <pc:docMk/>
            <pc:sldMk cId="2332955659" sldId="838840820"/>
            <ac:spMk id="2" creationId="{83452454-B789-F77F-18EC-0F41C86D01BD}"/>
          </ac:spMkLst>
        </pc:spChg>
        <pc:spChg chg="mod">
          <ac:chgData name="Eleanor Selby" userId="4e2973d5-182d-47e5-9517-249863fd48af" providerId="ADAL" clId="{0CE92026-0426-4547-9F40-A3507F75DF8B}" dt="2025-01-15T09:26:13.348" v="481" actId="20577"/>
          <ac:spMkLst>
            <pc:docMk/>
            <pc:sldMk cId="2332955659" sldId="838840820"/>
            <ac:spMk id="3" creationId="{A614DF24-7A18-30E4-2F9D-253AB8631CA2}"/>
          </ac:spMkLst>
        </pc:spChg>
        <pc:spChg chg="mod">
          <ac:chgData name="Eleanor Selby" userId="4e2973d5-182d-47e5-9517-249863fd48af" providerId="ADAL" clId="{0CE92026-0426-4547-9F40-A3507F75DF8B}" dt="2025-01-15T09:20:35.560" v="317"/>
          <ac:spMkLst>
            <pc:docMk/>
            <pc:sldMk cId="2332955659" sldId="838840820"/>
            <ac:spMk id="20" creationId="{10783398-F8E8-D86D-B2D4-375DC45A2E08}"/>
          </ac:spMkLst>
        </pc:spChg>
        <pc:picChg chg="add mod">
          <ac:chgData name="Eleanor Selby" userId="4e2973d5-182d-47e5-9517-249863fd48af" providerId="ADAL" clId="{0CE92026-0426-4547-9F40-A3507F75DF8B}" dt="2025-01-15T09:14:19.518" v="91" actId="167"/>
          <ac:picMkLst>
            <pc:docMk/>
            <pc:sldMk cId="2332955659" sldId="838840820"/>
            <ac:picMk id="4" creationId="{8BAB221C-D6C8-CD0C-E01E-C6CB514F159F}"/>
          </ac:picMkLst>
        </pc:picChg>
        <pc:picChg chg="del">
          <ac:chgData name="Eleanor Selby" userId="4e2973d5-182d-47e5-9517-249863fd48af" providerId="ADAL" clId="{0CE92026-0426-4547-9F40-A3507F75DF8B}" dt="2025-01-15T09:14:20.631" v="92" actId="478"/>
          <ac:picMkLst>
            <pc:docMk/>
            <pc:sldMk cId="2332955659" sldId="838840820"/>
            <ac:picMk id="1026" creationId="{3A59D33D-3248-8FDE-A584-32555803DAA1}"/>
          </ac:picMkLst>
        </pc:picChg>
      </pc:sldChg>
      <pc:sldChg chg="modSp new mod">
        <pc:chgData name="Eleanor Selby" userId="4e2973d5-182d-47e5-9517-249863fd48af" providerId="ADAL" clId="{0CE92026-0426-4547-9F40-A3507F75DF8B}" dt="2025-01-15T09:26:16.904" v="482" actId="20577"/>
        <pc:sldMkLst>
          <pc:docMk/>
          <pc:sldMk cId="2146197124" sldId="838840821"/>
        </pc:sldMkLst>
        <pc:spChg chg="mod">
          <ac:chgData name="Eleanor Selby" userId="4e2973d5-182d-47e5-9517-249863fd48af" providerId="ADAL" clId="{0CE92026-0426-4547-9F40-A3507F75DF8B}" dt="2025-01-15T09:26:16.904" v="482" actId="20577"/>
          <ac:spMkLst>
            <pc:docMk/>
            <pc:sldMk cId="2146197124" sldId="838840821"/>
            <ac:spMk id="2" creationId="{6A1095A9-85E2-A331-E90B-D0D3653BA396}"/>
          </ac:spMkLst>
        </pc:spChg>
      </pc:sldChg>
      <pc:sldChg chg="modSp add mod ord">
        <pc:chgData name="Eleanor Selby" userId="4e2973d5-182d-47e5-9517-249863fd48af" providerId="ADAL" clId="{0CE92026-0426-4547-9F40-A3507F75DF8B}" dt="2025-01-15T09:26:19.661" v="483" actId="20577"/>
        <pc:sldMkLst>
          <pc:docMk/>
          <pc:sldMk cId="1366149404" sldId="838840822"/>
        </pc:sldMkLst>
        <pc:spChg chg="mod">
          <ac:chgData name="Eleanor Selby" userId="4e2973d5-182d-47e5-9517-249863fd48af" providerId="ADAL" clId="{0CE92026-0426-4547-9F40-A3507F75DF8B}" dt="2025-01-15T09:26:19.661" v="483" actId="20577"/>
          <ac:spMkLst>
            <pc:docMk/>
            <pc:sldMk cId="1366149404" sldId="838840822"/>
            <ac:spMk id="2" creationId="{91F90469-F2B6-F952-405A-AB9B163A9773}"/>
          </ac:spMkLst>
        </pc:spChg>
      </pc:sldChg>
      <pc:sldChg chg="modSp add mod">
        <pc:chgData name="Eleanor Selby" userId="4e2973d5-182d-47e5-9517-249863fd48af" providerId="ADAL" clId="{0CE92026-0426-4547-9F40-A3507F75DF8B}" dt="2025-01-15T09:26:23.101" v="484" actId="20577"/>
        <pc:sldMkLst>
          <pc:docMk/>
          <pc:sldMk cId="2680340731" sldId="838840823"/>
        </pc:sldMkLst>
        <pc:spChg chg="mod">
          <ac:chgData name="Eleanor Selby" userId="4e2973d5-182d-47e5-9517-249863fd48af" providerId="ADAL" clId="{0CE92026-0426-4547-9F40-A3507F75DF8B}" dt="2025-01-15T09:26:23.101" v="484" actId="20577"/>
          <ac:spMkLst>
            <pc:docMk/>
            <pc:sldMk cId="2680340731" sldId="838840823"/>
            <ac:spMk id="2" creationId="{53121383-5EC0-1D30-2F77-3F4F986E7F04}"/>
          </ac:spMkLst>
        </pc:spChg>
      </pc:sldChg>
      <pc:sldChg chg="modSp add mod">
        <pc:chgData name="Eleanor Selby" userId="4e2973d5-182d-47e5-9517-249863fd48af" providerId="ADAL" clId="{0CE92026-0426-4547-9F40-A3507F75DF8B}" dt="2025-01-15T09:25:49.072" v="463" actId="20577"/>
        <pc:sldMkLst>
          <pc:docMk/>
          <pc:sldMk cId="1337339311" sldId="838840824"/>
        </pc:sldMkLst>
        <pc:spChg chg="mod">
          <ac:chgData name="Eleanor Selby" userId="4e2973d5-182d-47e5-9517-249863fd48af" providerId="ADAL" clId="{0CE92026-0426-4547-9F40-A3507F75DF8B}" dt="2025-01-15T09:25:49.072" v="463" actId="20577"/>
          <ac:spMkLst>
            <pc:docMk/>
            <pc:sldMk cId="1337339311" sldId="838840824"/>
            <ac:spMk id="2" creationId="{D21C0C94-2AC8-95DE-CE00-AB84F0F1B2D9}"/>
          </ac:spMkLst>
        </pc:spChg>
      </pc:sldChg>
      <pc:sldChg chg="modSp add mod">
        <pc:chgData name="Eleanor Selby" userId="4e2973d5-182d-47e5-9517-249863fd48af" providerId="ADAL" clId="{0CE92026-0426-4547-9F40-A3507F75DF8B}" dt="2025-01-15T09:25:57.115" v="474" actId="20577"/>
        <pc:sldMkLst>
          <pc:docMk/>
          <pc:sldMk cId="3235128742" sldId="838840825"/>
        </pc:sldMkLst>
        <pc:spChg chg="mod">
          <ac:chgData name="Eleanor Selby" userId="4e2973d5-182d-47e5-9517-249863fd48af" providerId="ADAL" clId="{0CE92026-0426-4547-9F40-A3507F75DF8B}" dt="2025-01-15T09:25:57.115" v="474" actId="20577"/>
          <ac:spMkLst>
            <pc:docMk/>
            <pc:sldMk cId="3235128742" sldId="838840825"/>
            <ac:spMk id="2" creationId="{BBE41297-EA71-96AC-7373-14B615F7F90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pieChart>
        <c:varyColors val="0"/>
        <c:ser>
          <c:idx val="0"/>
          <c:order val="0"/>
          <c:tx>
            <c:strRef>
              <c:f>Sheet1!$A$2</c:f>
              <c:strCache>
                <c:ptCount val="1"/>
                <c:pt idx="0">
                  <c:v>2016</c:v>
                </c:pt>
              </c:strCache>
            </c:strRef>
          </c:tx>
          <c:spPr>
            <a:solidFill>
              <a:srgbClr val="323C40"/>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5238-B54B-A890-F287EB8A1B00}"/>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5238-B54B-A890-F287EB8A1B00}"/>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5-5238-B54B-A890-F287EB8A1B00}"/>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5238-B54B-A890-F287EB8A1B00}"/>
              </c:ext>
            </c:extLst>
          </c:dPt>
          <c:cat>
            <c:strRef>
              <c:f>Sheet1!$B$1:$E$1</c:f>
              <c:strCache>
                <c:ptCount val="4"/>
                <c:pt idx="0">
                  <c:v>D2C</c:v>
                </c:pt>
                <c:pt idx="1">
                  <c:v>B2B</c:v>
                </c:pt>
                <c:pt idx="2">
                  <c:v>STAM</c:v>
                </c:pt>
                <c:pt idx="3">
                  <c:v>Other</c:v>
                </c:pt>
              </c:strCache>
            </c:strRef>
          </c:cat>
          <c:val>
            <c:numRef>
              <c:f>Sheet1!$B$2:$E$2</c:f>
              <c:numCache>
                <c:formatCode>General</c:formatCode>
                <c:ptCount val="4"/>
                <c:pt idx="0">
                  <c:v>30</c:v>
                </c:pt>
                <c:pt idx="1">
                  <c:v>30</c:v>
                </c:pt>
                <c:pt idx="2">
                  <c:v>30</c:v>
                </c:pt>
                <c:pt idx="3">
                  <c:v>10</c:v>
                </c:pt>
              </c:numCache>
            </c:numRef>
          </c:val>
          <c:extLst>
            <c:ext xmlns:c16="http://schemas.microsoft.com/office/drawing/2014/chart" uri="{C3380CC4-5D6E-409C-BE32-E72D297353CC}">
              <c16:uniqueId val="{00000008-5238-B54B-A890-F287EB8A1B0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Bugs &amp; Changes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06-4D79-83A5-B3F80DD8B3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06-4D79-83A5-B3F80DD8B3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06-4D79-83A5-B3F80DD8B3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06-4D79-83A5-B3F80DD8B36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06-4D79-83A5-B3F80DD8B36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06-4D79-83A5-B3F80DD8B3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CN - Tianjin</c:v>
                </c:pt>
                <c:pt idx="1">
                  <c:v>FR - Le Mans</c:v>
                </c:pt>
                <c:pt idx="2">
                  <c:v>UK - Kidderminster</c:v>
                </c:pt>
                <c:pt idx="3">
                  <c:v>UK - London</c:v>
                </c:pt>
                <c:pt idx="4">
                  <c:v>UK - Lowestoft</c:v>
                </c:pt>
                <c:pt idx="5">
                  <c:v>US - Piscataway</c:v>
                </c:pt>
              </c:strCache>
            </c:strRef>
          </c:cat>
          <c:val>
            <c:numRef>
              <c:f>Feuil1!$B$2:$B$7</c:f>
              <c:numCache>
                <c:formatCode>0%</c:formatCode>
                <c:ptCount val="6"/>
                <c:pt idx="0">
                  <c:v>5.9602649006622516E-2</c:v>
                </c:pt>
                <c:pt idx="1">
                  <c:v>0.54746136865342165</c:v>
                </c:pt>
                <c:pt idx="2">
                  <c:v>2.8697571743929361E-2</c:v>
                </c:pt>
                <c:pt idx="3">
                  <c:v>5.0772626931567331E-2</c:v>
                </c:pt>
                <c:pt idx="4">
                  <c:v>6.4017660044150104E-2</c:v>
                </c:pt>
                <c:pt idx="5">
                  <c:v>0.24944812362030905</c:v>
                </c:pt>
              </c:numCache>
            </c:numRef>
          </c:val>
          <c:extLst>
            <c:ext xmlns:c16="http://schemas.microsoft.com/office/drawing/2014/chart" uri="{C3380CC4-5D6E-409C-BE32-E72D297353CC}">
              <c16:uniqueId val="{00000000-9803-4D15-A7EA-FACC52B42EC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pieChart>
        <c:varyColors val="0"/>
        <c:ser>
          <c:idx val="0"/>
          <c:order val="0"/>
          <c:tx>
            <c:strRef>
              <c:f>Sheet1!$A$2</c:f>
              <c:strCache>
                <c:ptCount val="1"/>
                <c:pt idx="0">
                  <c:v>2016</c:v>
                </c:pt>
              </c:strCache>
            </c:strRef>
          </c:tx>
          <c:spPr>
            <a:solidFill>
              <a:srgbClr val="323C40"/>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5238-B54B-A890-F287EB8A1B00}"/>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5238-B54B-A890-F287EB8A1B00}"/>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5-5238-B54B-A890-F287EB8A1B00}"/>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5238-B54B-A890-F287EB8A1B00}"/>
              </c:ext>
            </c:extLst>
          </c:dPt>
          <c:cat>
            <c:strRef>
              <c:f>Sheet1!$B$1:$D$1</c:f>
              <c:strCache>
                <c:ptCount val="3"/>
                <c:pt idx="0">
                  <c:v>First</c:v>
                </c:pt>
                <c:pt idx="1">
                  <c:v>infra</c:v>
                </c:pt>
                <c:pt idx="2">
                  <c:v>other</c:v>
                </c:pt>
              </c:strCache>
            </c:strRef>
          </c:cat>
          <c:val>
            <c:numRef>
              <c:f>Sheet1!$B$2:$D$2</c:f>
              <c:numCache>
                <c:formatCode>General</c:formatCode>
                <c:ptCount val="3"/>
                <c:pt idx="0">
                  <c:v>45</c:v>
                </c:pt>
                <c:pt idx="1">
                  <c:v>30</c:v>
                </c:pt>
                <c:pt idx="2">
                  <c:v>25</c:v>
                </c:pt>
              </c:numCache>
            </c:numRef>
          </c:val>
          <c:extLst>
            <c:ext xmlns:c16="http://schemas.microsoft.com/office/drawing/2014/chart" uri="{C3380CC4-5D6E-409C-BE32-E72D297353CC}">
              <c16:uniqueId val="{00000008-5238-B54B-A890-F287EB8A1B0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doughnutChart>
        <c:varyColors val="1"/>
        <c:ser>
          <c:idx val="0"/>
          <c:order val="0"/>
          <c:tx>
            <c:strRef>
              <c:f>Sheet1!$A$2</c:f>
              <c:strCache>
                <c:ptCount val="1"/>
                <c:pt idx="0">
                  <c:v>199</c:v>
                </c:pt>
              </c:strCache>
            </c:strRef>
          </c:tx>
          <c:spPr>
            <a:solidFill>
              <a:srgbClr val="323C40"/>
            </a:solidFill>
            <a:ln w="12700" cap="flat">
              <a:noFill/>
              <a:miter lim="400000"/>
            </a:ln>
            <a:effectLst/>
          </c:spPr>
          <c:dPt>
            <c:idx val="0"/>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1-00E5-4D33-9768-70C785079A7A}"/>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00E5-4D33-9768-70C785079A7A}"/>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00E5-4D33-9768-70C785079A7A}"/>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00E5-4D33-9768-70C785079A7A}"/>
              </c:ext>
            </c:extLst>
          </c:dPt>
          <c:dLbls>
            <c:spPr>
              <a:noFill/>
              <a:ln>
                <a:noFill/>
              </a:ln>
              <a:effectLst/>
            </c:spPr>
            <c:txPr>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kumimoji="0" lang="en-US" sz="1600" b="1" i="0" u="none" strike="noStrike" kern="1200" cap="none" spc="0" normalizeH="0" baseline="0">
                    <a:ln>
                      <a:noFill/>
                    </a:ln>
                    <a:solidFill>
                      <a:srgbClr val="FFFFFF"/>
                    </a:solidFill>
                    <a:effectLst/>
                    <a:uLnTx/>
                    <a:uFill>
                      <a:solidFill>
                        <a:srgbClr val="323C40"/>
                      </a:solidFill>
                    </a:uFill>
                    <a:latin typeface="Colart Standard" pitchFamily="50" charset="0"/>
                    <a:ea typeface="Montserrat"/>
                    <a:cs typeface="Arial"/>
                    <a:sym typeface="Helvetica"/>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Sheet1!$B$1:$D$1</c:f>
              <c:strCache>
                <c:ptCount val="3"/>
                <c:pt idx="0">
                  <c:v>First line </c:v>
                </c:pt>
                <c:pt idx="1">
                  <c:v>Infrastructure</c:v>
                </c:pt>
                <c:pt idx="2">
                  <c:v>Monitoring Alerts</c:v>
                </c:pt>
              </c:strCache>
            </c:strRef>
          </c:cat>
          <c:val>
            <c:numRef>
              <c:f>Sheet1!$B$2:$D$2</c:f>
              <c:numCache>
                <c:formatCode>0%</c:formatCode>
                <c:ptCount val="3"/>
                <c:pt idx="0">
                  <c:v>0.35</c:v>
                </c:pt>
                <c:pt idx="1">
                  <c:v>0.22</c:v>
                </c:pt>
                <c:pt idx="2">
                  <c:v>0.43000000000000005</c:v>
                </c:pt>
              </c:numCache>
            </c:numRef>
          </c:val>
          <c:extLst>
            <c:ext xmlns:c16="http://schemas.microsoft.com/office/drawing/2014/chart" uri="{C3380CC4-5D6E-409C-BE32-E72D297353CC}">
              <c16:uniqueId val="{00000008-00E5-4D33-9768-70C785079A7A}"/>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8505-1D49-BD87-60F0054CE7BB}"/>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8505-1D49-BD87-60F0054CE7BB}"/>
              </c:ext>
            </c:extLst>
          </c:dPt>
          <c:dPt>
            <c:idx val="2"/>
            <c:bubble3D val="0"/>
            <c:spPr>
              <a:solidFill>
                <a:schemeClr val="accent4"/>
              </a:solidFill>
              <a:ln w="12700" cap="flat">
                <a:noFill/>
                <a:miter lim="400000"/>
              </a:ln>
              <a:effectLst/>
            </c:spPr>
            <c:extLst>
              <c:ext xmlns:c16="http://schemas.microsoft.com/office/drawing/2014/chart" uri="{C3380CC4-5D6E-409C-BE32-E72D297353CC}">
                <c16:uniqueId val="{00000004-0B93-4559-964E-889533126D61}"/>
              </c:ext>
            </c:extLst>
          </c:dPt>
          <c:cat>
            <c:strRef>
              <c:f>Sheet1!$B$1:$D$1</c:f>
              <c:strCache>
                <c:ptCount val="2"/>
                <c:pt idx="0">
                  <c:v>Background fill</c:v>
                </c:pt>
                <c:pt idx="1">
                  <c:v>Data</c:v>
                </c:pt>
              </c:strCache>
            </c:strRef>
          </c:cat>
          <c:val>
            <c:numRef>
              <c:f>Sheet1!$B$2:$D$2</c:f>
              <c:numCache>
                <c:formatCode>General</c:formatCode>
                <c:ptCount val="3"/>
                <c:pt idx="0">
                  <c:v>30</c:v>
                </c:pt>
                <c:pt idx="1">
                  <c:v>60</c:v>
                </c:pt>
                <c:pt idx="2">
                  <c:v>10</c:v>
                </c:pt>
              </c:numCache>
            </c:numRef>
          </c:val>
          <c:extLst>
            <c:ext xmlns:c16="http://schemas.microsoft.com/office/drawing/2014/chart" uri="{C3380CC4-5D6E-409C-BE32-E72D297353CC}">
              <c16:uniqueId val="{00000004-8505-1D49-BD87-60F0054CE7BB}"/>
            </c:ext>
          </c:extLst>
        </c:ser>
        <c:dLbls>
          <c:dLblPos val="bestFit"/>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73CE-A149-B2E8-332C858775AC}"/>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73CE-A149-B2E8-332C858775AC}"/>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6-B325-407D-9493-E3C5F60DD103}"/>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4-5516-45A9-B3A6-8886C2B971C7}"/>
              </c:ext>
            </c:extLst>
          </c:dPt>
          <c:cat>
            <c:strRef>
              <c:f>Sheet1!$B$1:$E$1</c:f>
              <c:strCache>
                <c:ptCount val="2"/>
                <c:pt idx="0">
                  <c:v>Background fill</c:v>
                </c:pt>
                <c:pt idx="1">
                  <c:v>Data</c:v>
                </c:pt>
              </c:strCache>
            </c:strRef>
          </c:cat>
          <c:val>
            <c:numRef>
              <c:f>Sheet1!$B$2:$E$2</c:f>
              <c:numCache>
                <c:formatCode>General</c:formatCode>
                <c:ptCount val="4"/>
                <c:pt idx="0">
                  <c:v>30</c:v>
                </c:pt>
                <c:pt idx="1">
                  <c:v>30</c:v>
                </c:pt>
                <c:pt idx="2">
                  <c:v>30</c:v>
                </c:pt>
                <c:pt idx="3">
                  <c:v>10</c:v>
                </c:pt>
              </c:numCache>
            </c:numRef>
          </c:val>
          <c:extLst>
            <c:ext xmlns:c16="http://schemas.microsoft.com/office/drawing/2014/chart" uri="{C3380CC4-5D6E-409C-BE32-E72D297353CC}">
              <c16:uniqueId val="{00000004-73CE-A149-B2E8-332C858775A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E728-3D48-8EE1-207DA5DAF891}"/>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E728-3D48-8EE1-207DA5DAF891}"/>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6-5470-4418-9F43-0919060ECE99}"/>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4-B2D6-4FF5-967F-BDED3E2D5FDF}"/>
              </c:ext>
            </c:extLst>
          </c:dPt>
          <c:cat>
            <c:strRef>
              <c:f>Sheet1!$B$1:$E$1</c:f>
              <c:strCache>
                <c:ptCount val="2"/>
                <c:pt idx="0">
                  <c:v>Background fill</c:v>
                </c:pt>
                <c:pt idx="1">
                  <c:v>Data</c:v>
                </c:pt>
              </c:strCache>
            </c:strRef>
          </c:cat>
          <c:val>
            <c:numRef>
              <c:f>Sheet1!$B$2:$E$2</c:f>
              <c:numCache>
                <c:formatCode>General</c:formatCode>
                <c:ptCount val="4"/>
                <c:pt idx="0">
                  <c:v>20</c:v>
                </c:pt>
                <c:pt idx="1">
                  <c:v>30</c:v>
                </c:pt>
                <c:pt idx="2">
                  <c:v>40</c:v>
                </c:pt>
                <c:pt idx="3">
                  <c:v>10</c:v>
                </c:pt>
              </c:numCache>
            </c:numRef>
          </c:val>
          <c:extLst>
            <c:ext xmlns:c16="http://schemas.microsoft.com/office/drawing/2014/chart" uri="{C3380CC4-5D6E-409C-BE32-E72D297353CC}">
              <c16:uniqueId val="{00000004-E728-3D48-8EE1-207DA5DAF89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pieChart>
        <c:varyColors val="0"/>
        <c:ser>
          <c:idx val="0"/>
          <c:order val="0"/>
          <c:tx>
            <c:strRef>
              <c:f>Sheet1!$A$2</c:f>
              <c:strCache>
                <c:ptCount val="1"/>
              </c:strCache>
            </c:strRef>
          </c:tx>
          <c:spPr>
            <a:solidFill>
              <a:srgbClr val="323C40"/>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5238-B54B-A890-F287EB8A1B00}"/>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5238-B54B-A890-F287EB8A1B00}"/>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5-5238-B54B-A890-F287EB8A1B00}"/>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5238-B54B-A890-F287EB8A1B00}"/>
              </c:ext>
            </c:extLst>
          </c:dPt>
          <c:dLbls>
            <c:dLbl>
              <c:idx val="0"/>
              <c:layout>
                <c:manualLayout>
                  <c:x val="-0.12348147672955723"/>
                  <c:y val="9.9757846263805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38-B54B-A890-F287EB8A1B00}"/>
                </c:ext>
              </c:extLst>
            </c:dLbl>
            <c:dLbl>
              <c:idx val="1"/>
              <c:layout>
                <c:manualLayout>
                  <c:x val="-8.3161373077131177E-4"/>
                  <c:y val="-0.11463941481349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38-B54B-A890-F287EB8A1B00}"/>
                </c:ext>
              </c:extLst>
            </c:dLbl>
            <c:dLbl>
              <c:idx val="2"/>
              <c:layout>
                <c:manualLayout>
                  <c:x val="0.13607750474733424"/>
                  <c:y val="6.9931044180259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38-B54B-A890-F287EB8A1B00}"/>
                </c:ext>
              </c:extLst>
            </c:dLbl>
            <c:dLbl>
              <c:idx val="3"/>
              <c:layout>
                <c:manualLayout>
                  <c:x val="7.9216493021637344E-2"/>
                  <c:y val="0.110629006803567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38-B54B-A890-F287EB8A1B00}"/>
                </c:ext>
              </c:extLst>
            </c:dLbl>
            <c:spPr>
              <a:noFill/>
              <a:ln>
                <a:noFill/>
              </a:ln>
              <a:effectLst/>
            </c:spPr>
            <c:txPr>
              <a:bodyPr wrap="square" lIns="38100" tIns="19050" rIns="38100" bIns="19050" anchor="ctr">
                <a:spAutoFit/>
              </a:bodyPr>
              <a:lstStyle/>
              <a:p>
                <a:pPr>
                  <a:defRPr kumimoji="0" lang="en-US" sz="1600" b="1" i="0" u="none" strike="noStrike" kern="1200" cap="none" spc="0" normalizeH="0" baseline="0">
                    <a:ln>
                      <a:noFill/>
                    </a:ln>
                    <a:solidFill>
                      <a:srgbClr val="FFFFFF"/>
                    </a:solidFill>
                    <a:effectLst/>
                    <a:uLnTx/>
                    <a:uFill>
                      <a:solidFill>
                        <a:srgbClr val="FFFFFF"/>
                      </a:solidFill>
                    </a:uFill>
                    <a:latin typeface="Colart Standard" pitchFamily="50" charset="0"/>
                    <a:ea typeface="Montserrat"/>
                    <a:cs typeface="Arial"/>
                    <a:sym typeface="Helvetica"/>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Sheet1!$B$1:$E$1</c:f>
              <c:strCache>
                <c:ptCount val="4"/>
                <c:pt idx="0">
                  <c:v>WMS - Le Mans</c:v>
                </c:pt>
                <c:pt idx="1">
                  <c:v>Process Optimization</c:v>
                </c:pt>
                <c:pt idx="2">
                  <c:v>STAM</c:v>
                </c:pt>
                <c:pt idx="3">
                  <c:v>Other</c:v>
                </c:pt>
              </c:strCache>
            </c:strRef>
          </c:cat>
          <c:val>
            <c:numRef>
              <c:f>Sheet1!$B$2:$E$2</c:f>
              <c:numCache>
                <c:formatCode>0%</c:formatCode>
                <c:ptCount val="4"/>
                <c:pt idx="0">
                  <c:v>0.3666666666666667</c:v>
                </c:pt>
                <c:pt idx="1">
                  <c:v>0.26666666666666666</c:v>
                </c:pt>
                <c:pt idx="2">
                  <c:v>0.23333333333333331</c:v>
                </c:pt>
                <c:pt idx="3">
                  <c:v>0.1333333333333333</c:v>
                </c:pt>
              </c:numCache>
            </c:numRef>
          </c:val>
          <c:extLst>
            <c:ext xmlns:c16="http://schemas.microsoft.com/office/drawing/2014/chart" uri="{C3380CC4-5D6E-409C-BE32-E72D297353CC}">
              <c16:uniqueId val="{00000008-5238-B54B-A890-F287EB8A1B00}"/>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1499032722556E-2"/>
          <c:y val="1.2428406182495976E-2"/>
          <c:w val="0.82338702364333838"/>
          <c:h val="0.98757145820369219"/>
        </c:manualLayout>
      </c:layout>
      <c:doughnutChart>
        <c:varyColors val="1"/>
        <c:ser>
          <c:idx val="0"/>
          <c:order val="0"/>
          <c:tx>
            <c:strRef>
              <c:f>Sheet1!$A$2</c:f>
              <c:strCache>
                <c:ptCount val="1"/>
              </c:strCache>
            </c:strRef>
          </c:tx>
          <c:spPr>
            <a:solidFill>
              <a:srgbClr val="323C40"/>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0BC7-41DB-B642-FBE2476712E0}"/>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0BC7-41DB-B642-FBE2476712E0}"/>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5-0BC7-41DB-B642-FBE2476712E0}"/>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0BC7-41DB-B642-FBE2476712E0}"/>
              </c:ext>
            </c:extLst>
          </c:dPt>
          <c:dLbls>
            <c:dLbl>
              <c:idx val="0"/>
              <c:layout>
                <c:manualLayout>
                  <c:x val="1.7162304758345435E-2"/>
                  <c:y val="6.9245799626633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C7-41DB-B642-FBE2476712E0}"/>
                </c:ext>
              </c:extLst>
            </c:dLbl>
            <c:dLbl>
              <c:idx val="1"/>
              <c:layout>
                <c:manualLayout>
                  <c:x val="3.5307687657319181E-3"/>
                  <c:y val="6.09209707529548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C7-41DB-B642-FBE2476712E0}"/>
                </c:ext>
              </c:extLst>
            </c:dLbl>
            <c:dLbl>
              <c:idx val="2"/>
              <c:layout>
                <c:manualLayout>
                  <c:x val="-3.8234629928245241E-3"/>
                  <c:y val="8.21002900077726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C7-41DB-B642-FBE2476712E0}"/>
                </c:ext>
              </c:extLst>
            </c:dLbl>
            <c:dLbl>
              <c:idx val="3"/>
              <c:layout>
                <c:manualLayout>
                  <c:x val="-3.078112885630797E-3"/>
                  <c:y val="1.5885466531496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C7-41DB-B642-FBE2476712E0}"/>
                </c:ext>
              </c:extLst>
            </c:dLbl>
            <c:spPr>
              <a:noFill/>
              <a:ln>
                <a:noFill/>
              </a:ln>
              <a:effectLst/>
            </c:spPr>
            <c:txPr>
              <a:bodyPr wrap="square" lIns="38100" tIns="19050" rIns="38100" bIns="19050" anchor="ctr">
                <a:spAutoFit/>
              </a:bodyPr>
              <a:lstStyle/>
              <a:p>
                <a:pPr>
                  <a:defRPr kumimoji="0" lang="en-US" sz="1600" b="1" i="0" u="none" strike="noStrike" kern="1200" cap="none" spc="0" normalizeH="0" baseline="0">
                    <a:ln>
                      <a:noFill/>
                    </a:ln>
                    <a:solidFill>
                      <a:srgbClr val="FFFFFF"/>
                    </a:solidFill>
                    <a:effectLst/>
                    <a:uLnTx/>
                    <a:uFill>
                      <a:solidFill>
                        <a:srgbClr val="FFFFFF"/>
                      </a:solidFill>
                    </a:uFill>
                    <a:latin typeface="Colart Standard" pitchFamily="50" charset="0"/>
                    <a:ea typeface="Montserrat"/>
                    <a:cs typeface="Arial"/>
                    <a:sym typeface="Helvetica"/>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Sheet1!$B$1:$E$1</c:f>
              <c:strCache>
                <c:ptCount val="4"/>
                <c:pt idx="0">
                  <c:v>WMS - Le Mans</c:v>
                </c:pt>
                <c:pt idx="1">
                  <c:v>Process Optimization</c:v>
                </c:pt>
                <c:pt idx="2">
                  <c:v>STAM</c:v>
                </c:pt>
                <c:pt idx="3">
                  <c:v>Other</c:v>
                </c:pt>
              </c:strCache>
            </c:strRef>
          </c:cat>
          <c:val>
            <c:numRef>
              <c:f>Sheet1!$B$2:$E$2</c:f>
              <c:numCache>
                <c:formatCode>0%</c:formatCode>
                <c:ptCount val="4"/>
                <c:pt idx="0">
                  <c:v>0.3666666666666667</c:v>
                </c:pt>
                <c:pt idx="1">
                  <c:v>0.26666666666666666</c:v>
                </c:pt>
                <c:pt idx="2">
                  <c:v>0.23333333333333331</c:v>
                </c:pt>
                <c:pt idx="3">
                  <c:v>0.1333333333333333</c:v>
                </c:pt>
              </c:numCache>
            </c:numRef>
          </c:val>
          <c:extLst>
            <c:ext xmlns:c16="http://schemas.microsoft.com/office/drawing/2014/chart" uri="{C3380CC4-5D6E-409C-BE32-E72D297353CC}">
              <c16:uniqueId val="{00000008-0BC7-41DB-B642-FBE2476712E0}"/>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E728-3D48-8EE1-207DA5DAF891}"/>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E728-3D48-8EE1-207DA5DAF891}"/>
              </c:ext>
            </c:extLst>
          </c:dPt>
          <c:dPt>
            <c:idx val="2"/>
            <c:bubble3D val="0"/>
            <c:spPr>
              <a:solidFill>
                <a:schemeClr val="accent6">
                  <a:lumMod val="75000"/>
                </a:schemeClr>
              </a:solidFill>
              <a:ln w="12700" cap="flat">
                <a:noFill/>
                <a:miter lim="400000"/>
              </a:ln>
              <a:effectLst/>
            </c:spPr>
            <c:extLst>
              <c:ext xmlns:c16="http://schemas.microsoft.com/office/drawing/2014/chart" uri="{C3380CC4-5D6E-409C-BE32-E72D297353CC}">
                <c16:uniqueId val="{00000006-5470-4418-9F43-0919060ECE99}"/>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4-B2D6-4FF5-967F-BDED3E2D5FDF}"/>
              </c:ext>
            </c:extLst>
          </c:dPt>
          <c:dLbls>
            <c:dLbl>
              <c:idx val="0"/>
              <c:layout>
                <c:manualLayout>
                  <c:x val="-5.6680161943319839E-2"/>
                  <c:y val="-0.13590742452739965"/>
                </c:manualLayout>
              </c:layout>
              <c:showLegendKey val="0"/>
              <c:showVal val="1"/>
              <c:showCatName val="0"/>
              <c:showSerName val="0"/>
              <c:showPercent val="0"/>
              <c:showBubbleSize val="0"/>
              <c:extLst>
                <c:ext xmlns:c15="http://schemas.microsoft.com/office/drawing/2012/chart" uri="{CE6537A1-D6FC-4f65-9D91-7224C49458BB}">
                  <c15:layout>
                    <c:manualLayout>
                      <c:w val="0.26585695006747639"/>
                      <c:h val="0.10931174089068826"/>
                    </c:manualLayout>
                  </c15:layout>
                </c:ext>
                <c:ext xmlns:c16="http://schemas.microsoft.com/office/drawing/2014/chart" uri="{C3380CC4-5D6E-409C-BE32-E72D297353CC}">
                  <c16:uniqueId val="{00000001-E728-3D48-8EE1-207DA5DAF891}"/>
                </c:ext>
              </c:extLst>
            </c:dLbl>
            <c:dLbl>
              <c:idx val="1"/>
              <c:layout>
                <c:manualLayout>
                  <c:x val="-2.1592442645074223E-2"/>
                  <c:y val="-4.4254731316480174E-2"/>
                </c:manualLayout>
              </c:layout>
              <c:showLegendKey val="0"/>
              <c:showVal val="1"/>
              <c:showCatName val="0"/>
              <c:showSerName val="0"/>
              <c:showPercent val="0"/>
              <c:showBubbleSize val="0"/>
              <c:extLst>
                <c:ext xmlns:c15="http://schemas.microsoft.com/office/drawing/2012/chart" uri="{CE6537A1-D6FC-4f65-9D91-7224C49458BB}">
                  <c15:layout>
                    <c:manualLayout>
                      <c:w val="0.28879892037786775"/>
                      <c:h val="0.10931174089068826"/>
                    </c:manualLayout>
                  </c15:layout>
                </c:ext>
                <c:ext xmlns:c16="http://schemas.microsoft.com/office/drawing/2014/chart" uri="{C3380CC4-5D6E-409C-BE32-E72D297353CC}">
                  <c16:uniqueId val="{00000003-E728-3D48-8EE1-207DA5DAF891}"/>
                </c:ext>
              </c:extLst>
            </c:dLbl>
            <c:dLbl>
              <c:idx val="2"/>
              <c:layout>
                <c:manualLayout>
                  <c:x val="0.11889338731443995"/>
                  <c:y val="0.141847896543296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70-4418-9F43-0919060ECE99}"/>
                </c:ext>
              </c:extLst>
            </c:dLbl>
            <c:dLbl>
              <c:idx val="3"/>
              <c:layout>
                <c:manualLayout>
                  <c:x val="8.3021029253934356E-2"/>
                  <c:y val="7.827260458839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D6-4FF5-967F-BDED3E2D5FDF}"/>
                </c:ext>
              </c:extLst>
            </c:dLbl>
            <c:spPr>
              <a:noFill/>
              <a:ln>
                <a:noFill/>
              </a:ln>
              <a:effectLst/>
            </c:spPr>
            <c:txPr>
              <a:bodyPr wrap="square" lIns="38100" tIns="19050" rIns="38100" bIns="19050" anchor="ctr" anchorCtr="0">
                <a:spAutoFit/>
              </a:bodyPr>
              <a:lstStyle/>
              <a:p>
                <a:pPr algn="ctr" rtl="0">
                  <a:defRPr kumimoji="0" lang="en-US" sz="1600" b="1" i="0" u="none" strike="noStrike" kern="1200" cap="none" spc="0" normalizeH="0" baseline="0">
                    <a:ln>
                      <a:noFill/>
                    </a:ln>
                    <a:solidFill>
                      <a:srgbClr val="FFFFFF"/>
                    </a:solidFill>
                    <a:effectLst/>
                    <a:uLnTx/>
                    <a:uFill>
                      <a:solidFill>
                        <a:srgbClr val="FFFFFF"/>
                      </a:solidFill>
                    </a:uFill>
                    <a:latin typeface="Colart Standard" pitchFamily="50" charset="0"/>
                    <a:ea typeface="Montserrat"/>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Sheet1!$B$1:$E$1</c:f>
              <c:strCache>
                <c:ptCount val="4"/>
                <c:pt idx="0">
                  <c:v>WMS - Le Mans</c:v>
                </c:pt>
                <c:pt idx="1">
                  <c:v>Process Optimization</c:v>
                </c:pt>
                <c:pt idx="2">
                  <c:v>STAM</c:v>
                </c:pt>
                <c:pt idx="3">
                  <c:v>Other</c:v>
                </c:pt>
              </c:strCache>
            </c:strRef>
          </c:cat>
          <c:val>
            <c:numRef>
              <c:f>Sheet1!$B$2:$E$2</c:f>
              <c:numCache>
                <c:formatCode>0%</c:formatCode>
                <c:ptCount val="4"/>
                <c:pt idx="0">
                  <c:v>0.66666666666666663</c:v>
                </c:pt>
                <c:pt idx="1">
                  <c:v>9.9999999999999992E-2</c:v>
                </c:pt>
                <c:pt idx="2">
                  <c:v>0.16666666666666666</c:v>
                </c:pt>
                <c:pt idx="3">
                  <c:v>6.6666666666666721E-2</c:v>
                </c:pt>
              </c:numCache>
            </c:numRef>
          </c:val>
          <c:extLst>
            <c:ext xmlns:c16="http://schemas.microsoft.com/office/drawing/2014/chart" uri="{C3380CC4-5D6E-409C-BE32-E72D297353CC}">
              <c16:uniqueId val="{00000004-E728-3D48-8EE1-207DA5DAF89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doughnutChart>
        <c:varyColors val="1"/>
        <c:ser>
          <c:idx val="0"/>
          <c:order val="0"/>
          <c:tx>
            <c:strRef>
              <c:f>Sheet1!$A$2</c:f>
              <c:strCache>
                <c:ptCount val="1"/>
                <c:pt idx="0">
                  <c:v>199</c:v>
                </c:pt>
              </c:strCache>
            </c:strRef>
          </c:tx>
          <c:spPr>
            <a:solidFill>
              <a:srgbClr val="323C40"/>
            </a:solidFill>
            <a:ln w="12700" cap="flat">
              <a:noFill/>
              <a:miter lim="400000"/>
            </a:ln>
            <a:effectLst/>
          </c:spPr>
          <c:dPt>
            <c:idx val="0"/>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1-00E5-4D33-9768-70C785079A7A}"/>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00E5-4D33-9768-70C785079A7A}"/>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00E5-4D33-9768-70C785079A7A}"/>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7-00E5-4D33-9768-70C785079A7A}"/>
              </c:ext>
            </c:extLst>
          </c:dPt>
          <c:dLbls>
            <c:spPr>
              <a:noFill/>
              <a:ln>
                <a:noFill/>
              </a:ln>
              <a:effectLst/>
            </c:spPr>
            <c:txPr>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kumimoji="0" lang="en-US" sz="1600" b="1" i="0" u="none" strike="noStrike" kern="1200" cap="none" spc="0" normalizeH="0" baseline="0">
                    <a:ln>
                      <a:noFill/>
                    </a:ln>
                    <a:solidFill>
                      <a:srgbClr val="FFFFFF"/>
                    </a:solidFill>
                    <a:effectLst/>
                    <a:uLnTx/>
                    <a:uFill>
                      <a:solidFill>
                        <a:srgbClr val="323C40"/>
                      </a:solidFill>
                    </a:uFill>
                    <a:latin typeface="Colart Standard" pitchFamily="50" charset="0"/>
                    <a:ea typeface="Montserrat"/>
                    <a:cs typeface="Arial"/>
                    <a:sym typeface="Helvetica"/>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Sheet1!$B$1:$D$1</c:f>
              <c:strCache>
                <c:ptCount val="3"/>
                <c:pt idx="0">
                  <c:v>WMS - FR</c:v>
                </c:pt>
                <c:pt idx="1">
                  <c:v>STAM - FR</c:v>
                </c:pt>
                <c:pt idx="2">
                  <c:v>WMS - US</c:v>
                </c:pt>
              </c:strCache>
            </c:strRef>
          </c:cat>
          <c:val>
            <c:numRef>
              <c:f>Sheet1!$B$2:$D$2</c:f>
              <c:numCache>
                <c:formatCode>0%</c:formatCode>
                <c:ptCount val="3"/>
                <c:pt idx="0">
                  <c:v>0.35</c:v>
                </c:pt>
                <c:pt idx="1">
                  <c:v>0.22</c:v>
                </c:pt>
                <c:pt idx="2">
                  <c:v>0.43000000000000005</c:v>
                </c:pt>
              </c:numCache>
            </c:numRef>
          </c:val>
          <c:extLst>
            <c:ext xmlns:c16="http://schemas.microsoft.com/office/drawing/2014/chart" uri="{C3380CC4-5D6E-409C-BE32-E72D297353CC}">
              <c16:uniqueId val="{00000008-00E5-4D33-9768-70C785079A7A}"/>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36269-ACE4-EF41-B06C-1B53B8AF845E}" type="datetimeFigureOut">
              <a:rPr lang="en-US" smtClean="0"/>
              <a:t>1/15/2025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758E83-FBF0-F749-9B24-3990BB334ABC}" type="slidenum">
              <a:rPr lang="en-US" smtClean="0"/>
              <a:t>‹#›</a:t>
            </a:fld>
            <a:endParaRPr lang="en-US"/>
          </a:p>
        </p:txBody>
      </p:sp>
    </p:spTree>
    <p:extLst>
      <p:ext uri="{BB962C8B-B14F-4D97-AF65-F5344CB8AC3E}">
        <p14:creationId xmlns:p14="http://schemas.microsoft.com/office/powerpoint/2010/main" val="239789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A2FA1-6ADA-3442-A4CE-9D877C39104B}" type="datetimeFigureOut">
              <a:rPr lang="en-US" smtClean="0"/>
              <a:t>1/15/2025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56BA7-A51E-6F4A-AC8A-9D5F0D685644}" type="slidenum">
              <a:rPr lang="en-US" smtClean="0"/>
              <a:t>‹#›</a:t>
            </a:fld>
            <a:endParaRPr lang="en-US"/>
          </a:p>
        </p:txBody>
      </p:sp>
    </p:spTree>
    <p:extLst>
      <p:ext uri="{BB962C8B-B14F-4D97-AF65-F5344CB8AC3E}">
        <p14:creationId xmlns:p14="http://schemas.microsoft.com/office/powerpoint/2010/main" val="3519151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46762-9BA9-B074-9D94-89DAF514D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CEFF0-0300-A5D6-7BA8-3ECF55902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83100-4D63-C783-564E-098E2DF0B8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B35191-CCFD-5BEA-60BF-69CD2C17A1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56BA7-A51E-6F4A-AC8A-9D5F0D685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35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4B4B-7DC4-332D-7BD1-F9EE6E7A8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5644-3DD4-F7E7-3C24-0792FE9A0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528F4-B54F-D382-9A93-9C01501336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27D91D-36F7-1F68-A27E-E7BF1BE087A5}"/>
              </a:ext>
            </a:extLst>
          </p:cNvPr>
          <p:cNvSpPr>
            <a:spLocks noGrp="1"/>
          </p:cNvSpPr>
          <p:nvPr>
            <p:ph type="sldNum" sz="quarter" idx="5"/>
          </p:nvPr>
        </p:nvSpPr>
        <p:spPr/>
        <p:txBody>
          <a:bodyPr/>
          <a:lstStyle/>
          <a:p>
            <a:fld id="{9A656BA7-A51E-6F4A-AC8A-9D5F0D685644}" type="slidenum">
              <a:rPr lang="en-US" smtClean="0"/>
              <a:t>6</a:t>
            </a:fld>
            <a:endParaRPr lang="en-US"/>
          </a:p>
        </p:txBody>
      </p:sp>
    </p:spTree>
    <p:extLst>
      <p:ext uri="{BB962C8B-B14F-4D97-AF65-F5344CB8AC3E}">
        <p14:creationId xmlns:p14="http://schemas.microsoft.com/office/powerpoint/2010/main" val="1331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4B4B-7DC4-332D-7BD1-F9EE6E7A8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45644-3DD4-F7E7-3C24-0792FE9A0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528F4-B54F-D382-9A93-9C01501336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27D91D-36F7-1F68-A27E-E7BF1BE087A5}"/>
              </a:ext>
            </a:extLst>
          </p:cNvPr>
          <p:cNvSpPr>
            <a:spLocks noGrp="1"/>
          </p:cNvSpPr>
          <p:nvPr>
            <p:ph type="sldNum" sz="quarter" idx="5"/>
          </p:nvPr>
        </p:nvSpPr>
        <p:spPr/>
        <p:txBody>
          <a:bodyPr/>
          <a:lstStyle/>
          <a:p>
            <a:fld id="{9A656BA7-A51E-6F4A-AC8A-9D5F0D685644}" type="slidenum">
              <a:rPr lang="en-US" smtClean="0"/>
              <a:t>10</a:t>
            </a:fld>
            <a:endParaRPr lang="en-US"/>
          </a:p>
        </p:txBody>
      </p:sp>
    </p:spTree>
    <p:extLst>
      <p:ext uri="{BB962C8B-B14F-4D97-AF65-F5344CB8AC3E}">
        <p14:creationId xmlns:p14="http://schemas.microsoft.com/office/powerpoint/2010/main" val="1331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C689-E5C3-C886-15CE-2CF580C8D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4D9B6-81D0-1796-DE69-633E37824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4CB6-3D44-D1BB-DA0E-DB5D37B6B5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707E07B-234F-1E4A-1C9E-A3461E7B2D61}"/>
              </a:ext>
            </a:extLst>
          </p:cNvPr>
          <p:cNvSpPr>
            <a:spLocks noGrp="1"/>
          </p:cNvSpPr>
          <p:nvPr>
            <p:ph type="sldNum" sz="quarter" idx="5"/>
          </p:nvPr>
        </p:nvSpPr>
        <p:spPr/>
        <p:txBody>
          <a:bodyPr/>
          <a:lstStyle/>
          <a:p>
            <a:fld id="{9A656BA7-A51E-6F4A-AC8A-9D5F0D685644}" type="slidenum">
              <a:rPr lang="en-US" smtClean="0"/>
              <a:t>13</a:t>
            </a:fld>
            <a:endParaRPr lang="en-US"/>
          </a:p>
        </p:txBody>
      </p:sp>
    </p:spTree>
    <p:extLst>
      <p:ext uri="{BB962C8B-B14F-4D97-AF65-F5344CB8AC3E}">
        <p14:creationId xmlns:p14="http://schemas.microsoft.com/office/powerpoint/2010/main" val="250405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56BA7-A51E-6F4A-AC8A-9D5F0D685644}" type="slidenum">
              <a:rPr lang="en-US" smtClean="0"/>
              <a:t>16</a:t>
            </a:fld>
            <a:endParaRPr lang="en-US"/>
          </a:p>
        </p:txBody>
      </p:sp>
    </p:spTree>
    <p:extLst>
      <p:ext uri="{BB962C8B-B14F-4D97-AF65-F5344CB8AC3E}">
        <p14:creationId xmlns:p14="http://schemas.microsoft.com/office/powerpoint/2010/main" val="26531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7FBB6-C378-E527-4392-8C5BA0710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CAA48-0D6A-570F-17CB-1382123F2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42016-577D-DD62-8A51-FC75464EC0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5C5DFC-6D3E-B803-4DEB-51BB1ED6A381}"/>
              </a:ext>
            </a:extLst>
          </p:cNvPr>
          <p:cNvSpPr>
            <a:spLocks noGrp="1"/>
          </p:cNvSpPr>
          <p:nvPr>
            <p:ph type="sldNum" sz="quarter" idx="5"/>
          </p:nvPr>
        </p:nvSpPr>
        <p:spPr/>
        <p:txBody>
          <a:bodyPr/>
          <a:lstStyle/>
          <a:p>
            <a:fld id="{9A656BA7-A51E-6F4A-AC8A-9D5F0D685644}" type="slidenum">
              <a:rPr lang="en-US" smtClean="0"/>
              <a:t>17</a:t>
            </a:fld>
            <a:endParaRPr lang="en-US"/>
          </a:p>
        </p:txBody>
      </p:sp>
    </p:spTree>
    <p:extLst>
      <p:ext uri="{BB962C8B-B14F-4D97-AF65-F5344CB8AC3E}">
        <p14:creationId xmlns:p14="http://schemas.microsoft.com/office/powerpoint/2010/main" val="284192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56BA7-A51E-6F4A-AC8A-9D5F0D685644}" type="slidenum">
              <a:rPr lang="en-US" smtClean="0"/>
              <a:t>19</a:t>
            </a:fld>
            <a:endParaRPr lang="en-US"/>
          </a:p>
        </p:txBody>
      </p:sp>
    </p:spTree>
    <p:extLst>
      <p:ext uri="{BB962C8B-B14F-4D97-AF65-F5344CB8AC3E}">
        <p14:creationId xmlns:p14="http://schemas.microsoft.com/office/powerpoint/2010/main" val="346045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7FBB6-C378-E527-4392-8C5BA0710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CAA48-0D6A-570F-17CB-1382123F2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42016-577D-DD62-8A51-FC75464EC0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5C5DFC-6D3E-B803-4DEB-51BB1ED6A381}"/>
              </a:ext>
            </a:extLst>
          </p:cNvPr>
          <p:cNvSpPr>
            <a:spLocks noGrp="1"/>
          </p:cNvSpPr>
          <p:nvPr>
            <p:ph type="sldNum" sz="quarter" idx="5"/>
          </p:nvPr>
        </p:nvSpPr>
        <p:spPr/>
        <p:txBody>
          <a:bodyPr/>
          <a:lstStyle/>
          <a:p>
            <a:fld id="{9A656BA7-A51E-6F4A-AC8A-9D5F0D685644}" type="slidenum">
              <a:rPr lang="en-US" smtClean="0"/>
              <a:t>20</a:t>
            </a:fld>
            <a:endParaRPr lang="en-US"/>
          </a:p>
        </p:txBody>
      </p:sp>
    </p:spTree>
    <p:extLst>
      <p:ext uri="{BB962C8B-B14F-4D97-AF65-F5344CB8AC3E}">
        <p14:creationId xmlns:p14="http://schemas.microsoft.com/office/powerpoint/2010/main" val="328153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8ABE670-3CC9-D34E-9D7D-37D2F4AB9A59}"/>
              </a:ext>
            </a:extLst>
          </p:cNvPr>
          <p:cNvSpPr>
            <a:spLocks noGrp="1"/>
          </p:cNvSpPr>
          <p:nvPr>
            <p:ph sz="half" idx="1"/>
          </p:nvPr>
        </p:nvSpPr>
        <p:spPr>
          <a:xfrm>
            <a:off x="408515" y="3633864"/>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mj-lt"/>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B8F6469A-EF25-A949-8193-02ADAA67604E}"/>
              </a:ext>
            </a:extLst>
          </p:cNvPr>
          <p:cNvSpPr>
            <a:spLocks noGrp="1"/>
          </p:cNvSpPr>
          <p:nvPr>
            <p:ph sz="half" idx="16"/>
          </p:nvPr>
        </p:nvSpPr>
        <p:spPr>
          <a:xfrm>
            <a:off x="408515" y="4257706"/>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17285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48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66BF8-AD80-4222-970F-8231190C064F}"/>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6" name="Text Placeholder 11">
            <a:extLst>
              <a:ext uri="{FF2B5EF4-FFF2-40B4-BE49-F238E27FC236}">
                <a16:creationId xmlns:a16="http://schemas.microsoft.com/office/drawing/2014/main" id="{A00A7FDA-CD28-4A7E-B0F1-3A9060C9E6C2}"/>
              </a:ext>
            </a:extLst>
          </p:cNvPr>
          <p:cNvSpPr txBox="1">
            <a:spLocks/>
          </p:cNvSpPr>
          <p:nvPr userDrawn="1"/>
        </p:nvSpPr>
        <p:spPr>
          <a:xfrm>
            <a:off x="2537015" y="4904248"/>
            <a:ext cx="1671638" cy="194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7" name="Text Placeholder 11">
            <a:extLst>
              <a:ext uri="{FF2B5EF4-FFF2-40B4-BE49-F238E27FC236}">
                <a16:creationId xmlns:a16="http://schemas.microsoft.com/office/drawing/2014/main" id="{02AF9D57-6170-4D82-9676-96C20BEBCB1C}"/>
              </a:ext>
            </a:extLst>
          </p:cNvPr>
          <p:cNvSpPr txBox="1">
            <a:spLocks/>
          </p:cNvSpPr>
          <p:nvPr userDrawn="1"/>
        </p:nvSpPr>
        <p:spPr>
          <a:xfrm>
            <a:off x="4439491" y="4904248"/>
            <a:ext cx="1991587" cy="194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9" name="Slide Number Placeholder 3">
            <a:extLst>
              <a:ext uri="{FF2B5EF4-FFF2-40B4-BE49-F238E27FC236}">
                <a16:creationId xmlns:a16="http://schemas.microsoft.com/office/drawing/2014/main" id="{E7995EF8-2083-40E0-A51A-9EF7D16ABFD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0" name="Footer Placeholder 2">
            <a:extLst>
              <a:ext uri="{FF2B5EF4-FFF2-40B4-BE49-F238E27FC236}">
                <a16:creationId xmlns:a16="http://schemas.microsoft.com/office/drawing/2014/main" id="{A7942DD3-266D-465A-B524-5FBDE42D222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2" name="Date Placeholder 13">
            <a:extLst>
              <a:ext uri="{FF2B5EF4-FFF2-40B4-BE49-F238E27FC236}">
                <a16:creationId xmlns:a16="http://schemas.microsoft.com/office/drawing/2014/main" id="{081DD463-15C9-4758-B976-A8A558435A3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69343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B0EF88-2D87-DC45-9A5B-4A97D2BF51BE}"/>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A7995DD-9A75-2A40-A27F-39BE78B2BFB2}"/>
              </a:ext>
            </a:extLst>
          </p:cNvPr>
          <p:cNvSpPr>
            <a:spLocks noGrp="1"/>
          </p:cNvSpPr>
          <p:nvPr>
            <p:ph sz="half" idx="1" hasCustomPrompt="1"/>
          </p:nvPr>
        </p:nvSpPr>
        <p:spPr>
          <a:xfrm>
            <a:off x="419733" y="1028700"/>
            <a:ext cx="8317867" cy="3748569"/>
          </a:xfrm>
          <a:prstGeom prst="rect">
            <a:avLst/>
          </a:prstGeom>
        </p:spPr>
        <p:txBody>
          <a:bodyPr lIns="0" tIns="0" rIns="0" bIns="0">
            <a:normAutofit/>
          </a:bodyPr>
          <a:lstStyle>
            <a:lvl1pPr marL="285750" indent="-285750">
              <a:buFont typeface="Arial"/>
              <a:buChar char="•"/>
              <a:defRPr sz="1600">
                <a:solidFill>
                  <a:schemeClr val="tx1">
                    <a:lumMod val="85000"/>
                    <a:lumOff val="15000"/>
                  </a:schemeClr>
                </a:solidFill>
                <a:latin typeface="Colart Standard Light" pitchFamily="50" charset="0"/>
                <a:cs typeface="Arial" panose="020B0604020202020204" pitchFamily="34" charset="0"/>
              </a:defRPr>
            </a:lvl1pPr>
            <a:lvl2pPr>
              <a:defRPr sz="1400"/>
            </a:lvl2pPr>
            <a:lvl3pPr>
              <a:defRPr sz="1200"/>
            </a:lvl3pPr>
            <a:lvl4pPr>
              <a:defRPr sz="1100"/>
            </a:lvl4pPr>
            <a:lvl5pPr>
              <a:defRPr sz="1050"/>
            </a:lvl5pPr>
            <a:lvl6pPr>
              <a:defRPr sz="1800"/>
            </a:lvl6pPr>
            <a:lvl7pPr>
              <a:defRPr sz="1800"/>
            </a:lvl7pPr>
            <a:lvl8pPr>
              <a:defRPr sz="1800"/>
            </a:lvl8pPr>
            <a:lvl9pPr>
              <a:defRPr sz="1800"/>
            </a:lvl9pPr>
          </a:lstStyle>
          <a:p>
            <a:pPr lvl="0"/>
            <a:r>
              <a:rPr lang="en-GB"/>
              <a:t>This is a test</a:t>
            </a:r>
          </a:p>
          <a:p>
            <a:pPr lvl="1"/>
            <a:r>
              <a:rPr lang="en-GB"/>
              <a:t>This is a test</a:t>
            </a:r>
          </a:p>
          <a:p>
            <a:pPr lvl="2"/>
            <a:r>
              <a:rPr lang="en-GB"/>
              <a:t>This is a test</a:t>
            </a:r>
          </a:p>
          <a:p>
            <a:pPr lvl="3"/>
            <a:r>
              <a:rPr lang="en-GB"/>
              <a:t>This is a test</a:t>
            </a:r>
          </a:p>
          <a:p>
            <a:pPr lvl="4"/>
            <a:r>
              <a:rPr lang="en-GB"/>
              <a:t>This is a test</a:t>
            </a:r>
          </a:p>
          <a:p>
            <a:pPr lvl="0"/>
            <a:endParaRPr lang="en-GB"/>
          </a:p>
        </p:txBody>
      </p:sp>
      <p:sp>
        <p:nvSpPr>
          <p:cNvPr id="10" name="Slide Number Placeholder 3">
            <a:extLst>
              <a:ext uri="{FF2B5EF4-FFF2-40B4-BE49-F238E27FC236}">
                <a16:creationId xmlns:a16="http://schemas.microsoft.com/office/drawing/2014/main" id="{54292FA6-8CF8-4651-996A-4B5C5E0A961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1" name="Footer Placeholder 2">
            <a:extLst>
              <a:ext uri="{FF2B5EF4-FFF2-40B4-BE49-F238E27FC236}">
                <a16:creationId xmlns:a16="http://schemas.microsoft.com/office/drawing/2014/main" id="{85113C03-7C98-4434-96C1-D6D03F077B0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2" name="Date Placeholder 13">
            <a:extLst>
              <a:ext uri="{FF2B5EF4-FFF2-40B4-BE49-F238E27FC236}">
                <a16:creationId xmlns:a16="http://schemas.microsoft.com/office/drawing/2014/main" id="{4EF1F667-F7B1-4083-B10B-9FD52EC5DC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26A30540-D323-4ADA-87AA-70EE6C94EF16}" type="datetime3">
              <a:rPr lang="en-GB" smtClean="0"/>
              <a:t>15 January, 2025</a:t>
            </a:fld>
            <a:endParaRPr lang="en-GB"/>
          </a:p>
        </p:txBody>
      </p:sp>
    </p:spTree>
    <p:extLst>
      <p:ext uri="{BB962C8B-B14F-4D97-AF65-F5344CB8AC3E}">
        <p14:creationId xmlns:p14="http://schemas.microsoft.com/office/powerpoint/2010/main" val="125219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6DFC96-F9D2-0E46-9E11-540A64DF0960}"/>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02B2B02-A4FD-B042-8EBC-61EF63D08EA1}"/>
              </a:ext>
            </a:extLst>
          </p:cNvPr>
          <p:cNvSpPr>
            <a:spLocks noGrp="1"/>
          </p:cNvSpPr>
          <p:nvPr>
            <p:ph sz="half" idx="1"/>
          </p:nvPr>
        </p:nvSpPr>
        <p:spPr>
          <a:xfrm>
            <a:off x="419099" y="1028700"/>
            <a:ext cx="4057651" cy="3748569"/>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4242A4BA-6CE2-DC45-B9FE-90BFD6B28746}"/>
              </a:ext>
            </a:extLst>
          </p:cNvPr>
          <p:cNvSpPr>
            <a:spLocks noGrp="1"/>
          </p:cNvSpPr>
          <p:nvPr>
            <p:ph sz="half" idx="13"/>
          </p:nvPr>
        </p:nvSpPr>
        <p:spPr>
          <a:xfrm>
            <a:off x="4679950" y="1028700"/>
            <a:ext cx="4057650" cy="3748569"/>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Slide Number Placeholder 3">
            <a:extLst>
              <a:ext uri="{FF2B5EF4-FFF2-40B4-BE49-F238E27FC236}">
                <a16:creationId xmlns:a16="http://schemas.microsoft.com/office/drawing/2014/main" id="{86C70B2B-B59B-42B6-9B25-BF3C264BE33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0" name="Footer Placeholder 2">
            <a:extLst>
              <a:ext uri="{FF2B5EF4-FFF2-40B4-BE49-F238E27FC236}">
                <a16:creationId xmlns:a16="http://schemas.microsoft.com/office/drawing/2014/main" id="{20D83066-9858-4CDF-B8C2-C75D90B943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BC4B71EB-9B8B-48AB-B5D9-893D341E455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3985C4F-1ACB-40F0-950D-A03CCE469FD2}" type="datetime3">
              <a:rPr lang="en-GB" smtClean="0"/>
              <a:t>15 January, 2025</a:t>
            </a:fld>
            <a:endParaRPr lang="en-GB"/>
          </a:p>
        </p:txBody>
      </p:sp>
    </p:spTree>
    <p:extLst>
      <p:ext uri="{BB962C8B-B14F-4D97-AF65-F5344CB8AC3E}">
        <p14:creationId xmlns:p14="http://schemas.microsoft.com/office/powerpoint/2010/main" val="428565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058492-F4C7-7A4E-9926-DE277C52885C}"/>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76147AE4-B2B0-B144-8AFD-748F8351F9A6}"/>
              </a:ext>
            </a:extLst>
          </p:cNvPr>
          <p:cNvSpPr>
            <a:spLocks noGrp="1"/>
          </p:cNvSpPr>
          <p:nvPr>
            <p:ph sz="half" idx="1"/>
          </p:nvPr>
        </p:nvSpPr>
        <p:spPr>
          <a:xfrm>
            <a:off x="419099" y="1028700"/>
            <a:ext cx="4057651" cy="35655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Picture Placeholder 10">
            <a:extLst>
              <a:ext uri="{FF2B5EF4-FFF2-40B4-BE49-F238E27FC236}">
                <a16:creationId xmlns:a16="http://schemas.microsoft.com/office/drawing/2014/main" id="{BB514168-2BB4-B043-A41F-539F77301797}"/>
              </a:ext>
            </a:extLst>
          </p:cNvPr>
          <p:cNvSpPr>
            <a:spLocks noGrp="1"/>
          </p:cNvSpPr>
          <p:nvPr>
            <p:ph type="pic" sz="quarter" idx="13"/>
          </p:nvPr>
        </p:nvSpPr>
        <p:spPr>
          <a:xfrm>
            <a:off x="4679950" y="1028700"/>
            <a:ext cx="4057650" cy="3565525"/>
          </a:xfrm>
          <a:prstGeom prst="rect">
            <a:avLst/>
          </a:prstGeom>
        </p:spPr>
        <p:txBody>
          <a:bodyPr>
            <a:normAutofit/>
          </a:bodyPr>
          <a:lstStyle>
            <a:lvl1pPr marL="0" indent="0">
              <a:buNone/>
              <a:defRPr sz="1600" b="0" i="0">
                <a:solidFill>
                  <a:schemeClr val="tx1">
                    <a:lumMod val="85000"/>
                    <a:lumOff val="15000"/>
                  </a:schemeClr>
                </a:solidFill>
                <a:latin typeface="Colart Standard Light" pitchFamily="50" charset="0"/>
                <a:cs typeface="Arial"/>
              </a:defRPr>
            </a:lvl1pPr>
          </a:lstStyle>
          <a:p>
            <a:endParaRPr lang="en-US"/>
          </a:p>
        </p:txBody>
      </p:sp>
      <p:sp>
        <p:nvSpPr>
          <p:cNvPr id="6" name="Slide Number Placeholder 3">
            <a:extLst>
              <a:ext uri="{FF2B5EF4-FFF2-40B4-BE49-F238E27FC236}">
                <a16:creationId xmlns:a16="http://schemas.microsoft.com/office/drawing/2014/main" id="{72138CC9-860A-405B-8421-0FF7DA9AC45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7" name="Footer Placeholder 2">
            <a:extLst>
              <a:ext uri="{FF2B5EF4-FFF2-40B4-BE49-F238E27FC236}">
                <a16:creationId xmlns:a16="http://schemas.microsoft.com/office/drawing/2014/main" id="{F7FE2734-3CD5-474A-BC3B-CE4B7C86FFD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11ED40B5-E714-432B-B3EB-7DA3F500E22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6C93AA6-7E29-406F-900D-28FA6AC585CF}" type="datetime3">
              <a:rPr lang="en-GB" smtClean="0"/>
              <a:t>15 January, 2025</a:t>
            </a:fld>
            <a:endParaRPr lang="en-GB"/>
          </a:p>
        </p:txBody>
      </p:sp>
    </p:spTree>
    <p:extLst>
      <p:ext uri="{BB962C8B-B14F-4D97-AF65-F5344CB8AC3E}">
        <p14:creationId xmlns:p14="http://schemas.microsoft.com/office/powerpoint/2010/main" val="78655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F558247-1725-B54B-852E-17C74F9BCB36}"/>
              </a:ext>
            </a:extLst>
          </p:cNvPr>
          <p:cNvSpPr>
            <a:spLocks noGrp="1"/>
          </p:cNvSpPr>
          <p:nvPr>
            <p:ph type="pic" sz="quarter" idx="13"/>
          </p:nvPr>
        </p:nvSpPr>
        <p:spPr>
          <a:xfrm>
            <a:off x="467995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1" name="Picture Placeholder 10">
            <a:extLst>
              <a:ext uri="{FF2B5EF4-FFF2-40B4-BE49-F238E27FC236}">
                <a16:creationId xmlns:a16="http://schemas.microsoft.com/office/drawing/2014/main" id="{7A49E4B7-B15A-8448-BA24-49E047E62BF0}"/>
              </a:ext>
            </a:extLst>
          </p:cNvPr>
          <p:cNvSpPr>
            <a:spLocks noGrp="1"/>
          </p:cNvSpPr>
          <p:nvPr>
            <p:ph type="pic" sz="quarter" idx="14"/>
          </p:nvPr>
        </p:nvSpPr>
        <p:spPr>
          <a:xfrm>
            <a:off x="41910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2" name="Content Placeholder 2">
            <a:extLst>
              <a:ext uri="{FF2B5EF4-FFF2-40B4-BE49-F238E27FC236}">
                <a16:creationId xmlns:a16="http://schemas.microsoft.com/office/drawing/2014/main" id="{856B4708-2B33-E34F-8F5C-236782BF5CAD}"/>
              </a:ext>
            </a:extLst>
          </p:cNvPr>
          <p:cNvSpPr>
            <a:spLocks noGrp="1"/>
          </p:cNvSpPr>
          <p:nvPr>
            <p:ph sz="half" idx="1"/>
          </p:nvPr>
        </p:nvSpPr>
        <p:spPr>
          <a:xfrm>
            <a:off x="419100" y="3028951"/>
            <a:ext cx="4057650" cy="1748318"/>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3" name="Content Placeholder 2">
            <a:extLst>
              <a:ext uri="{FF2B5EF4-FFF2-40B4-BE49-F238E27FC236}">
                <a16:creationId xmlns:a16="http://schemas.microsoft.com/office/drawing/2014/main" id="{13C31720-FAD5-1A48-B6C5-535973307A7D}"/>
              </a:ext>
            </a:extLst>
          </p:cNvPr>
          <p:cNvSpPr>
            <a:spLocks noGrp="1"/>
          </p:cNvSpPr>
          <p:nvPr>
            <p:ph sz="half" idx="15"/>
          </p:nvPr>
        </p:nvSpPr>
        <p:spPr>
          <a:xfrm>
            <a:off x="4679950" y="3028950"/>
            <a:ext cx="4057650" cy="1748318"/>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Title 1">
            <a:extLst>
              <a:ext uri="{FF2B5EF4-FFF2-40B4-BE49-F238E27FC236}">
                <a16:creationId xmlns:a16="http://schemas.microsoft.com/office/drawing/2014/main" id="{AA4C7B19-7820-0540-8385-CD44A8A247E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Slide Number Placeholder 3">
            <a:extLst>
              <a:ext uri="{FF2B5EF4-FFF2-40B4-BE49-F238E27FC236}">
                <a16:creationId xmlns:a16="http://schemas.microsoft.com/office/drawing/2014/main" id="{4F2059D0-916F-49A1-9BC4-0DD839A6CC67}"/>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9" name="Footer Placeholder 2">
            <a:extLst>
              <a:ext uri="{FF2B5EF4-FFF2-40B4-BE49-F238E27FC236}">
                <a16:creationId xmlns:a16="http://schemas.microsoft.com/office/drawing/2014/main" id="{B1265B7B-5284-41E0-8A51-85890840275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13F75789-C8D3-4C27-A773-02603CC97F0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851659EF-E014-45D6-B0E5-78446918008A}" type="datetime3">
              <a:rPr lang="en-GB" smtClean="0"/>
              <a:t>15 January, 2025</a:t>
            </a:fld>
            <a:endParaRPr lang="en-GB"/>
          </a:p>
        </p:txBody>
      </p:sp>
    </p:spTree>
    <p:extLst>
      <p:ext uri="{BB962C8B-B14F-4D97-AF65-F5344CB8AC3E}">
        <p14:creationId xmlns:p14="http://schemas.microsoft.com/office/powerpoint/2010/main" val="68009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79AAE30-836B-7547-A758-A750DE5E8054}"/>
              </a:ext>
            </a:extLst>
          </p:cNvPr>
          <p:cNvSpPr>
            <a:spLocks noGrp="1"/>
          </p:cNvSpPr>
          <p:nvPr>
            <p:ph type="pic" sz="quarter" idx="13"/>
          </p:nvPr>
        </p:nvSpPr>
        <p:spPr>
          <a:xfrm>
            <a:off x="419100" y="102869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7" name="Picture Placeholder 10">
            <a:extLst>
              <a:ext uri="{FF2B5EF4-FFF2-40B4-BE49-F238E27FC236}">
                <a16:creationId xmlns:a16="http://schemas.microsoft.com/office/drawing/2014/main" id="{9A400ACC-8C4E-8546-9A0E-1649018D1182}"/>
              </a:ext>
            </a:extLst>
          </p:cNvPr>
          <p:cNvSpPr>
            <a:spLocks noGrp="1"/>
          </p:cNvSpPr>
          <p:nvPr>
            <p:ph type="pic" sz="quarter" idx="14"/>
          </p:nvPr>
        </p:nvSpPr>
        <p:spPr>
          <a:xfrm>
            <a:off x="419100" y="2266814"/>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8" name="Picture Placeholder 10">
            <a:extLst>
              <a:ext uri="{FF2B5EF4-FFF2-40B4-BE49-F238E27FC236}">
                <a16:creationId xmlns:a16="http://schemas.microsoft.com/office/drawing/2014/main" id="{1364E7C3-7FDA-C846-AE94-F749DA218067}"/>
              </a:ext>
            </a:extLst>
          </p:cNvPr>
          <p:cNvSpPr>
            <a:spLocks noGrp="1"/>
          </p:cNvSpPr>
          <p:nvPr>
            <p:ph type="pic" sz="quarter" idx="15"/>
          </p:nvPr>
        </p:nvSpPr>
        <p:spPr>
          <a:xfrm>
            <a:off x="419733" y="350492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9" name="Title 1">
            <a:extLst>
              <a:ext uri="{FF2B5EF4-FFF2-40B4-BE49-F238E27FC236}">
                <a16:creationId xmlns:a16="http://schemas.microsoft.com/office/drawing/2014/main" id="{D90CE5C4-1945-9C44-8FB8-DB36EBE72A10}"/>
              </a:ext>
            </a:extLst>
          </p:cNvPr>
          <p:cNvSpPr>
            <a:spLocks noGrp="1"/>
          </p:cNvSpPr>
          <p:nvPr>
            <p:ph type="ctrTitle"/>
          </p:nvPr>
        </p:nvSpPr>
        <p:spPr>
          <a:xfrm>
            <a:off x="419099"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4F48FC1B-25E7-C14B-9118-42CA5AB074BE}"/>
              </a:ext>
            </a:extLst>
          </p:cNvPr>
          <p:cNvSpPr>
            <a:spLocks noGrp="1"/>
          </p:cNvSpPr>
          <p:nvPr>
            <p:ph sz="half" idx="16"/>
          </p:nvPr>
        </p:nvSpPr>
        <p:spPr>
          <a:xfrm>
            <a:off x="2515233" y="350492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D13BE64E-ADB5-1F4C-A2F2-23C0C8843D48}"/>
              </a:ext>
            </a:extLst>
          </p:cNvPr>
          <p:cNvSpPr>
            <a:spLocks noGrp="1"/>
          </p:cNvSpPr>
          <p:nvPr>
            <p:ph sz="half" idx="19"/>
          </p:nvPr>
        </p:nvSpPr>
        <p:spPr>
          <a:xfrm>
            <a:off x="2514600" y="2266814"/>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Content Placeholder 2">
            <a:extLst>
              <a:ext uri="{FF2B5EF4-FFF2-40B4-BE49-F238E27FC236}">
                <a16:creationId xmlns:a16="http://schemas.microsoft.com/office/drawing/2014/main" id="{DDEF470C-A290-EA46-9898-401F38E843AE}"/>
              </a:ext>
            </a:extLst>
          </p:cNvPr>
          <p:cNvSpPr>
            <a:spLocks noGrp="1"/>
          </p:cNvSpPr>
          <p:nvPr>
            <p:ph sz="half" idx="20"/>
          </p:nvPr>
        </p:nvSpPr>
        <p:spPr>
          <a:xfrm>
            <a:off x="2514600" y="102869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Slide Number Placeholder 3">
            <a:extLst>
              <a:ext uri="{FF2B5EF4-FFF2-40B4-BE49-F238E27FC236}">
                <a16:creationId xmlns:a16="http://schemas.microsoft.com/office/drawing/2014/main" id="{CE6E63B1-82C9-4D05-B402-4511FD5112F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5" name="Footer Placeholder 2">
            <a:extLst>
              <a:ext uri="{FF2B5EF4-FFF2-40B4-BE49-F238E27FC236}">
                <a16:creationId xmlns:a16="http://schemas.microsoft.com/office/drawing/2014/main" id="{8775A128-D2DE-4D10-911B-76F8EFE149C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6" name="Date Placeholder 13">
            <a:extLst>
              <a:ext uri="{FF2B5EF4-FFF2-40B4-BE49-F238E27FC236}">
                <a16:creationId xmlns:a16="http://schemas.microsoft.com/office/drawing/2014/main" id="{30B40302-7081-44F8-9147-353D42152F0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F76DDC6-B99C-49F4-9B8B-38106EE1A905}" type="datetime3">
              <a:rPr lang="en-GB" smtClean="0"/>
              <a:t>15 January, 2025</a:t>
            </a:fld>
            <a:endParaRPr lang="en-GB"/>
          </a:p>
        </p:txBody>
      </p:sp>
    </p:spTree>
    <p:extLst>
      <p:ext uri="{BB962C8B-B14F-4D97-AF65-F5344CB8AC3E}">
        <p14:creationId xmlns:p14="http://schemas.microsoft.com/office/powerpoint/2010/main" val="301936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D273FA-2B3E-A244-BD69-7F6E67EE0AD8}"/>
              </a:ext>
            </a:extLst>
          </p:cNvPr>
          <p:cNvSpPr>
            <a:spLocks noGrp="1"/>
          </p:cNvSpPr>
          <p:nvPr>
            <p:ph type="ctrTitle"/>
          </p:nvPr>
        </p:nvSpPr>
        <p:spPr>
          <a:xfrm>
            <a:off x="419100" y="365936"/>
            <a:ext cx="7143750"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4AACAA27-FDA3-1E41-8505-9C8CE55591DE}"/>
              </a:ext>
            </a:extLst>
          </p:cNvPr>
          <p:cNvSpPr>
            <a:spLocks noGrp="1"/>
          </p:cNvSpPr>
          <p:nvPr>
            <p:ph sz="half" idx="1"/>
          </p:nvPr>
        </p:nvSpPr>
        <p:spPr>
          <a:xfrm>
            <a:off x="5276850" y="1028700"/>
            <a:ext cx="3460750" cy="3748864"/>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3">
            <a:extLst>
              <a:ext uri="{FF2B5EF4-FFF2-40B4-BE49-F238E27FC236}">
                <a16:creationId xmlns:a16="http://schemas.microsoft.com/office/drawing/2014/main" id="{4E76BFF4-14F7-48D0-A9F8-0CB4B06BE75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8" name="Footer Placeholder 2">
            <a:extLst>
              <a:ext uri="{FF2B5EF4-FFF2-40B4-BE49-F238E27FC236}">
                <a16:creationId xmlns:a16="http://schemas.microsoft.com/office/drawing/2014/main" id="{B7FC9DC7-45B7-4588-97AA-DA2C52075B8C}"/>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9" name="Date Placeholder 13">
            <a:extLst>
              <a:ext uri="{FF2B5EF4-FFF2-40B4-BE49-F238E27FC236}">
                <a16:creationId xmlns:a16="http://schemas.microsoft.com/office/drawing/2014/main" id="{8F73CFBC-49D5-4508-8FB7-2ED86C7779D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F3FA845A-D5B1-43B1-9C5F-196F4BC3A783}" type="datetime3">
              <a:rPr lang="en-GB" smtClean="0"/>
              <a:t>15 January, 2025</a:t>
            </a:fld>
            <a:endParaRPr lang="en-GB"/>
          </a:p>
        </p:txBody>
      </p:sp>
    </p:spTree>
    <p:extLst>
      <p:ext uri="{BB962C8B-B14F-4D97-AF65-F5344CB8AC3E}">
        <p14:creationId xmlns:p14="http://schemas.microsoft.com/office/powerpoint/2010/main" val="44052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DDFBF77-3F1D-064B-83CC-D2F62DBED4D6}"/>
              </a:ext>
            </a:extLst>
          </p:cNvPr>
          <p:cNvSpPr>
            <a:spLocks noGrp="1"/>
          </p:cNvSpPr>
          <p:nvPr>
            <p:ph sz="half" idx="16"/>
          </p:nvPr>
        </p:nvSpPr>
        <p:spPr>
          <a:xfrm>
            <a:off x="419100" y="3051883"/>
            <a:ext cx="1936117" cy="1725386"/>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196EBF69-A310-C341-815B-B3A957CFEFB4}"/>
              </a:ext>
            </a:extLst>
          </p:cNvPr>
          <p:cNvSpPr>
            <a:spLocks noGrp="1"/>
          </p:cNvSpPr>
          <p:nvPr>
            <p:ph sz="half" idx="17"/>
          </p:nvPr>
        </p:nvSpPr>
        <p:spPr>
          <a:xfrm>
            <a:off x="2540000" y="3051883"/>
            <a:ext cx="1936117"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Content Placeholder 2">
            <a:extLst>
              <a:ext uri="{FF2B5EF4-FFF2-40B4-BE49-F238E27FC236}">
                <a16:creationId xmlns:a16="http://schemas.microsoft.com/office/drawing/2014/main" id="{162BB5B3-A866-9046-8001-521EC1429779}"/>
              </a:ext>
            </a:extLst>
          </p:cNvPr>
          <p:cNvSpPr>
            <a:spLocks noGrp="1"/>
          </p:cNvSpPr>
          <p:nvPr>
            <p:ph sz="half" idx="18"/>
          </p:nvPr>
        </p:nvSpPr>
        <p:spPr>
          <a:xfrm>
            <a:off x="4679318" y="3051883"/>
            <a:ext cx="19304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7D7E5191-22C2-E544-9B6C-D78CD29DBCB4}"/>
              </a:ext>
            </a:extLst>
          </p:cNvPr>
          <p:cNvSpPr>
            <a:spLocks noGrp="1"/>
          </p:cNvSpPr>
          <p:nvPr>
            <p:ph sz="half" idx="19"/>
          </p:nvPr>
        </p:nvSpPr>
        <p:spPr>
          <a:xfrm>
            <a:off x="6819268" y="3051883"/>
            <a:ext cx="19177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Title 1">
            <a:extLst>
              <a:ext uri="{FF2B5EF4-FFF2-40B4-BE49-F238E27FC236}">
                <a16:creationId xmlns:a16="http://schemas.microsoft.com/office/drawing/2014/main" id="{2CC04EC1-4292-B34D-96CF-5B7C0E634917}"/>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3" name="Slide Number Placeholder 3">
            <a:extLst>
              <a:ext uri="{FF2B5EF4-FFF2-40B4-BE49-F238E27FC236}">
                <a16:creationId xmlns:a16="http://schemas.microsoft.com/office/drawing/2014/main" id="{A0BA8A9F-FC8F-40AE-A657-EB2AA0A75AE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Footer Placeholder 2">
            <a:extLst>
              <a:ext uri="{FF2B5EF4-FFF2-40B4-BE49-F238E27FC236}">
                <a16:creationId xmlns:a16="http://schemas.microsoft.com/office/drawing/2014/main" id="{EC535009-39A9-43CB-8284-DCAFF9460A6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9CDF81CE-C792-4DAF-B1DC-740A99EC6D7C}"/>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A0B498A-B477-4359-AACC-3A0925F02163}" type="datetime3">
              <a:rPr lang="en-GB" smtClean="0"/>
              <a:t>15 January, 2025</a:t>
            </a:fld>
            <a:endParaRPr lang="en-GB"/>
          </a:p>
        </p:txBody>
      </p:sp>
    </p:spTree>
    <p:extLst>
      <p:ext uri="{BB962C8B-B14F-4D97-AF65-F5344CB8AC3E}">
        <p14:creationId xmlns:p14="http://schemas.microsoft.com/office/powerpoint/2010/main" val="107707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2FC-657B-B045-8EB4-D7538D4E886B}"/>
              </a:ext>
            </a:extLst>
          </p:cNvPr>
          <p:cNvSpPr>
            <a:spLocks noGrp="1"/>
          </p:cNvSpPr>
          <p:nvPr>
            <p:ph type="title"/>
          </p:nvPr>
        </p:nvSpPr>
        <p:spPr>
          <a:xfrm>
            <a:off x="628650" y="274638"/>
            <a:ext cx="7886700" cy="993775"/>
          </a:xfrm>
          <a:prstGeom prst="rect">
            <a:avLst/>
          </a:prstGeom>
        </p:spPr>
        <p:txBody>
          <a:bodyPr/>
          <a:lstStyle>
            <a:lvl1pPr>
              <a:defRPr>
                <a:solidFill>
                  <a:schemeClr val="tx1">
                    <a:lumMod val="85000"/>
                    <a:lumOff val="15000"/>
                  </a:schemeClr>
                </a:solidFill>
                <a:latin typeface="Colart Standard" pitchFamily="50"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32491E5E-3F66-4660-AFDD-F5CC049D919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E35283D5-DA3D-415C-AD1B-BFE802AD7F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34065BB0-D49B-4FAF-80C6-28A8FB77205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C80FBF8-0DE8-49DB-94F8-3D586CF38FFE}" type="datetime3">
              <a:rPr lang="en-GB" smtClean="0"/>
              <a:t>15 January, 2025</a:t>
            </a:fld>
            <a:endParaRPr lang="en-GB"/>
          </a:p>
        </p:txBody>
      </p:sp>
    </p:spTree>
    <p:extLst>
      <p:ext uri="{BB962C8B-B14F-4D97-AF65-F5344CB8AC3E}">
        <p14:creationId xmlns:p14="http://schemas.microsoft.com/office/powerpoint/2010/main" val="41970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2F8B1-ACF0-D043-9E85-2C32EE4A6D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6" name="Picture 5">
            <a:extLst>
              <a:ext uri="{FF2B5EF4-FFF2-40B4-BE49-F238E27FC236}">
                <a16:creationId xmlns:a16="http://schemas.microsoft.com/office/drawing/2014/main" id="{F6242F10-8264-0F44-AA2F-1BD55F3FC5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3" name="Content Placeholder 2">
            <a:extLst>
              <a:ext uri="{FF2B5EF4-FFF2-40B4-BE49-F238E27FC236}">
                <a16:creationId xmlns:a16="http://schemas.microsoft.com/office/drawing/2014/main" id="{297EBB87-2332-FA4F-8D24-006B9EF1FE8B}"/>
              </a:ext>
            </a:extLst>
          </p:cNvPr>
          <p:cNvSpPr>
            <a:spLocks noGrp="1"/>
          </p:cNvSpPr>
          <p:nvPr>
            <p:ph sz="half" idx="1"/>
          </p:nvPr>
        </p:nvSpPr>
        <p:spPr>
          <a:xfrm>
            <a:off x="408515" y="3633863"/>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2">
            <a:extLst>
              <a:ext uri="{FF2B5EF4-FFF2-40B4-BE49-F238E27FC236}">
                <a16:creationId xmlns:a16="http://schemas.microsoft.com/office/drawing/2014/main" id="{0EEBEB02-01F8-5A47-92F4-29303EF3FC1D}"/>
              </a:ext>
            </a:extLst>
          </p:cNvPr>
          <p:cNvSpPr>
            <a:spLocks noGrp="1"/>
          </p:cNvSpPr>
          <p:nvPr>
            <p:ph sz="half" idx="16"/>
          </p:nvPr>
        </p:nvSpPr>
        <p:spPr>
          <a:xfrm>
            <a:off x="408515" y="4257705"/>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234647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9198F-2A8B-E04B-94A1-AAC3F4F385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827A1BB7-BF74-5148-A734-3315E7859B84}"/>
              </a:ext>
            </a:extLst>
          </p:cNvPr>
          <p:cNvSpPr>
            <a:spLocks noGrp="1"/>
          </p:cNvSpPr>
          <p:nvPr>
            <p:ph sz="half" idx="1"/>
          </p:nvPr>
        </p:nvSpPr>
        <p:spPr>
          <a:xfrm>
            <a:off x="408515" y="3639250"/>
            <a:ext cx="7804152" cy="507759"/>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2">
            <a:extLst>
              <a:ext uri="{FF2B5EF4-FFF2-40B4-BE49-F238E27FC236}">
                <a16:creationId xmlns:a16="http://schemas.microsoft.com/office/drawing/2014/main" id="{80485655-252F-4543-B189-8976A92A598F}"/>
              </a:ext>
            </a:extLst>
          </p:cNvPr>
          <p:cNvSpPr>
            <a:spLocks noGrp="1"/>
          </p:cNvSpPr>
          <p:nvPr>
            <p:ph sz="half" idx="16"/>
          </p:nvPr>
        </p:nvSpPr>
        <p:spPr>
          <a:xfrm>
            <a:off x="408515" y="4272843"/>
            <a:ext cx="7804152" cy="424659"/>
          </a:xfrm>
          <a:prstGeom prst="rect">
            <a:avLst/>
          </a:prstGeom>
          <a:solidFill>
            <a:srgbClr val="000000"/>
          </a:solidFill>
        </p:spPr>
        <p:txBody>
          <a:bodyPr wrap="square" lIns="216000" tIns="72000" rIns="0" bIns="46800" anchor="ctr" anchorCtr="0">
            <a:spAutoFit/>
          </a:bodyPr>
          <a:lstStyle>
            <a:lvl1pPr marL="0" indent="0">
              <a:buNone/>
              <a:defRPr sz="2200" b="0" i="1"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pic>
        <p:nvPicPr>
          <p:cNvPr id="7" name="Picture 6">
            <a:extLst>
              <a:ext uri="{FF2B5EF4-FFF2-40B4-BE49-F238E27FC236}">
                <a16:creationId xmlns:a16="http://schemas.microsoft.com/office/drawing/2014/main" id="{209B5195-E806-5C47-B796-34AF66EB98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279071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8ABE670-3CC9-D34E-9D7D-37D2F4AB9A59}"/>
              </a:ext>
            </a:extLst>
          </p:cNvPr>
          <p:cNvSpPr>
            <a:spLocks noGrp="1"/>
          </p:cNvSpPr>
          <p:nvPr>
            <p:ph sz="half" idx="1"/>
          </p:nvPr>
        </p:nvSpPr>
        <p:spPr>
          <a:xfrm>
            <a:off x="408515" y="3633864"/>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mj-lt"/>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B8F6469A-EF25-A949-8193-02ADAA67604E}"/>
              </a:ext>
            </a:extLst>
          </p:cNvPr>
          <p:cNvSpPr>
            <a:spLocks noGrp="1"/>
          </p:cNvSpPr>
          <p:nvPr>
            <p:ph sz="half" idx="16"/>
          </p:nvPr>
        </p:nvSpPr>
        <p:spPr>
          <a:xfrm>
            <a:off x="408515" y="4257706"/>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47124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66BF8-AD80-4222-970F-8231190C064F}"/>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6" name="Text Placeholder 11">
            <a:extLst>
              <a:ext uri="{FF2B5EF4-FFF2-40B4-BE49-F238E27FC236}">
                <a16:creationId xmlns:a16="http://schemas.microsoft.com/office/drawing/2014/main" id="{A00A7FDA-CD28-4A7E-B0F1-3A9060C9E6C2}"/>
              </a:ext>
            </a:extLst>
          </p:cNvPr>
          <p:cNvSpPr txBox="1">
            <a:spLocks/>
          </p:cNvSpPr>
          <p:nvPr userDrawn="1"/>
        </p:nvSpPr>
        <p:spPr>
          <a:xfrm>
            <a:off x="2537016" y="4904249"/>
            <a:ext cx="1671638" cy="194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100"/>
          </a:p>
        </p:txBody>
      </p:sp>
      <p:sp>
        <p:nvSpPr>
          <p:cNvPr id="17" name="Text Placeholder 11">
            <a:extLst>
              <a:ext uri="{FF2B5EF4-FFF2-40B4-BE49-F238E27FC236}">
                <a16:creationId xmlns:a16="http://schemas.microsoft.com/office/drawing/2014/main" id="{02AF9D57-6170-4D82-9676-96C20BEBCB1C}"/>
              </a:ext>
            </a:extLst>
          </p:cNvPr>
          <p:cNvSpPr txBox="1">
            <a:spLocks/>
          </p:cNvSpPr>
          <p:nvPr userDrawn="1"/>
        </p:nvSpPr>
        <p:spPr>
          <a:xfrm>
            <a:off x="4439492" y="4904249"/>
            <a:ext cx="1991587" cy="194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100"/>
          </a:p>
        </p:txBody>
      </p:sp>
      <p:sp>
        <p:nvSpPr>
          <p:cNvPr id="19" name="Slide Number Placeholder 3">
            <a:extLst>
              <a:ext uri="{FF2B5EF4-FFF2-40B4-BE49-F238E27FC236}">
                <a16:creationId xmlns:a16="http://schemas.microsoft.com/office/drawing/2014/main" id="{E7995EF8-2083-40E0-A51A-9EF7D16ABFD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0" name="Footer Placeholder 2">
            <a:extLst>
              <a:ext uri="{FF2B5EF4-FFF2-40B4-BE49-F238E27FC236}">
                <a16:creationId xmlns:a16="http://schemas.microsoft.com/office/drawing/2014/main" id="{A7942DD3-266D-465A-B524-5FBDE42D2220}"/>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2" name="Date Placeholder 13">
            <a:extLst>
              <a:ext uri="{FF2B5EF4-FFF2-40B4-BE49-F238E27FC236}">
                <a16:creationId xmlns:a16="http://schemas.microsoft.com/office/drawing/2014/main" id="{081DD463-15C9-4758-B976-A8A558435A3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4142114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B0EF88-2D87-DC45-9A5B-4A97D2BF51BE}"/>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A7995DD-9A75-2A40-A27F-39BE78B2BFB2}"/>
              </a:ext>
            </a:extLst>
          </p:cNvPr>
          <p:cNvSpPr>
            <a:spLocks noGrp="1"/>
          </p:cNvSpPr>
          <p:nvPr>
            <p:ph sz="half" idx="1"/>
          </p:nvPr>
        </p:nvSpPr>
        <p:spPr>
          <a:xfrm>
            <a:off x="419734" y="1028701"/>
            <a:ext cx="8317867" cy="3748569"/>
          </a:xfrm>
          <a:prstGeom prst="rect">
            <a:avLst/>
          </a:prstGeom>
        </p:spPr>
        <p:txBody>
          <a:bodyPr lIns="0" tIns="0" rIns="0" bIns="0">
            <a:normAutofit/>
          </a:bodyPr>
          <a:lstStyle>
            <a:lvl1pPr marL="285743" indent="-285743">
              <a:buFont typeface="Arial"/>
              <a:buChar char="•"/>
              <a:defRPr sz="16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Slide Number Placeholder 3">
            <a:extLst>
              <a:ext uri="{FF2B5EF4-FFF2-40B4-BE49-F238E27FC236}">
                <a16:creationId xmlns:a16="http://schemas.microsoft.com/office/drawing/2014/main" id="{54292FA6-8CF8-4651-996A-4B5C5E0A961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1" name="Footer Placeholder 2">
            <a:extLst>
              <a:ext uri="{FF2B5EF4-FFF2-40B4-BE49-F238E27FC236}">
                <a16:creationId xmlns:a16="http://schemas.microsoft.com/office/drawing/2014/main" id="{85113C03-7C98-4434-96C1-D6D03F077B08}"/>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2" name="Date Placeholder 13">
            <a:extLst>
              <a:ext uri="{FF2B5EF4-FFF2-40B4-BE49-F238E27FC236}">
                <a16:creationId xmlns:a16="http://schemas.microsoft.com/office/drawing/2014/main" id="{4EF1F667-F7B1-4083-B10B-9FD52EC5DC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26A30540-D323-4ADA-87AA-70EE6C94EF16}" type="datetime3">
              <a:rPr lang="en-GB" smtClean="0"/>
              <a:t>15 January, 2025</a:t>
            </a:fld>
            <a:endParaRPr lang="en-GB"/>
          </a:p>
        </p:txBody>
      </p:sp>
    </p:spTree>
    <p:extLst>
      <p:ext uri="{BB962C8B-B14F-4D97-AF65-F5344CB8AC3E}">
        <p14:creationId xmlns:p14="http://schemas.microsoft.com/office/powerpoint/2010/main" val="1908688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6DFC96-F9D2-0E46-9E11-540A64DF0960}"/>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02B2B02-A4FD-B042-8EBC-61EF63D08EA1}"/>
              </a:ext>
            </a:extLst>
          </p:cNvPr>
          <p:cNvSpPr>
            <a:spLocks noGrp="1"/>
          </p:cNvSpPr>
          <p:nvPr>
            <p:ph sz="half" idx="1"/>
          </p:nvPr>
        </p:nvSpPr>
        <p:spPr>
          <a:xfrm>
            <a:off x="419100" y="1028701"/>
            <a:ext cx="4057651" cy="3748569"/>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4242A4BA-6CE2-DC45-B9FE-90BFD6B28746}"/>
              </a:ext>
            </a:extLst>
          </p:cNvPr>
          <p:cNvSpPr>
            <a:spLocks noGrp="1"/>
          </p:cNvSpPr>
          <p:nvPr>
            <p:ph sz="half" idx="13"/>
          </p:nvPr>
        </p:nvSpPr>
        <p:spPr>
          <a:xfrm>
            <a:off x="4679950" y="1028701"/>
            <a:ext cx="4057650" cy="3748569"/>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Slide Number Placeholder 3">
            <a:extLst>
              <a:ext uri="{FF2B5EF4-FFF2-40B4-BE49-F238E27FC236}">
                <a16:creationId xmlns:a16="http://schemas.microsoft.com/office/drawing/2014/main" id="{86C70B2B-B59B-42B6-9B25-BF3C264BE33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0" name="Footer Placeholder 2">
            <a:extLst>
              <a:ext uri="{FF2B5EF4-FFF2-40B4-BE49-F238E27FC236}">
                <a16:creationId xmlns:a16="http://schemas.microsoft.com/office/drawing/2014/main" id="{20D83066-9858-4CDF-B8C2-C75D90B943C7}"/>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BC4B71EB-9B8B-48AB-B5D9-893D341E455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3985C4F-1ACB-40F0-950D-A03CCE469FD2}" type="datetime3">
              <a:rPr lang="en-GB" smtClean="0"/>
              <a:t>15 January, 2025</a:t>
            </a:fld>
            <a:endParaRPr lang="en-GB"/>
          </a:p>
        </p:txBody>
      </p:sp>
    </p:spTree>
    <p:extLst>
      <p:ext uri="{BB962C8B-B14F-4D97-AF65-F5344CB8AC3E}">
        <p14:creationId xmlns:p14="http://schemas.microsoft.com/office/powerpoint/2010/main" val="1149594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058492-F4C7-7A4E-9926-DE277C52885C}"/>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76147AE4-B2B0-B144-8AFD-748F8351F9A6}"/>
              </a:ext>
            </a:extLst>
          </p:cNvPr>
          <p:cNvSpPr>
            <a:spLocks noGrp="1"/>
          </p:cNvSpPr>
          <p:nvPr>
            <p:ph sz="half" idx="1"/>
          </p:nvPr>
        </p:nvSpPr>
        <p:spPr>
          <a:xfrm>
            <a:off x="419100" y="1028701"/>
            <a:ext cx="4057651" cy="35655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Picture Placeholder 10">
            <a:extLst>
              <a:ext uri="{FF2B5EF4-FFF2-40B4-BE49-F238E27FC236}">
                <a16:creationId xmlns:a16="http://schemas.microsoft.com/office/drawing/2014/main" id="{BB514168-2BB4-B043-A41F-539F77301797}"/>
              </a:ext>
            </a:extLst>
          </p:cNvPr>
          <p:cNvSpPr>
            <a:spLocks noGrp="1"/>
          </p:cNvSpPr>
          <p:nvPr>
            <p:ph type="pic" sz="quarter" idx="13"/>
          </p:nvPr>
        </p:nvSpPr>
        <p:spPr>
          <a:xfrm>
            <a:off x="4679950" y="1028701"/>
            <a:ext cx="4057650" cy="3565525"/>
          </a:xfrm>
          <a:prstGeom prst="rect">
            <a:avLst/>
          </a:prstGeom>
        </p:spPr>
        <p:txBody>
          <a:bodyPr>
            <a:normAutofit/>
          </a:bodyPr>
          <a:lstStyle>
            <a:lvl1pPr marL="0" indent="0">
              <a:buNone/>
              <a:defRPr sz="1600" b="0" i="0">
                <a:solidFill>
                  <a:schemeClr val="tx1">
                    <a:lumMod val="85000"/>
                    <a:lumOff val="15000"/>
                  </a:schemeClr>
                </a:solidFill>
                <a:latin typeface="Colart Standard Light" pitchFamily="50" charset="0"/>
                <a:cs typeface="Arial"/>
              </a:defRPr>
            </a:lvl1pPr>
          </a:lstStyle>
          <a:p>
            <a:endParaRPr lang="en-US"/>
          </a:p>
        </p:txBody>
      </p:sp>
      <p:sp>
        <p:nvSpPr>
          <p:cNvPr id="6" name="Slide Number Placeholder 3">
            <a:extLst>
              <a:ext uri="{FF2B5EF4-FFF2-40B4-BE49-F238E27FC236}">
                <a16:creationId xmlns:a16="http://schemas.microsoft.com/office/drawing/2014/main" id="{72138CC9-860A-405B-8421-0FF7DA9AC45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7" name="Footer Placeholder 2">
            <a:extLst>
              <a:ext uri="{FF2B5EF4-FFF2-40B4-BE49-F238E27FC236}">
                <a16:creationId xmlns:a16="http://schemas.microsoft.com/office/drawing/2014/main" id="{F7FE2734-3CD5-474A-BC3B-CE4B7C86FFD0}"/>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11ED40B5-E714-432B-B3EB-7DA3F500E22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6C93AA6-7E29-406F-900D-28FA6AC585CF}" type="datetime3">
              <a:rPr lang="en-GB" smtClean="0"/>
              <a:t>15 January, 2025</a:t>
            </a:fld>
            <a:endParaRPr lang="en-GB"/>
          </a:p>
        </p:txBody>
      </p:sp>
    </p:spTree>
    <p:extLst>
      <p:ext uri="{BB962C8B-B14F-4D97-AF65-F5344CB8AC3E}">
        <p14:creationId xmlns:p14="http://schemas.microsoft.com/office/powerpoint/2010/main" val="483506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F558247-1725-B54B-852E-17C74F9BCB36}"/>
              </a:ext>
            </a:extLst>
          </p:cNvPr>
          <p:cNvSpPr>
            <a:spLocks noGrp="1"/>
          </p:cNvSpPr>
          <p:nvPr>
            <p:ph type="pic" sz="quarter" idx="13"/>
          </p:nvPr>
        </p:nvSpPr>
        <p:spPr>
          <a:xfrm>
            <a:off x="467995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1" name="Picture Placeholder 10">
            <a:extLst>
              <a:ext uri="{FF2B5EF4-FFF2-40B4-BE49-F238E27FC236}">
                <a16:creationId xmlns:a16="http://schemas.microsoft.com/office/drawing/2014/main" id="{7A49E4B7-B15A-8448-BA24-49E047E62BF0}"/>
              </a:ext>
            </a:extLst>
          </p:cNvPr>
          <p:cNvSpPr>
            <a:spLocks noGrp="1"/>
          </p:cNvSpPr>
          <p:nvPr>
            <p:ph type="pic" sz="quarter" idx="14"/>
          </p:nvPr>
        </p:nvSpPr>
        <p:spPr>
          <a:xfrm>
            <a:off x="41910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2" name="Content Placeholder 2">
            <a:extLst>
              <a:ext uri="{FF2B5EF4-FFF2-40B4-BE49-F238E27FC236}">
                <a16:creationId xmlns:a16="http://schemas.microsoft.com/office/drawing/2014/main" id="{856B4708-2B33-E34F-8F5C-236782BF5CAD}"/>
              </a:ext>
            </a:extLst>
          </p:cNvPr>
          <p:cNvSpPr>
            <a:spLocks noGrp="1"/>
          </p:cNvSpPr>
          <p:nvPr>
            <p:ph sz="half" idx="1"/>
          </p:nvPr>
        </p:nvSpPr>
        <p:spPr>
          <a:xfrm>
            <a:off x="419100" y="3028951"/>
            <a:ext cx="4057650" cy="1748318"/>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3" name="Content Placeholder 2">
            <a:extLst>
              <a:ext uri="{FF2B5EF4-FFF2-40B4-BE49-F238E27FC236}">
                <a16:creationId xmlns:a16="http://schemas.microsoft.com/office/drawing/2014/main" id="{13C31720-FAD5-1A48-B6C5-535973307A7D}"/>
              </a:ext>
            </a:extLst>
          </p:cNvPr>
          <p:cNvSpPr>
            <a:spLocks noGrp="1"/>
          </p:cNvSpPr>
          <p:nvPr>
            <p:ph sz="half" idx="15"/>
          </p:nvPr>
        </p:nvSpPr>
        <p:spPr>
          <a:xfrm>
            <a:off x="4679950" y="3028951"/>
            <a:ext cx="4057650" cy="1748318"/>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Title 1">
            <a:extLst>
              <a:ext uri="{FF2B5EF4-FFF2-40B4-BE49-F238E27FC236}">
                <a16:creationId xmlns:a16="http://schemas.microsoft.com/office/drawing/2014/main" id="{AA4C7B19-7820-0540-8385-CD44A8A247E6}"/>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Slide Number Placeholder 3">
            <a:extLst>
              <a:ext uri="{FF2B5EF4-FFF2-40B4-BE49-F238E27FC236}">
                <a16:creationId xmlns:a16="http://schemas.microsoft.com/office/drawing/2014/main" id="{4F2059D0-916F-49A1-9BC4-0DD839A6CC67}"/>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9" name="Footer Placeholder 2">
            <a:extLst>
              <a:ext uri="{FF2B5EF4-FFF2-40B4-BE49-F238E27FC236}">
                <a16:creationId xmlns:a16="http://schemas.microsoft.com/office/drawing/2014/main" id="{B1265B7B-5284-41E0-8A51-858908402756}"/>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13F75789-C8D3-4C27-A773-02603CC97F0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851659EF-E014-45D6-B0E5-78446918008A}" type="datetime3">
              <a:rPr lang="en-GB" smtClean="0"/>
              <a:t>15 January, 2025</a:t>
            </a:fld>
            <a:endParaRPr lang="en-GB"/>
          </a:p>
        </p:txBody>
      </p:sp>
    </p:spTree>
    <p:extLst>
      <p:ext uri="{BB962C8B-B14F-4D97-AF65-F5344CB8AC3E}">
        <p14:creationId xmlns:p14="http://schemas.microsoft.com/office/powerpoint/2010/main" val="2482170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79AAE30-836B-7547-A758-A750DE5E8054}"/>
              </a:ext>
            </a:extLst>
          </p:cNvPr>
          <p:cNvSpPr>
            <a:spLocks noGrp="1"/>
          </p:cNvSpPr>
          <p:nvPr>
            <p:ph type="pic" sz="quarter" idx="13"/>
          </p:nvPr>
        </p:nvSpPr>
        <p:spPr>
          <a:xfrm>
            <a:off x="419100" y="102869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7" name="Picture Placeholder 10">
            <a:extLst>
              <a:ext uri="{FF2B5EF4-FFF2-40B4-BE49-F238E27FC236}">
                <a16:creationId xmlns:a16="http://schemas.microsoft.com/office/drawing/2014/main" id="{9A400ACC-8C4E-8546-9A0E-1649018D1182}"/>
              </a:ext>
            </a:extLst>
          </p:cNvPr>
          <p:cNvSpPr>
            <a:spLocks noGrp="1"/>
          </p:cNvSpPr>
          <p:nvPr>
            <p:ph type="pic" sz="quarter" idx="14"/>
          </p:nvPr>
        </p:nvSpPr>
        <p:spPr>
          <a:xfrm>
            <a:off x="419100" y="2266814"/>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8" name="Picture Placeholder 10">
            <a:extLst>
              <a:ext uri="{FF2B5EF4-FFF2-40B4-BE49-F238E27FC236}">
                <a16:creationId xmlns:a16="http://schemas.microsoft.com/office/drawing/2014/main" id="{1364E7C3-7FDA-C846-AE94-F749DA218067}"/>
              </a:ext>
            </a:extLst>
          </p:cNvPr>
          <p:cNvSpPr>
            <a:spLocks noGrp="1"/>
          </p:cNvSpPr>
          <p:nvPr>
            <p:ph type="pic" sz="quarter" idx="15"/>
          </p:nvPr>
        </p:nvSpPr>
        <p:spPr>
          <a:xfrm>
            <a:off x="419733" y="350492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9" name="Title 1">
            <a:extLst>
              <a:ext uri="{FF2B5EF4-FFF2-40B4-BE49-F238E27FC236}">
                <a16:creationId xmlns:a16="http://schemas.microsoft.com/office/drawing/2014/main" id="{D90CE5C4-1945-9C44-8FB8-DB36EBE72A10}"/>
              </a:ext>
            </a:extLst>
          </p:cNvPr>
          <p:cNvSpPr>
            <a:spLocks noGrp="1"/>
          </p:cNvSpPr>
          <p:nvPr>
            <p:ph type="ctrTitle"/>
          </p:nvPr>
        </p:nvSpPr>
        <p:spPr>
          <a:xfrm>
            <a:off x="419099"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4F48FC1B-25E7-C14B-9118-42CA5AB074BE}"/>
              </a:ext>
            </a:extLst>
          </p:cNvPr>
          <p:cNvSpPr>
            <a:spLocks noGrp="1"/>
          </p:cNvSpPr>
          <p:nvPr>
            <p:ph sz="half" idx="16"/>
          </p:nvPr>
        </p:nvSpPr>
        <p:spPr>
          <a:xfrm>
            <a:off x="2515233" y="350492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D13BE64E-ADB5-1F4C-A2F2-23C0C8843D48}"/>
              </a:ext>
            </a:extLst>
          </p:cNvPr>
          <p:cNvSpPr>
            <a:spLocks noGrp="1"/>
          </p:cNvSpPr>
          <p:nvPr>
            <p:ph sz="half" idx="19"/>
          </p:nvPr>
        </p:nvSpPr>
        <p:spPr>
          <a:xfrm>
            <a:off x="2514600" y="2266814"/>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Content Placeholder 2">
            <a:extLst>
              <a:ext uri="{FF2B5EF4-FFF2-40B4-BE49-F238E27FC236}">
                <a16:creationId xmlns:a16="http://schemas.microsoft.com/office/drawing/2014/main" id="{DDEF470C-A290-EA46-9898-401F38E843AE}"/>
              </a:ext>
            </a:extLst>
          </p:cNvPr>
          <p:cNvSpPr>
            <a:spLocks noGrp="1"/>
          </p:cNvSpPr>
          <p:nvPr>
            <p:ph sz="half" idx="20"/>
          </p:nvPr>
        </p:nvSpPr>
        <p:spPr>
          <a:xfrm>
            <a:off x="2514600" y="102869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Slide Number Placeholder 3">
            <a:extLst>
              <a:ext uri="{FF2B5EF4-FFF2-40B4-BE49-F238E27FC236}">
                <a16:creationId xmlns:a16="http://schemas.microsoft.com/office/drawing/2014/main" id="{CE6E63B1-82C9-4D05-B402-4511FD5112F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5" name="Footer Placeholder 2">
            <a:extLst>
              <a:ext uri="{FF2B5EF4-FFF2-40B4-BE49-F238E27FC236}">
                <a16:creationId xmlns:a16="http://schemas.microsoft.com/office/drawing/2014/main" id="{8775A128-D2DE-4D10-911B-76F8EFE149C4}"/>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6" name="Date Placeholder 13">
            <a:extLst>
              <a:ext uri="{FF2B5EF4-FFF2-40B4-BE49-F238E27FC236}">
                <a16:creationId xmlns:a16="http://schemas.microsoft.com/office/drawing/2014/main" id="{30B40302-7081-44F8-9147-353D42152F0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F76DDC6-B99C-49F4-9B8B-38106EE1A905}" type="datetime3">
              <a:rPr lang="en-GB" smtClean="0"/>
              <a:t>15 January, 2025</a:t>
            </a:fld>
            <a:endParaRPr lang="en-GB"/>
          </a:p>
        </p:txBody>
      </p:sp>
    </p:spTree>
    <p:extLst>
      <p:ext uri="{BB962C8B-B14F-4D97-AF65-F5344CB8AC3E}">
        <p14:creationId xmlns:p14="http://schemas.microsoft.com/office/powerpoint/2010/main" val="3426182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D273FA-2B3E-A244-BD69-7F6E67EE0AD8}"/>
              </a:ext>
            </a:extLst>
          </p:cNvPr>
          <p:cNvSpPr>
            <a:spLocks noGrp="1"/>
          </p:cNvSpPr>
          <p:nvPr>
            <p:ph type="ctrTitle"/>
          </p:nvPr>
        </p:nvSpPr>
        <p:spPr>
          <a:xfrm>
            <a:off x="419100" y="365937"/>
            <a:ext cx="7143750"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4AACAA27-FDA3-1E41-8505-9C8CE55591DE}"/>
              </a:ext>
            </a:extLst>
          </p:cNvPr>
          <p:cNvSpPr>
            <a:spLocks noGrp="1"/>
          </p:cNvSpPr>
          <p:nvPr>
            <p:ph sz="half" idx="1"/>
          </p:nvPr>
        </p:nvSpPr>
        <p:spPr>
          <a:xfrm>
            <a:off x="5276850" y="1028700"/>
            <a:ext cx="3460750" cy="3748864"/>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3">
            <a:extLst>
              <a:ext uri="{FF2B5EF4-FFF2-40B4-BE49-F238E27FC236}">
                <a16:creationId xmlns:a16="http://schemas.microsoft.com/office/drawing/2014/main" id="{4E76BFF4-14F7-48D0-A9F8-0CB4B06BE75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8" name="Footer Placeholder 2">
            <a:extLst>
              <a:ext uri="{FF2B5EF4-FFF2-40B4-BE49-F238E27FC236}">
                <a16:creationId xmlns:a16="http://schemas.microsoft.com/office/drawing/2014/main" id="{B7FC9DC7-45B7-4588-97AA-DA2C52075B8C}"/>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9" name="Date Placeholder 13">
            <a:extLst>
              <a:ext uri="{FF2B5EF4-FFF2-40B4-BE49-F238E27FC236}">
                <a16:creationId xmlns:a16="http://schemas.microsoft.com/office/drawing/2014/main" id="{8F73CFBC-49D5-4508-8FB7-2ED86C7779D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F3FA845A-D5B1-43B1-9C5F-196F4BC3A783}" type="datetime3">
              <a:rPr lang="en-GB" smtClean="0"/>
              <a:t>15 January, 2025</a:t>
            </a:fld>
            <a:endParaRPr lang="en-GB"/>
          </a:p>
        </p:txBody>
      </p:sp>
    </p:spTree>
    <p:extLst>
      <p:ext uri="{BB962C8B-B14F-4D97-AF65-F5344CB8AC3E}">
        <p14:creationId xmlns:p14="http://schemas.microsoft.com/office/powerpoint/2010/main" val="2516984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DDFBF77-3F1D-064B-83CC-D2F62DBED4D6}"/>
              </a:ext>
            </a:extLst>
          </p:cNvPr>
          <p:cNvSpPr>
            <a:spLocks noGrp="1"/>
          </p:cNvSpPr>
          <p:nvPr>
            <p:ph sz="half" idx="16"/>
          </p:nvPr>
        </p:nvSpPr>
        <p:spPr>
          <a:xfrm>
            <a:off x="419101" y="3051883"/>
            <a:ext cx="1936117" cy="1725386"/>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196EBF69-A310-C341-815B-B3A957CFEFB4}"/>
              </a:ext>
            </a:extLst>
          </p:cNvPr>
          <p:cNvSpPr>
            <a:spLocks noGrp="1"/>
          </p:cNvSpPr>
          <p:nvPr>
            <p:ph sz="half" idx="17"/>
          </p:nvPr>
        </p:nvSpPr>
        <p:spPr>
          <a:xfrm>
            <a:off x="2540001" y="3051884"/>
            <a:ext cx="1936117"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Content Placeholder 2">
            <a:extLst>
              <a:ext uri="{FF2B5EF4-FFF2-40B4-BE49-F238E27FC236}">
                <a16:creationId xmlns:a16="http://schemas.microsoft.com/office/drawing/2014/main" id="{162BB5B3-A866-9046-8001-521EC1429779}"/>
              </a:ext>
            </a:extLst>
          </p:cNvPr>
          <p:cNvSpPr>
            <a:spLocks noGrp="1"/>
          </p:cNvSpPr>
          <p:nvPr>
            <p:ph sz="half" idx="18"/>
          </p:nvPr>
        </p:nvSpPr>
        <p:spPr>
          <a:xfrm>
            <a:off x="4679319" y="3051884"/>
            <a:ext cx="19304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7D7E5191-22C2-E544-9B6C-D78CD29DBCB4}"/>
              </a:ext>
            </a:extLst>
          </p:cNvPr>
          <p:cNvSpPr>
            <a:spLocks noGrp="1"/>
          </p:cNvSpPr>
          <p:nvPr>
            <p:ph sz="half" idx="19"/>
          </p:nvPr>
        </p:nvSpPr>
        <p:spPr>
          <a:xfrm>
            <a:off x="6819269" y="3051884"/>
            <a:ext cx="19177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Title 1">
            <a:extLst>
              <a:ext uri="{FF2B5EF4-FFF2-40B4-BE49-F238E27FC236}">
                <a16:creationId xmlns:a16="http://schemas.microsoft.com/office/drawing/2014/main" id="{2CC04EC1-4292-B34D-96CF-5B7C0E634917}"/>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3" name="Slide Number Placeholder 3">
            <a:extLst>
              <a:ext uri="{FF2B5EF4-FFF2-40B4-BE49-F238E27FC236}">
                <a16:creationId xmlns:a16="http://schemas.microsoft.com/office/drawing/2014/main" id="{A0BA8A9F-FC8F-40AE-A657-EB2AA0A75AE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Footer Placeholder 2">
            <a:extLst>
              <a:ext uri="{FF2B5EF4-FFF2-40B4-BE49-F238E27FC236}">
                <a16:creationId xmlns:a16="http://schemas.microsoft.com/office/drawing/2014/main" id="{EC535009-39A9-43CB-8284-DCAFF9460A66}"/>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9CDF81CE-C792-4DAF-B1DC-740A99EC6D7C}"/>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A0B498A-B477-4359-AACC-3A0925F02163}" type="datetime3">
              <a:rPr lang="en-GB" smtClean="0"/>
              <a:t>15 January, 2025</a:t>
            </a:fld>
            <a:endParaRPr lang="en-GB"/>
          </a:p>
        </p:txBody>
      </p:sp>
    </p:spTree>
    <p:extLst>
      <p:ext uri="{BB962C8B-B14F-4D97-AF65-F5344CB8AC3E}">
        <p14:creationId xmlns:p14="http://schemas.microsoft.com/office/powerpoint/2010/main" val="19070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82936-790E-8540-9B75-50AE81C3A2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87211" cy="5143502"/>
          </a:xfrm>
          <a:prstGeom prst="rect">
            <a:avLst/>
          </a:prstGeom>
        </p:spPr>
      </p:pic>
      <p:pic>
        <p:nvPicPr>
          <p:cNvPr id="6" name="Picture 5">
            <a:extLst>
              <a:ext uri="{FF2B5EF4-FFF2-40B4-BE49-F238E27FC236}">
                <a16:creationId xmlns:a16="http://schemas.microsoft.com/office/drawing/2014/main" id="{07B28F4F-2836-E942-99E1-FD48DB446F6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3" name="Content Placeholder 2">
            <a:extLst>
              <a:ext uri="{FF2B5EF4-FFF2-40B4-BE49-F238E27FC236}">
                <a16:creationId xmlns:a16="http://schemas.microsoft.com/office/drawing/2014/main" id="{3F625C8C-CC0C-8743-A906-A631918B2FBB}"/>
              </a:ext>
            </a:extLst>
          </p:cNvPr>
          <p:cNvSpPr>
            <a:spLocks noGrp="1"/>
          </p:cNvSpPr>
          <p:nvPr>
            <p:ph sz="half" idx="1"/>
          </p:nvPr>
        </p:nvSpPr>
        <p:spPr>
          <a:xfrm>
            <a:off x="408515" y="3633865"/>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2">
            <a:extLst>
              <a:ext uri="{FF2B5EF4-FFF2-40B4-BE49-F238E27FC236}">
                <a16:creationId xmlns:a16="http://schemas.microsoft.com/office/drawing/2014/main" id="{7C3E9EAF-55D4-694D-9906-B270C679BC1B}"/>
              </a:ext>
            </a:extLst>
          </p:cNvPr>
          <p:cNvSpPr>
            <a:spLocks noGrp="1"/>
          </p:cNvSpPr>
          <p:nvPr>
            <p:ph sz="half" idx="16"/>
          </p:nvPr>
        </p:nvSpPr>
        <p:spPr>
          <a:xfrm>
            <a:off x="408515" y="4261938"/>
            <a:ext cx="7804152" cy="446470"/>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1804528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2FC-657B-B045-8EB4-D7538D4E886B}"/>
              </a:ext>
            </a:extLst>
          </p:cNvPr>
          <p:cNvSpPr>
            <a:spLocks noGrp="1"/>
          </p:cNvSpPr>
          <p:nvPr>
            <p:ph type="title"/>
          </p:nvPr>
        </p:nvSpPr>
        <p:spPr>
          <a:xfrm>
            <a:off x="628650" y="274639"/>
            <a:ext cx="7886700" cy="993775"/>
          </a:xfrm>
          <a:prstGeom prst="rect">
            <a:avLst/>
          </a:prstGeom>
        </p:spPr>
        <p:txBody>
          <a:bodyPr/>
          <a:lstStyle>
            <a:lvl1pPr>
              <a:defRPr>
                <a:solidFill>
                  <a:schemeClr val="tx1">
                    <a:lumMod val="85000"/>
                    <a:lumOff val="15000"/>
                  </a:schemeClr>
                </a:solidFill>
                <a:latin typeface="Colart Standard" pitchFamily="50"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32491E5E-3F66-4660-AFDD-F5CC049D919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E35283D5-DA3D-415C-AD1B-BFE802AD7FC7}"/>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34065BB0-D49B-4FAF-80C6-28A8FB77205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C80FBF8-0DE8-49DB-94F8-3D586CF38FFE}" type="datetime3">
              <a:rPr lang="en-GB" smtClean="0"/>
              <a:t>15 January, 2025</a:t>
            </a:fld>
            <a:endParaRPr lang="en-GB"/>
          </a:p>
        </p:txBody>
      </p:sp>
    </p:spTree>
    <p:extLst>
      <p:ext uri="{BB962C8B-B14F-4D97-AF65-F5344CB8AC3E}">
        <p14:creationId xmlns:p14="http://schemas.microsoft.com/office/powerpoint/2010/main" val="3822591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CB402DB-F7D8-44E4-8F85-A326A1A70F3F}"/>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Tree>
    <p:extLst>
      <p:ext uri="{BB962C8B-B14F-4D97-AF65-F5344CB8AC3E}">
        <p14:creationId xmlns:p14="http://schemas.microsoft.com/office/powerpoint/2010/main" val="445700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9">
    <p:spTree>
      <p:nvGrpSpPr>
        <p:cNvPr id="1" name=""/>
        <p:cNvGrpSpPr/>
        <p:nvPr/>
      </p:nvGrpSpPr>
      <p:grpSpPr>
        <a:xfrm>
          <a:off x="0" y="0"/>
          <a:ext cx="0" cy="0"/>
          <a:chOff x="0" y="0"/>
          <a:chExt cx="0" cy="0"/>
        </a:xfrm>
      </p:grpSpPr>
      <p:sp>
        <p:nvSpPr>
          <p:cNvPr id="29" name="Picture Placeholder 14"/>
          <p:cNvSpPr>
            <a:spLocks noGrp="1"/>
          </p:cNvSpPr>
          <p:nvPr>
            <p:ph type="pic" sz="quarter" idx="12" hasCustomPrompt="1"/>
          </p:nvPr>
        </p:nvSpPr>
        <p:spPr>
          <a:xfrm>
            <a:off x="666084" y="133234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0" name="Picture Placeholder 14"/>
          <p:cNvSpPr>
            <a:spLocks noGrp="1"/>
          </p:cNvSpPr>
          <p:nvPr>
            <p:ph type="pic" sz="quarter" idx="13" hasCustomPrompt="1"/>
          </p:nvPr>
        </p:nvSpPr>
        <p:spPr>
          <a:xfrm>
            <a:off x="3329863" y="133234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1" name="Picture Placeholder 14"/>
          <p:cNvSpPr>
            <a:spLocks noGrp="1"/>
          </p:cNvSpPr>
          <p:nvPr>
            <p:ph type="pic" sz="quarter" idx="14" hasCustomPrompt="1"/>
          </p:nvPr>
        </p:nvSpPr>
        <p:spPr>
          <a:xfrm>
            <a:off x="5976157" y="133234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2" name="Picture Placeholder 14"/>
          <p:cNvSpPr>
            <a:spLocks noGrp="1"/>
          </p:cNvSpPr>
          <p:nvPr>
            <p:ph type="pic" sz="quarter" idx="15" hasCustomPrompt="1"/>
          </p:nvPr>
        </p:nvSpPr>
        <p:spPr>
          <a:xfrm>
            <a:off x="666084" y="300379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3" name="Picture Placeholder 14"/>
          <p:cNvSpPr>
            <a:spLocks noGrp="1"/>
          </p:cNvSpPr>
          <p:nvPr>
            <p:ph type="pic" sz="quarter" idx="16" hasCustomPrompt="1"/>
          </p:nvPr>
        </p:nvSpPr>
        <p:spPr>
          <a:xfrm>
            <a:off x="3329863" y="300379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4" name="Picture Placeholder 14"/>
          <p:cNvSpPr>
            <a:spLocks noGrp="1"/>
          </p:cNvSpPr>
          <p:nvPr>
            <p:ph type="pic" sz="quarter" idx="17" hasCustomPrompt="1"/>
          </p:nvPr>
        </p:nvSpPr>
        <p:spPr>
          <a:xfrm>
            <a:off x="5976157" y="3003799"/>
            <a:ext cx="1378583" cy="1360856"/>
          </a:xfrm>
          <a:prstGeom prst="teardrop">
            <a:avLst/>
          </a:prstGeom>
          <a:solidFill>
            <a:schemeClr val="tx1"/>
          </a:solidFill>
        </p:spPr>
        <p:txBody>
          <a:bodyPr vert="horz"/>
          <a:lstStyle>
            <a:lvl1pPr marL="128585" marR="0" indent="-128585" algn="ctr" defTabSz="342892"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21" name="Title 1">
            <a:extLst>
              <a:ext uri="{FF2B5EF4-FFF2-40B4-BE49-F238E27FC236}">
                <a16:creationId xmlns:a16="http://schemas.microsoft.com/office/drawing/2014/main" id="{50A58377-E6FF-40EA-829A-5E0FB87FE186}"/>
              </a:ext>
            </a:extLst>
          </p:cNvPr>
          <p:cNvSpPr>
            <a:spLocks noGrp="1"/>
          </p:cNvSpPr>
          <p:nvPr>
            <p:ph type="ctrTitle"/>
          </p:nvPr>
        </p:nvSpPr>
        <p:spPr>
          <a:xfrm>
            <a:off x="419101" y="366232"/>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22" name="Slide Number Placeholder 3">
            <a:extLst>
              <a:ext uri="{FF2B5EF4-FFF2-40B4-BE49-F238E27FC236}">
                <a16:creationId xmlns:a16="http://schemas.microsoft.com/office/drawing/2014/main" id="{DABEE2EB-A705-4D3F-9460-D436EF95ABC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91EFBF62-87DC-46A0-83D2-EC6E75E60E44}"/>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4" name="Date Placeholder 13">
            <a:extLst>
              <a:ext uri="{FF2B5EF4-FFF2-40B4-BE49-F238E27FC236}">
                <a16:creationId xmlns:a16="http://schemas.microsoft.com/office/drawing/2014/main" id="{9CCBB9D2-E524-4E5A-B887-02734DF5215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28462759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66BF8-AD80-4222-970F-8231190C064F}"/>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6" name="Text Placeholder 11">
            <a:extLst>
              <a:ext uri="{FF2B5EF4-FFF2-40B4-BE49-F238E27FC236}">
                <a16:creationId xmlns:a16="http://schemas.microsoft.com/office/drawing/2014/main" id="{A00A7FDA-CD28-4A7E-B0F1-3A9060C9E6C2}"/>
              </a:ext>
            </a:extLst>
          </p:cNvPr>
          <p:cNvSpPr txBox="1">
            <a:spLocks/>
          </p:cNvSpPr>
          <p:nvPr userDrawn="1"/>
        </p:nvSpPr>
        <p:spPr>
          <a:xfrm>
            <a:off x="2537015" y="4904248"/>
            <a:ext cx="1671638" cy="194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7" name="Text Placeholder 11">
            <a:extLst>
              <a:ext uri="{FF2B5EF4-FFF2-40B4-BE49-F238E27FC236}">
                <a16:creationId xmlns:a16="http://schemas.microsoft.com/office/drawing/2014/main" id="{02AF9D57-6170-4D82-9676-96C20BEBCB1C}"/>
              </a:ext>
            </a:extLst>
          </p:cNvPr>
          <p:cNvSpPr txBox="1">
            <a:spLocks/>
          </p:cNvSpPr>
          <p:nvPr userDrawn="1"/>
        </p:nvSpPr>
        <p:spPr>
          <a:xfrm>
            <a:off x="4439491" y="4904248"/>
            <a:ext cx="1991587" cy="194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9" name="Slide Number Placeholder 3">
            <a:extLst>
              <a:ext uri="{FF2B5EF4-FFF2-40B4-BE49-F238E27FC236}">
                <a16:creationId xmlns:a16="http://schemas.microsoft.com/office/drawing/2014/main" id="{E7995EF8-2083-40E0-A51A-9EF7D16ABFD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0" name="Footer Placeholder 2">
            <a:extLst>
              <a:ext uri="{FF2B5EF4-FFF2-40B4-BE49-F238E27FC236}">
                <a16:creationId xmlns:a16="http://schemas.microsoft.com/office/drawing/2014/main" id="{A7942DD3-266D-465A-B524-5FBDE42D222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2" name="Date Placeholder 13">
            <a:extLst>
              <a:ext uri="{FF2B5EF4-FFF2-40B4-BE49-F238E27FC236}">
                <a16:creationId xmlns:a16="http://schemas.microsoft.com/office/drawing/2014/main" id="{081DD463-15C9-4758-B976-A8A558435A3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3315137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B0EF88-2D87-DC45-9A5B-4A97D2BF51BE}"/>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A7995DD-9A75-2A40-A27F-39BE78B2BFB2}"/>
              </a:ext>
            </a:extLst>
          </p:cNvPr>
          <p:cNvSpPr>
            <a:spLocks noGrp="1"/>
          </p:cNvSpPr>
          <p:nvPr>
            <p:ph sz="half" idx="1"/>
          </p:nvPr>
        </p:nvSpPr>
        <p:spPr>
          <a:xfrm>
            <a:off x="419733" y="1028700"/>
            <a:ext cx="8317867" cy="3748569"/>
          </a:xfrm>
          <a:prstGeom prst="rect">
            <a:avLst/>
          </a:prstGeom>
        </p:spPr>
        <p:txBody>
          <a:bodyPr lIns="0" tIns="0" rIns="0" bIns="0">
            <a:normAutofit/>
          </a:bodyPr>
          <a:lstStyle>
            <a:lvl1pPr marL="285750" indent="-285750">
              <a:buFont typeface="Arial"/>
              <a:buChar char="•"/>
              <a:defRPr sz="16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Slide Number Placeholder 3">
            <a:extLst>
              <a:ext uri="{FF2B5EF4-FFF2-40B4-BE49-F238E27FC236}">
                <a16:creationId xmlns:a16="http://schemas.microsoft.com/office/drawing/2014/main" id="{54292FA6-8CF8-4651-996A-4B5C5E0A961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1" name="Footer Placeholder 2">
            <a:extLst>
              <a:ext uri="{FF2B5EF4-FFF2-40B4-BE49-F238E27FC236}">
                <a16:creationId xmlns:a16="http://schemas.microsoft.com/office/drawing/2014/main" id="{85113C03-7C98-4434-96C1-D6D03F077B0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2" name="Date Placeholder 13">
            <a:extLst>
              <a:ext uri="{FF2B5EF4-FFF2-40B4-BE49-F238E27FC236}">
                <a16:creationId xmlns:a16="http://schemas.microsoft.com/office/drawing/2014/main" id="{4EF1F667-F7B1-4083-B10B-9FD52EC5DC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26A30540-D323-4ADA-87AA-70EE6C94EF16}" type="datetime3">
              <a:rPr lang="en-GB" smtClean="0"/>
              <a:t>15 January, 2025</a:t>
            </a:fld>
            <a:endParaRPr lang="en-GB"/>
          </a:p>
        </p:txBody>
      </p:sp>
    </p:spTree>
    <p:extLst>
      <p:ext uri="{BB962C8B-B14F-4D97-AF65-F5344CB8AC3E}">
        <p14:creationId xmlns:p14="http://schemas.microsoft.com/office/powerpoint/2010/main" val="4226408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6DFC96-F9D2-0E46-9E11-540A64DF0960}"/>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02B2B02-A4FD-B042-8EBC-61EF63D08EA1}"/>
              </a:ext>
            </a:extLst>
          </p:cNvPr>
          <p:cNvSpPr>
            <a:spLocks noGrp="1"/>
          </p:cNvSpPr>
          <p:nvPr>
            <p:ph sz="half" idx="1"/>
          </p:nvPr>
        </p:nvSpPr>
        <p:spPr>
          <a:xfrm>
            <a:off x="419099" y="1028700"/>
            <a:ext cx="4057651" cy="3748569"/>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4242A4BA-6CE2-DC45-B9FE-90BFD6B28746}"/>
              </a:ext>
            </a:extLst>
          </p:cNvPr>
          <p:cNvSpPr>
            <a:spLocks noGrp="1"/>
          </p:cNvSpPr>
          <p:nvPr>
            <p:ph sz="half" idx="13"/>
          </p:nvPr>
        </p:nvSpPr>
        <p:spPr>
          <a:xfrm>
            <a:off x="4679950" y="1028700"/>
            <a:ext cx="4057650" cy="3748569"/>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Slide Number Placeholder 3">
            <a:extLst>
              <a:ext uri="{FF2B5EF4-FFF2-40B4-BE49-F238E27FC236}">
                <a16:creationId xmlns:a16="http://schemas.microsoft.com/office/drawing/2014/main" id="{86C70B2B-B59B-42B6-9B25-BF3C264BE33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0" name="Footer Placeholder 2">
            <a:extLst>
              <a:ext uri="{FF2B5EF4-FFF2-40B4-BE49-F238E27FC236}">
                <a16:creationId xmlns:a16="http://schemas.microsoft.com/office/drawing/2014/main" id="{20D83066-9858-4CDF-B8C2-C75D90B943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BC4B71EB-9B8B-48AB-B5D9-893D341E455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3985C4F-1ACB-40F0-950D-A03CCE469FD2}" type="datetime3">
              <a:rPr lang="en-GB" smtClean="0"/>
              <a:t>15 January, 2025</a:t>
            </a:fld>
            <a:endParaRPr lang="en-GB"/>
          </a:p>
        </p:txBody>
      </p:sp>
    </p:spTree>
    <p:extLst>
      <p:ext uri="{BB962C8B-B14F-4D97-AF65-F5344CB8AC3E}">
        <p14:creationId xmlns:p14="http://schemas.microsoft.com/office/powerpoint/2010/main" val="387215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058492-F4C7-7A4E-9926-DE277C52885C}"/>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76147AE4-B2B0-B144-8AFD-748F8351F9A6}"/>
              </a:ext>
            </a:extLst>
          </p:cNvPr>
          <p:cNvSpPr>
            <a:spLocks noGrp="1"/>
          </p:cNvSpPr>
          <p:nvPr>
            <p:ph sz="half" idx="1"/>
          </p:nvPr>
        </p:nvSpPr>
        <p:spPr>
          <a:xfrm>
            <a:off x="419099" y="1028700"/>
            <a:ext cx="4057651" cy="35655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Picture Placeholder 10">
            <a:extLst>
              <a:ext uri="{FF2B5EF4-FFF2-40B4-BE49-F238E27FC236}">
                <a16:creationId xmlns:a16="http://schemas.microsoft.com/office/drawing/2014/main" id="{BB514168-2BB4-B043-A41F-539F77301797}"/>
              </a:ext>
            </a:extLst>
          </p:cNvPr>
          <p:cNvSpPr>
            <a:spLocks noGrp="1"/>
          </p:cNvSpPr>
          <p:nvPr>
            <p:ph type="pic" sz="quarter" idx="13"/>
          </p:nvPr>
        </p:nvSpPr>
        <p:spPr>
          <a:xfrm>
            <a:off x="4679950" y="1028700"/>
            <a:ext cx="4057650" cy="3565525"/>
          </a:xfrm>
          <a:prstGeom prst="rect">
            <a:avLst/>
          </a:prstGeom>
        </p:spPr>
        <p:txBody>
          <a:bodyPr>
            <a:normAutofit/>
          </a:bodyPr>
          <a:lstStyle>
            <a:lvl1pPr marL="0" indent="0">
              <a:buNone/>
              <a:defRPr sz="1600" b="0" i="0">
                <a:solidFill>
                  <a:schemeClr val="tx1">
                    <a:lumMod val="85000"/>
                    <a:lumOff val="15000"/>
                  </a:schemeClr>
                </a:solidFill>
                <a:latin typeface="Colart Standard Light" pitchFamily="50" charset="0"/>
                <a:cs typeface="Arial"/>
              </a:defRPr>
            </a:lvl1pPr>
          </a:lstStyle>
          <a:p>
            <a:endParaRPr lang="en-US"/>
          </a:p>
        </p:txBody>
      </p:sp>
      <p:sp>
        <p:nvSpPr>
          <p:cNvPr id="6" name="Slide Number Placeholder 3">
            <a:extLst>
              <a:ext uri="{FF2B5EF4-FFF2-40B4-BE49-F238E27FC236}">
                <a16:creationId xmlns:a16="http://schemas.microsoft.com/office/drawing/2014/main" id="{72138CC9-860A-405B-8421-0FF7DA9AC45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7" name="Footer Placeholder 2">
            <a:extLst>
              <a:ext uri="{FF2B5EF4-FFF2-40B4-BE49-F238E27FC236}">
                <a16:creationId xmlns:a16="http://schemas.microsoft.com/office/drawing/2014/main" id="{F7FE2734-3CD5-474A-BC3B-CE4B7C86FFD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11ED40B5-E714-432B-B3EB-7DA3F500E22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6C93AA6-7E29-406F-900D-28FA6AC585CF}" type="datetime3">
              <a:rPr lang="en-GB" smtClean="0"/>
              <a:t>15 January, 2025</a:t>
            </a:fld>
            <a:endParaRPr lang="en-GB"/>
          </a:p>
        </p:txBody>
      </p:sp>
    </p:spTree>
    <p:extLst>
      <p:ext uri="{BB962C8B-B14F-4D97-AF65-F5344CB8AC3E}">
        <p14:creationId xmlns:p14="http://schemas.microsoft.com/office/powerpoint/2010/main" val="2028164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F558247-1725-B54B-852E-17C74F9BCB36}"/>
              </a:ext>
            </a:extLst>
          </p:cNvPr>
          <p:cNvSpPr>
            <a:spLocks noGrp="1"/>
          </p:cNvSpPr>
          <p:nvPr>
            <p:ph type="pic" sz="quarter" idx="13"/>
          </p:nvPr>
        </p:nvSpPr>
        <p:spPr>
          <a:xfrm>
            <a:off x="467995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1" name="Picture Placeholder 10">
            <a:extLst>
              <a:ext uri="{FF2B5EF4-FFF2-40B4-BE49-F238E27FC236}">
                <a16:creationId xmlns:a16="http://schemas.microsoft.com/office/drawing/2014/main" id="{7A49E4B7-B15A-8448-BA24-49E047E62BF0}"/>
              </a:ext>
            </a:extLst>
          </p:cNvPr>
          <p:cNvSpPr>
            <a:spLocks noGrp="1"/>
          </p:cNvSpPr>
          <p:nvPr>
            <p:ph type="pic" sz="quarter" idx="14"/>
          </p:nvPr>
        </p:nvSpPr>
        <p:spPr>
          <a:xfrm>
            <a:off x="41910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2" name="Content Placeholder 2">
            <a:extLst>
              <a:ext uri="{FF2B5EF4-FFF2-40B4-BE49-F238E27FC236}">
                <a16:creationId xmlns:a16="http://schemas.microsoft.com/office/drawing/2014/main" id="{856B4708-2B33-E34F-8F5C-236782BF5CAD}"/>
              </a:ext>
            </a:extLst>
          </p:cNvPr>
          <p:cNvSpPr>
            <a:spLocks noGrp="1"/>
          </p:cNvSpPr>
          <p:nvPr>
            <p:ph sz="half" idx="1"/>
          </p:nvPr>
        </p:nvSpPr>
        <p:spPr>
          <a:xfrm>
            <a:off x="419100" y="3028951"/>
            <a:ext cx="4057650" cy="1748318"/>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3" name="Content Placeholder 2">
            <a:extLst>
              <a:ext uri="{FF2B5EF4-FFF2-40B4-BE49-F238E27FC236}">
                <a16:creationId xmlns:a16="http://schemas.microsoft.com/office/drawing/2014/main" id="{13C31720-FAD5-1A48-B6C5-535973307A7D}"/>
              </a:ext>
            </a:extLst>
          </p:cNvPr>
          <p:cNvSpPr>
            <a:spLocks noGrp="1"/>
          </p:cNvSpPr>
          <p:nvPr>
            <p:ph sz="half" idx="15"/>
          </p:nvPr>
        </p:nvSpPr>
        <p:spPr>
          <a:xfrm>
            <a:off x="4679950" y="3028950"/>
            <a:ext cx="4057650" cy="1748318"/>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Title 1">
            <a:extLst>
              <a:ext uri="{FF2B5EF4-FFF2-40B4-BE49-F238E27FC236}">
                <a16:creationId xmlns:a16="http://schemas.microsoft.com/office/drawing/2014/main" id="{AA4C7B19-7820-0540-8385-CD44A8A247E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Slide Number Placeholder 3">
            <a:extLst>
              <a:ext uri="{FF2B5EF4-FFF2-40B4-BE49-F238E27FC236}">
                <a16:creationId xmlns:a16="http://schemas.microsoft.com/office/drawing/2014/main" id="{4F2059D0-916F-49A1-9BC4-0DD839A6CC67}"/>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9" name="Footer Placeholder 2">
            <a:extLst>
              <a:ext uri="{FF2B5EF4-FFF2-40B4-BE49-F238E27FC236}">
                <a16:creationId xmlns:a16="http://schemas.microsoft.com/office/drawing/2014/main" id="{B1265B7B-5284-41E0-8A51-85890840275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13F75789-C8D3-4C27-A773-02603CC97F0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851659EF-E014-45D6-B0E5-78446918008A}" type="datetime3">
              <a:rPr lang="en-GB" smtClean="0"/>
              <a:t>15 January, 2025</a:t>
            </a:fld>
            <a:endParaRPr lang="en-GB"/>
          </a:p>
        </p:txBody>
      </p:sp>
    </p:spTree>
    <p:extLst>
      <p:ext uri="{BB962C8B-B14F-4D97-AF65-F5344CB8AC3E}">
        <p14:creationId xmlns:p14="http://schemas.microsoft.com/office/powerpoint/2010/main" val="25653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79AAE30-836B-7547-A758-A750DE5E8054}"/>
              </a:ext>
            </a:extLst>
          </p:cNvPr>
          <p:cNvSpPr>
            <a:spLocks noGrp="1"/>
          </p:cNvSpPr>
          <p:nvPr>
            <p:ph type="pic" sz="quarter" idx="13"/>
          </p:nvPr>
        </p:nvSpPr>
        <p:spPr>
          <a:xfrm>
            <a:off x="419100" y="102869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7" name="Picture Placeholder 10">
            <a:extLst>
              <a:ext uri="{FF2B5EF4-FFF2-40B4-BE49-F238E27FC236}">
                <a16:creationId xmlns:a16="http://schemas.microsoft.com/office/drawing/2014/main" id="{9A400ACC-8C4E-8546-9A0E-1649018D1182}"/>
              </a:ext>
            </a:extLst>
          </p:cNvPr>
          <p:cNvSpPr>
            <a:spLocks noGrp="1"/>
          </p:cNvSpPr>
          <p:nvPr>
            <p:ph type="pic" sz="quarter" idx="14"/>
          </p:nvPr>
        </p:nvSpPr>
        <p:spPr>
          <a:xfrm>
            <a:off x="419100" y="2266814"/>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8" name="Picture Placeholder 10">
            <a:extLst>
              <a:ext uri="{FF2B5EF4-FFF2-40B4-BE49-F238E27FC236}">
                <a16:creationId xmlns:a16="http://schemas.microsoft.com/office/drawing/2014/main" id="{1364E7C3-7FDA-C846-AE94-F749DA218067}"/>
              </a:ext>
            </a:extLst>
          </p:cNvPr>
          <p:cNvSpPr>
            <a:spLocks noGrp="1"/>
          </p:cNvSpPr>
          <p:nvPr>
            <p:ph type="pic" sz="quarter" idx="15"/>
          </p:nvPr>
        </p:nvSpPr>
        <p:spPr>
          <a:xfrm>
            <a:off x="419733" y="350492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9" name="Title 1">
            <a:extLst>
              <a:ext uri="{FF2B5EF4-FFF2-40B4-BE49-F238E27FC236}">
                <a16:creationId xmlns:a16="http://schemas.microsoft.com/office/drawing/2014/main" id="{D90CE5C4-1945-9C44-8FB8-DB36EBE72A10}"/>
              </a:ext>
            </a:extLst>
          </p:cNvPr>
          <p:cNvSpPr>
            <a:spLocks noGrp="1"/>
          </p:cNvSpPr>
          <p:nvPr>
            <p:ph type="ctrTitle"/>
          </p:nvPr>
        </p:nvSpPr>
        <p:spPr>
          <a:xfrm>
            <a:off x="419099"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4F48FC1B-25E7-C14B-9118-42CA5AB074BE}"/>
              </a:ext>
            </a:extLst>
          </p:cNvPr>
          <p:cNvSpPr>
            <a:spLocks noGrp="1"/>
          </p:cNvSpPr>
          <p:nvPr>
            <p:ph sz="half" idx="16"/>
          </p:nvPr>
        </p:nvSpPr>
        <p:spPr>
          <a:xfrm>
            <a:off x="2515233" y="350492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D13BE64E-ADB5-1F4C-A2F2-23C0C8843D48}"/>
              </a:ext>
            </a:extLst>
          </p:cNvPr>
          <p:cNvSpPr>
            <a:spLocks noGrp="1"/>
          </p:cNvSpPr>
          <p:nvPr>
            <p:ph sz="half" idx="19"/>
          </p:nvPr>
        </p:nvSpPr>
        <p:spPr>
          <a:xfrm>
            <a:off x="2514600" y="2266814"/>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Content Placeholder 2">
            <a:extLst>
              <a:ext uri="{FF2B5EF4-FFF2-40B4-BE49-F238E27FC236}">
                <a16:creationId xmlns:a16="http://schemas.microsoft.com/office/drawing/2014/main" id="{DDEF470C-A290-EA46-9898-401F38E843AE}"/>
              </a:ext>
            </a:extLst>
          </p:cNvPr>
          <p:cNvSpPr>
            <a:spLocks noGrp="1"/>
          </p:cNvSpPr>
          <p:nvPr>
            <p:ph sz="half" idx="20"/>
          </p:nvPr>
        </p:nvSpPr>
        <p:spPr>
          <a:xfrm>
            <a:off x="2514600" y="102869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Slide Number Placeholder 3">
            <a:extLst>
              <a:ext uri="{FF2B5EF4-FFF2-40B4-BE49-F238E27FC236}">
                <a16:creationId xmlns:a16="http://schemas.microsoft.com/office/drawing/2014/main" id="{CE6E63B1-82C9-4D05-B402-4511FD5112F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5" name="Footer Placeholder 2">
            <a:extLst>
              <a:ext uri="{FF2B5EF4-FFF2-40B4-BE49-F238E27FC236}">
                <a16:creationId xmlns:a16="http://schemas.microsoft.com/office/drawing/2014/main" id="{8775A128-D2DE-4D10-911B-76F8EFE149C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6" name="Date Placeholder 13">
            <a:extLst>
              <a:ext uri="{FF2B5EF4-FFF2-40B4-BE49-F238E27FC236}">
                <a16:creationId xmlns:a16="http://schemas.microsoft.com/office/drawing/2014/main" id="{30B40302-7081-44F8-9147-353D42152F0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F76DDC6-B99C-49F4-9B8B-38106EE1A905}" type="datetime3">
              <a:rPr lang="en-GB" smtClean="0"/>
              <a:t>15 January, 2025</a:t>
            </a:fld>
            <a:endParaRPr lang="en-GB"/>
          </a:p>
        </p:txBody>
      </p:sp>
    </p:spTree>
    <p:extLst>
      <p:ext uri="{BB962C8B-B14F-4D97-AF65-F5344CB8AC3E}">
        <p14:creationId xmlns:p14="http://schemas.microsoft.com/office/powerpoint/2010/main" val="406526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D273FA-2B3E-A244-BD69-7F6E67EE0AD8}"/>
              </a:ext>
            </a:extLst>
          </p:cNvPr>
          <p:cNvSpPr>
            <a:spLocks noGrp="1"/>
          </p:cNvSpPr>
          <p:nvPr>
            <p:ph type="ctrTitle"/>
          </p:nvPr>
        </p:nvSpPr>
        <p:spPr>
          <a:xfrm>
            <a:off x="419100" y="365936"/>
            <a:ext cx="7143750"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4AACAA27-FDA3-1E41-8505-9C8CE55591DE}"/>
              </a:ext>
            </a:extLst>
          </p:cNvPr>
          <p:cNvSpPr>
            <a:spLocks noGrp="1"/>
          </p:cNvSpPr>
          <p:nvPr>
            <p:ph sz="half" idx="1"/>
          </p:nvPr>
        </p:nvSpPr>
        <p:spPr>
          <a:xfrm>
            <a:off x="5276850" y="1028700"/>
            <a:ext cx="3460750" cy="3748864"/>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3">
            <a:extLst>
              <a:ext uri="{FF2B5EF4-FFF2-40B4-BE49-F238E27FC236}">
                <a16:creationId xmlns:a16="http://schemas.microsoft.com/office/drawing/2014/main" id="{4E76BFF4-14F7-48D0-A9F8-0CB4B06BE75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8" name="Footer Placeholder 2">
            <a:extLst>
              <a:ext uri="{FF2B5EF4-FFF2-40B4-BE49-F238E27FC236}">
                <a16:creationId xmlns:a16="http://schemas.microsoft.com/office/drawing/2014/main" id="{B7FC9DC7-45B7-4588-97AA-DA2C52075B8C}"/>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9" name="Date Placeholder 13">
            <a:extLst>
              <a:ext uri="{FF2B5EF4-FFF2-40B4-BE49-F238E27FC236}">
                <a16:creationId xmlns:a16="http://schemas.microsoft.com/office/drawing/2014/main" id="{8F73CFBC-49D5-4508-8FB7-2ED86C7779D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F3FA845A-D5B1-43B1-9C5F-196F4BC3A783}" type="datetime3">
              <a:rPr lang="en-GB" smtClean="0"/>
              <a:t>15 January, 2025</a:t>
            </a:fld>
            <a:endParaRPr lang="en-GB"/>
          </a:p>
        </p:txBody>
      </p:sp>
    </p:spTree>
    <p:extLst>
      <p:ext uri="{BB962C8B-B14F-4D97-AF65-F5344CB8AC3E}">
        <p14:creationId xmlns:p14="http://schemas.microsoft.com/office/powerpoint/2010/main" val="142755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9198F-2A8B-E04B-94A1-AAC3F4F385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827A1BB7-BF74-5148-A734-3315E7859B84}"/>
              </a:ext>
            </a:extLst>
          </p:cNvPr>
          <p:cNvSpPr>
            <a:spLocks noGrp="1"/>
          </p:cNvSpPr>
          <p:nvPr>
            <p:ph sz="half" idx="1"/>
          </p:nvPr>
        </p:nvSpPr>
        <p:spPr>
          <a:xfrm>
            <a:off x="408515" y="3639250"/>
            <a:ext cx="7804152" cy="507759"/>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2">
            <a:extLst>
              <a:ext uri="{FF2B5EF4-FFF2-40B4-BE49-F238E27FC236}">
                <a16:creationId xmlns:a16="http://schemas.microsoft.com/office/drawing/2014/main" id="{80485655-252F-4543-B189-8976A92A598F}"/>
              </a:ext>
            </a:extLst>
          </p:cNvPr>
          <p:cNvSpPr>
            <a:spLocks noGrp="1"/>
          </p:cNvSpPr>
          <p:nvPr>
            <p:ph sz="half" idx="16"/>
          </p:nvPr>
        </p:nvSpPr>
        <p:spPr>
          <a:xfrm>
            <a:off x="408515" y="4272843"/>
            <a:ext cx="7804152" cy="424659"/>
          </a:xfrm>
          <a:prstGeom prst="rect">
            <a:avLst/>
          </a:prstGeom>
          <a:solidFill>
            <a:srgbClr val="000000"/>
          </a:solidFill>
        </p:spPr>
        <p:txBody>
          <a:bodyPr wrap="square" lIns="216000" tIns="72000" rIns="0" bIns="46800" anchor="ctr" anchorCtr="0">
            <a:spAutoFit/>
          </a:bodyPr>
          <a:lstStyle>
            <a:lvl1pPr marL="0" indent="0">
              <a:buNone/>
              <a:defRPr sz="2200" b="0" i="1"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pic>
        <p:nvPicPr>
          <p:cNvPr id="7" name="Picture 6">
            <a:extLst>
              <a:ext uri="{FF2B5EF4-FFF2-40B4-BE49-F238E27FC236}">
                <a16:creationId xmlns:a16="http://schemas.microsoft.com/office/drawing/2014/main" id="{209B5195-E806-5C47-B796-34AF66EB98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338936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DDFBF77-3F1D-064B-83CC-D2F62DBED4D6}"/>
              </a:ext>
            </a:extLst>
          </p:cNvPr>
          <p:cNvSpPr>
            <a:spLocks noGrp="1"/>
          </p:cNvSpPr>
          <p:nvPr>
            <p:ph sz="half" idx="16"/>
          </p:nvPr>
        </p:nvSpPr>
        <p:spPr>
          <a:xfrm>
            <a:off x="419100" y="3051883"/>
            <a:ext cx="1936117" cy="1725386"/>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196EBF69-A310-C341-815B-B3A957CFEFB4}"/>
              </a:ext>
            </a:extLst>
          </p:cNvPr>
          <p:cNvSpPr>
            <a:spLocks noGrp="1"/>
          </p:cNvSpPr>
          <p:nvPr>
            <p:ph sz="half" idx="17"/>
          </p:nvPr>
        </p:nvSpPr>
        <p:spPr>
          <a:xfrm>
            <a:off x="2540000" y="3051883"/>
            <a:ext cx="1936117"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Content Placeholder 2">
            <a:extLst>
              <a:ext uri="{FF2B5EF4-FFF2-40B4-BE49-F238E27FC236}">
                <a16:creationId xmlns:a16="http://schemas.microsoft.com/office/drawing/2014/main" id="{162BB5B3-A866-9046-8001-521EC1429779}"/>
              </a:ext>
            </a:extLst>
          </p:cNvPr>
          <p:cNvSpPr>
            <a:spLocks noGrp="1"/>
          </p:cNvSpPr>
          <p:nvPr>
            <p:ph sz="half" idx="18"/>
          </p:nvPr>
        </p:nvSpPr>
        <p:spPr>
          <a:xfrm>
            <a:off x="4679318" y="3051883"/>
            <a:ext cx="19304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7D7E5191-22C2-E544-9B6C-D78CD29DBCB4}"/>
              </a:ext>
            </a:extLst>
          </p:cNvPr>
          <p:cNvSpPr>
            <a:spLocks noGrp="1"/>
          </p:cNvSpPr>
          <p:nvPr>
            <p:ph sz="half" idx="19"/>
          </p:nvPr>
        </p:nvSpPr>
        <p:spPr>
          <a:xfrm>
            <a:off x="6819268" y="3051883"/>
            <a:ext cx="19177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Title 1">
            <a:extLst>
              <a:ext uri="{FF2B5EF4-FFF2-40B4-BE49-F238E27FC236}">
                <a16:creationId xmlns:a16="http://schemas.microsoft.com/office/drawing/2014/main" id="{2CC04EC1-4292-B34D-96CF-5B7C0E634917}"/>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3" name="Slide Number Placeholder 3">
            <a:extLst>
              <a:ext uri="{FF2B5EF4-FFF2-40B4-BE49-F238E27FC236}">
                <a16:creationId xmlns:a16="http://schemas.microsoft.com/office/drawing/2014/main" id="{A0BA8A9F-FC8F-40AE-A657-EB2AA0A75AE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Footer Placeholder 2">
            <a:extLst>
              <a:ext uri="{FF2B5EF4-FFF2-40B4-BE49-F238E27FC236}">
                <a16:creationId xmlns:a16="http://schemas.microsoft.com/office/drawing/2014/main" id="{EC535009-39A9-43CB-8284-DCAFF9460A6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9CDF81CE-C792-4DAF-B1DC-740A99EC6D7C}"/>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A0B498A-B477-4359-AACC-3A0925F02163}" type="datetime3">
              <a:rPr lang="en-GB" smtClean="0"/>
              <a:t>15 January, 2025</a:t>
            </a:fld>
            <a:endParaRPr lang="en-GB"/>
          </a:p>
        </p:txBody>
      </p:sp>
    </p:spTree>
    <p:extLst>
      <p:ext uri="{BB962C8B-B14F-4D97-AF65-F5344CB8AC3E}">
        <p14:creationId xmlns:p14="http://schemas.microsoft.com/office/powerpoint/2010/main" val="1872469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2FC-657B-B045-8EB4-D7538D4E886B}"/>
              </a:ext>
            </a:extLst>
          </p:cNvPr>
          <p:cNvSpPr>
            <a:spLocks noGrp="1"/>
          </p:cNvSpPr>
          <p:nvPr>
            <p:ph type="title"/>
          </p:nvPr>
        </p:nvSpPr>
        <p:spPr>
          <a:xfrm>
            <a:off x="628650" y="274638"/>
            <a:ext cx="7886700" cy="993775"/>
          </a:xfrm>
          <a:prstGeom prst="rect">
            <a:avLst/>
          </a:prstGeom>
        </p:spPr>
        <p:txBody>
          <a:bodyPr/>
          <a:lstStyle>
            <a:lvl1pPr>
              <a:defRPr>
                <a:solidFill>
                  <a:schemeClr val="tx1">
                    <a:lumMod val="85000"/>
                    <a:lumOff val="15000"/>
                  </a:schemeClr>
                </a:solidFill>
                <a:latin typeface="Colart Standard" pitchFamily="50"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32491E5E-3F66-4660-AFDD-F5CC049D919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E35283D5-DA3D-415C-AD1B-BFE802AD7F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34065BB0-D49B-4FAF-80C6-28A8FB77205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C80FBF8-0DE8-49DB-94F8-3D586CF38FFE}" type="datetime3">
              <a:rPr lang="en-GB" smtClean="0"/>
              <a:t>15 January, 2025</a:t>
            </a:fld>
            <a:endParaRPr lang="en-GB"/>
          </a:p>
        </p:txBody>
      </p:sp>
    </p:spTree>
    <p:extLst>
      <p:ext uri="{BB962C8B-B14F-4D97-AF65-F5344CB8AC3E}">
        <p14:creationId xmlns:p14="http://schemas.microsoft.com/office/powerpoint/2010/main" val="2966446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CB402DB-F7D8-44E4-8F85-A326A1A70F3F}"/>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Tree>
    <p:extLst>
      <p:ext uri="{BB962C8B-B14F-4D97-AF65-F5344CB8AC3E}">
        <p14:creationId xmlns:p14="http://schemas.microsoft.com/office/powerpoint/2010/main" val="1326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CF50-E4B8-4D72-B18D-FDCCCBCF4994}"/>
              </a:ext>
            </a:extLst>
          </p:cNvPr>
          <p:cNvSpPr>
            <a:spLocks noGrp="1"/>
          </p:cNvSpPr>
          <p:nvPr>
            <p:ph type="ctrTitle"/>
          </p:nvPr>
        </p:nvSpPr>
        <p:spPr>
          <a:xfrm>
            <a:off x="1143000" y="841772"/>
            <a:ext cx="6858000" cy="1790700"/>
          </a:xfrm>
          <a:prstGeom prst="rect">
            <a:avLst/>
          </a:prstGeom>
        </p:spPr>
        <p:txBody>
          <a:bodyPr anchor="b"/>
          <a:lstStyle>
            <a:lvl1pPr algn="ctr">
              <a:defRPr sz="4500">
                <a:solidFill>
                  <a:schemeClr val="tx1">
                    <a:lumMod val="85000"/>
                    <a:lumOff val="15000"/>
                  </a:schemeClr>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6496387-0146-42EB-9728-51EB02B7E97F}"/>
              </a:ext>
            </a:extLst>
          </p:cNvPr>
          <p:cNvSpPr>
            <a:spLocks noGrp="1"/>
          </p:cNvSpPr>
          <p:nvPr>
            <p:ph type="subTitle" idx="1"/>
          </p:nvPr>
        </p:nvSpPr>
        <p:spPr>
          <a:xfrm>
            <a:off x="1143000" y="2701528"/>
            <a:ext cx="6858000" cy="1241822"/>
          </a:xfrm>
        </p:spPr>
        <p:txBody>
          <a:bodyPr/>
          <a:lstStyle>
            <a:lvl1pPr marL="0" indent="0" algn="ctr">
              <a:buNone/>
              <a:defRPr sz="180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42128858-3434-4F6D-8696-E6E9FEBD3C0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A1FACA21-47DC-43DA-A5B8-B48DC0282C49}"/>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6F883C6B-8038-4F3B-B9AC-FA99542626BB}"/>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D25AAC0B-AA34-4A7D-B0C8-027CFC309124}" type="datetime3">
              <a:rPr lang="en-GB" smtClean="0"/>
              <a:t>15 January, 2025</a:t>
            </a:fld>
            <a:endParaRPr lang="en-GB"/>
          </a:p>
        </p:txBody>
      </p:sp>
    </p:spTree>
    <p:extLst>
      <p:ext uri="{BB962C8B-B14F-4D97-AF65-F5344CB8AC3E}">
        <p14:creationId xmlns:p14="http://schemas.microsoft.com/office/powerpoint/2010/main" val="3369856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
    <p:spTree>
      <p:nvGrpSpPr>
        <p:cNvPr id="1" name=""/>
        <p:cNvGrpSpPr/>
        <p:nvPr/>
      </p:nvGrpSpPr>
      <p:grpSpPr>
        <a:xfrm>
          <a:off x="0" y="0"/>
          <a:ext cx="0" cy="0"/>
          <a:chOff x="0" y="0"/>
          <a:chExt cx="0" cy="0"/>
        </a:xfrm>
      </p:grpSpPr>
      <p:sp>
        <p:nvSpPr>
          <p:cNvPr id="18" name="Picture Placeholder 14"/>
          <p:cNvSpPr>
            <a:spLocks noGrp="1"/>
          </p:cNvSpPr>
          <p:nvPr>
            <p:ph type="pic" sz="quarter" idx="12" hasCustomPrompt="1"/>
          </p:nvPr>
        </p:nvSpPr>
        <p:spPr>
          <a:xfrm>
            <a:off x="1385451"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19" name="Picture Placeholder 14"/>
          <p:cNvSpPr>
            <a:spLocks noGrp="1"/>
          </p:cNvSpPr>
          <p:nvPr>
            <p:ph type="pic" sz="quarter" idx="13" hasCustomPrompt="1"/>
          </p:nvPr>
        </p:nvSpPr>
        <p:spPr>
          <a:xfrm>
            <a:off x="3634054"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20" name="Picture Placeholder 14"/>
          <p:cNvSpPr>
            <a:spLocks noGrp="1"/>
          </p:cNvSpPr>
          <p:nvPr>
            <p:ph type="pic" sz="quarter" idx="14" hasCustomPrompt="1"/>
          </p:nvPr>
        </p:nvSpPr>
        <p:spPr>
          <a:xfrm>
            <a:off x="5966234"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14" name="Title 1">
            <a:extLst>
              <a:ext uri="{FF2B5EF4-FFF2-40B4-BE49-F238E27FC236}">
                <a16:creationId xmlns:a16="http://schemas.microsoft.com/office/drawing/2014/main" id="{39154BE4-0037-44F7-87E4-A2DFEAE99499}"/>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5" name="Slide Number Placeholder 3">
            <a:extLst>
              <a:ext uri="{FF2B5EF4-FFF2-40B4-BE49-F238E27FC236}">
                <a16:creationId xmlns:a16="http://schemas.microsoft.com/office/drawing/2014/main" id="{CD01D33D-A93E-432F-8837-E1EFA48667AD}"/>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6" name="Footer Placeholder 2">
            <a:extLst>
              <a:ext uri="{FF2B5EF4-FFF2-40B4-BE49-F238E27FC236}">
                <a16:creationId xmlns:a16="http://schemas.microsoft.com/office/drawing/2014/main" id="{008079CA-CE84-4850-9966-1CBC7F6524D5}"/>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7" name="Date Placeholder 13">
            <a:extLst>
              <a:ext uri="{FF2B5EF4-FFF2-40B4-BE49-F238E27FC236}">
                <a16:creationId xmlns:a16="http://schemas.microsoft.com/office/drawing/2014/main" id="{0E7527B6-15CE-48F5-AD9C-D79130D46C74}"/>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30970915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
    <p:spTree>
      <p:nvGrpSpPr>
        <p:cNvPr id="1" name=""/>
        <p:cNvGrpSpPr/>
        <p:nvPr/>
      </p:nvGrpSpPr>
      <p:grpSpPr>
        <a:xfrm>
          <a:off x="0" y="0"/>
          <a:ext cx="0" cy="0"/>
          <a:chOff x="0" y="0"/>
          <a:chExt cx="0" cy="0"/>
        </a:xfrm>
      </p:grpSpPr>
      <p:sp>
        <p:nvSpPr>
          <p:cNvPr id="29" name="Picture Placeholder 14"/>
          <p:cNvSpPr>
            <a:spLocks noGrp="1"/>
          </p:cNvSpPr>
          <p:nvPr>
            <p:ph type="pic" sz="quarter" idx="12" hasCustomPrompt="1"/>
          </p:nvPr>
        </p:nvSpPr>
        <p:spPr>
          <a:xfrm>
            <a:off x="666083"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0" name="Picture Placeholder 14"/>
          <p:cNvSpPr>
            <a:spLocks noGrp="1"/>
          </p:cNvSpPr>
          <p:nvPr>
            <p:ph type="pic" sz="quarter" idx="13" hasCustomPrompt="1"/>
          </p:nvPr>
        </p:nvSpPr>
        <p:spPr>
          <a:xfrm>
            <a:off x="3329862"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1" name="Picture Placeholder 14"/>
          <p:cNvSpPr>
            <a:spLocks noGrp="1"/>
          </p:cNvSpPr>
          <p:nvPr>
            <p:ph type="pic" sz="quarter" idx="14" hasCustomPrompt="1"/>
          </p:nvPr>
        </p:nvSpPr>
        <p:spPr>
          <a:xfrm>
            <a:off x="5976156"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2" name="Picture Placeholder 14"/>
          <p:cNvSpPr>
            <a:spLocks noGrp="1"/>
          </p:cNvSpPr>
          <p:nvPr>
            <p:ph type="pic" sz="quarter" idx="15" hasCustomPrompt="1"/>
          </p:nvPr>
        </p:nvSpPr>
        <p:spPr>
          <a:xfrm>
            <a:off x="666083"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3" name="Picture Placeholder 14"/>
          <p:cNvSpPr>
            <a:spLocks noGrp="1"/>
          </p:cNvSpPr>
          <p:nvPr>
            <p:ph type="pic" sz="quarter" idx="16" hasCustomPrompt="1"/>
          </p:nvPr>
        </p:nvSpPr>
        <p:spPr>
          <a:xfrm>
            <a:off x="3329862"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4" name="Picture Placeholder 14"/>
          <p:cNvSpPr>
            <a:spLocks noGrp="1"/>
          </p:cNvSpPr>
          <p:nvPr>
            <p:ph type="pic" sz="quarter" idx="17" hasCustomPrompt="1"/>
          </p:nvPr>
        </p:nvSpPr>
        <p:spPr>
          <a:xfrm>
            <a:off x="5976156"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21" name="Title 1">
            <a:extLst>
              <a:ext uri="{FF2B5EF4-FFF2-40B4-BE49-F238E27FC236}">
                <a16:creationId xmlns:a16="http://schemas.microsoft.com/office/drawing/2014/main" id="{50A58377-E6FF-40EA-829A-5E0FB87FE18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22" name="Slide Number Placeholder 3">
            <a:extLst>
              <a:ext uri="{FF2B5EF4-FFF2-40B4-BE49-F238E27FC236}">
                <a16:creationId xmlns:a16="http://schemas.microsoft.com/office/drawing/2014/main" id="{DABEE2EB-A705-4D3F-9460-D436EF95ABC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91EFBF62-87DC-46A0-83D2-EC6E75E60E4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4" name="Date Placeholder 13">
            <a:extLst>
              <a:ext uri="{FF2B5EF4-FFF2-40B4-BE49-F238E27FC236}">
                <a16:creationId xmlns:a16="http://schemas.microsoft.com/office/drawing/2014/main" id="{9CCBB9D2-E524-4E5A-B887-02734DF5215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15 January, 2025</a:t>
            </a:fld>
            <a:endParaRPr lang="en-GB"/>
          </a:p>
        </p:txBody>
      </p:sp>
    </p:spTree>
    <p:extLst>
      <p:ext uri="{BB962C8B-B14F-4D97-AF65-F5344CB8AC3E}">
        <p14:creationId xmlns:p14="http://schemas.microsoft.com/office/powerpoint/2010/main" val="41699501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7E84A-30B4-F14A-951B-10BD79F7105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32849" cy="5143499"/>
          </a:xfrm>
          <a:prstGeom prst="rect">
            <a:avLst/>
          </a:prstGeom>
        </p:spPr>
      </p:pic>
      <p:pic>
        <p:nvPicPr>
          <p:cNvPr id="4" name="Picture 3">
            <a:extLst>
              <a:ext uri="{FF2B5EF4-FFF2-40B4-BE49-F238E27FC236}">
                <a16:creationId xmlns:a16="http://schemas.microsoft.com/office/drawing/2014/main" id="{6799C548-1FFA-5346-A910-00F0A3A91E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5" name="Content Placeholder 2">
            <a:extLst>
              <a:ext uri="{FF2B5EF4-FFF2-40B4-BE49-F238E27FC236}">
                <a16:creationId xmlns:a16="http://schemas.microsoft.com/office/drawing/2014/main" id="{4AAAC6F2-2207-3F41-B501-AB1C949E90C1}"/>
              </a:ext>
            </a:extLst>
          </p:cNvPr>
          <p:cNvSpPr>
            <a:spLocks noGrp="1"/>
          </p:cNvSpPr>
          <p:nvPr>
            <p:ph sz="half" idx="1"/>
          </p:nvPr>
        </p:nvSpPr>
        <p:spPr>
          <a:xfrm>
            <a:off x="408515" y="3633863"/>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Content Placeholder 2">
            <a:extLst>
              <a:ext uri="{FF2B5EF4-FFF2-40B4-BE49-F238E27FC236}">
                <a16:creationId xmlns:a16="http://schemas.microsoft.com/office/drawing/2014/main" id="{55AEDCBE-7016-8F4E-86F8-7C2F89A11A8E}"/>
              </a:ext>
            </a:extLst>
          </p:cNvPr>
          <p:cNvSpPr>
            <a:spLocks noGrp="1"/>
          </p:cNvSpPr>
          <p:nvPr>
            <p:ph sz="half" idx="16"/>
          </p:nvPr>
        </p:nvSpPr>
        <p:spPr>
          <a:xfrm>
            <a:off x="408515" y="4257705"/>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171932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A997A-2642-5849-92AF-87955CECFD21}"/>
              </a:ext>
            </a:extLst>
          </p:cNvPr>
          <p:cNvSpPr>
            <a:spLocks noGrp="1"/>
          </p:cNvSpPr>
          <p:nvPr>
            <p:ph sz="half" idx="1"/>
          </p:nvPr>
        </p:nvSpPr>
        <p:spPr>
          <a:xfrm>
            <a:off x="408515" y="3622958"/>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33706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752D3-B205-9046-8706-C0E80D2B47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66302" cy="5143500"/>
          </a:xfrm>
          <a:prstGeom prst="rect">
            <a:avLst/>
          </a:prstGeom>
        </p:spPr>
      </p:pic>
      <p:sp>
        <p:nvSpPr>
          <p:cNvPr id="3" name="Content Placeholder 2">
            <a:extLst>
              <a:ext uri="{FF2B5EF4-FFF2-40B4-BE49-F238E27FC236}">
                <a16:creationId xmlns:a16="http://schemas.microsoft.com/office/drawing/2014/main" id="{19F3C1D1-7E3E-5F4C-A71D-0655D695EE40}"/>
              </a:ext>
            </a:extLst>
          </p:cNvPr>
          <p:cNvSpPr>
            <a:spLocks noGrp="1"/>
          </p:cNvSpPr>
          <p:nvPr>
            <p:ph sz="half" idx="1"/>
          </p:nvPr>
        </p:nvSpPr>
        <p:spPr>
          <a:xfrm>
            <a:off x="408515" y="3622959"/>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pic>
        <p:nvPicPr>
          <p:cNvPr id="6" name="Picture 5">
            <a:extLst>
              <a:ext uri="{FF2B5EF4-FFF2-40B4-BE49-F238E27FC236}">
                <a16:creationId xmlns:a16="http://schemas.microsoft.com/office/drawing/2014/main" id="{044B46C6-E3EE-DF49-B9EF-83749D9331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15634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617B1-3E73-0C4E-94F4-298685AD90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53758" cy="5143500"/>
          </a:xfrm>
          <a:prstGeom prst="rect">
            <a:avLst/>
          </a:prstGeom>
        </p:spPr>
      </p:pic>
      <p:sp>
        <p:nvSpPr>
          <p:cNvPr id="5" name="Content Placeholder 2">
            <a:extLst>
              <a:ext uri="{FF2B5EF4-FFF2-40B4-BE49-F238E27FC236}">
                <a16:creationId xmlns:a16="http://schemas.microsoft.com/office/drawing/2014/main" id="{87D5D217-62BA-BE42-B4F9-4B309FAC0FBF}"/>
              </a:ext>
            </a:extLst>
          </p:cNvPr>
          <p:cNvSpPr>
            <a:spLocks noGrp="1"/>
          </p:cNvSpPr>
          <p:nvPr>
            <p:ph sz="half" idx="1"/>
          </p:nvPr>
        </p:nvSpPr>
        <p:spPr>
          <a:xfrm>
            <a:off x="408515" y="3622959"/>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pic>
        <p:nvPicPr>
          <p:cNvPr id="6" name="Picture 5">
            <a:extLst>
              <a:ext uri="{FF2B5EF4-FFF2-40B4-BE49-F238E27FC236}">
                <a16:creationId xmlns:a16="http://schemas.microsoft.com/office/drawing/2014/main" id="{84798C81-F2A6-884F-8954-8457A59507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0970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8195E-F604-2749-A56E-6BFB5BA3A24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7" name="Content Placeholder 2">
            <a:extLst>
              <a:ext uri="{FF2B5EF4-FFF2-40B4-BE49-F238E27FC236}">
                <a16:creationId xmlns:a16="http://schemas.microsoft.com/office/drawing/2014/main" id="{A4B175B3-45D8-ED42-8350-E2D3D96B7783}"/>
              </a:ext>
            </a:extLst>
          </p:cNvPr>
          <p:cNvSpPr>
            <a:spLocks noGrp="1"/>
          </p:cNvSpPr>
          <p:nvPr>
            <p:ph sz="half" idx="1"/>
          </p:nvPr>
        </p:nvSpPr>
        <p:spPr>
          <a:xfrm>
            <a:off x="473829" y="4190538"/>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pic>
        <p:nvPicPr>
          <p:cNvPr id="8" name="Picture 7">
            <a:extLst>
              <a:ext uri="{FF2B5EF4-FFF2-40B4-BE49-F238E27FC236}">
                <a16:creationId xmlns:a16="http://schemas.microsoft.com/office/drawing/2014/main" id="{1F4B9468-4FDC-C847-BD12-B939834FA5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403188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9.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32DCFF-8389-FA41-9E35-DAF7A56CB9C6}"/>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242445753"/>
      </p:ext>
    </p:extLst>
  </p:cSld>
  <p:clrMap bg1="lt1" tx1="dk1" bg2="lt2" tx2="dk2" accent1="accent1" accent2="accent2" accent3="accent3" accent4="accent4" accent5="accent5" accent6="accent6" hlink="hlink" folHlink="folHlink"/>
  <p:sldLayoutIdLst>
    <p:sldLayoutId id="2147483802" r:id="rId1"/>
    <p:sldLayoutId id="2147483828" r:id="rId2"/>
    <p:sldLayoutId id="2147483829" r:id="rId3"/>
    <p:sldLayoutId id="2147483827" r:id="rId4"/>
    <p:sldLayoutId id="2147483833" r:id="rId5"/>
    <p:sldLayoutId id="2147483830" r:id="rId6"/>
    <p:sldLayoutId id="2147483831" r:id="rId7"/>
    <p:sldLayoutId id="2147483832" r:id="rId8"/>
    <p:sldLayoutId id="2147483803" r:id="rId9"/>
    <p:sldLayoutId id="2147483804"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14BCF-ACC7-4CB7-A8C0-A6CE50DEB983}"/>
              </a:ext>
            </a:extLst>
          </p:cNvPr>
          <p:cNvSpPr/>
          <p:nvPr userDrawn="1"/>
        </p:nvSpPr>
        <p:spPr>
          <a:xfrm>
            <a:off x="0" y="4864100"/>
            <a:ext cx="9144000" cy="27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9FA62AA0-37C1-4058-AE3B-85AEF8E88393}"/>
              </a:ext>
            </a:extLst>
          </p:cNvPr>
          <p:cNvPicPr>
            <a:picLocks noChangeAspect="1"/>
          </p:cNvPicPr>
          <p:nvPr userDrawn="1"/>
        </p:nvPicPr>
        <p:blipFill>
          <a:blip r:embed="rId13"/>
          <a:stretch>
            <a:fillRect/>
          </a:stretch>
        </p:blipFill>
        <p:spPr>
          <a:xfrm>
            <a:off x="115055" y="4928234"/>
            <a:ext cx="575764" cy="151132"/>
          </a:xfrm>
          <a:prstGeom prst="rect">
            <a:avLst/>
          </a:prstGeom>
        </p:spPr>
      </p:pic>
      <p:sp>
        <p:nvSpPr>
          <p:cNvPr id="5" name="Slide Number Placeholder 3">
            <a:extLst>
              <a:ext uri="{FF2B5EF4-FFF2-40B4-BE49-F238E27FC236}">
                <a16:creationId xmlns:a16="http://schemas.microsoft.com/office/drawing/2014/main" id="{6FB73331-AC87-4CFA-8B5D-2AAFE43F6B11}"/>
              </a:ext>
            </a:extLst>
          </p:cNvPr>
          <p:cNvSpPr>
            <a:spLocks noGrp="1"/>
          </p:cNvSpPr>
          <p:nvPr>
            <p:ph type="sldNum" sz="quarter" idx="4"/>
          </p:nvPr>
        </p:nvSpPr>
        <p:spPr>
          <a:xfrm>
            <a:off x="8737599" y="4896332"/>
            <a:ext cx="338328" cy="274637"/>
          </a:xfrm>
          <a:prstGeom prst="rect">
            <a:avLst/>
          </a:prstGeom>
        </p:spPr>
        <p:txBody>
          <a:bodyPr/>
          <a:lstStyle>
            <a:lvl1pPr>
              <a:defRPr>
                <a:solidFill>
                  <a:schemeClr val="bg1">
                    <a:lumMod val="50000"/>
                  </a:schemeClr>
                </a:solidFill>
                <a:latin typeface="+mj-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Date Placeholder 13">
            <a:extLst>
              <a:ext uri="{FF2B5EF4-FFF2-40B4-BE49-F238E27FC236}">
                <a16:creationId xmlns:a16="http://schemas.microsoft.com/office/drawing/2014/main" id="{43A38A27-97F5-4A00-BFC0-FCC20516EDA8}"/>
              </a:ext>
            </a:extLst>
          </p:cNvPr>
          <p:cNvSpPr>
            <a:spLocks noGrp="1"/>
          </p:cNvSpPr>
          <p:nvPr>
            <p:ph type="dt" sz="half" idx="2"/>
          </p:nvPr>
        </p:nvSpPr>
        <p:spPr>
          <a:xfrm>
            <a:off x="6415301" y="4882684"/>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8D02F4C-84BF-4583-B04E-BF33AACAD6BF}" type="datetime3">
              <a:rPr lang="en-GB" smtClean="0"/>
              <a:t>15 January, 2025</a:t>
            </a:fld>
            <a:endParaRPr lang="en-GB"/>
          </a:p>
        </p:txBody>
      </p:sp>
      <p:sp>
        <p:nvSpPr>
          <p:cNvPr id="3" name="Title Placeholder 2">
            <a:extLst>
              <a:ext uri="{FF2B5EF4-FFF2-40B4-BE49-F238E27FC236}">
                <a16:creationId xmlns:a16="http://schemas.microsoft.com/office/drawing/2014/main" id="{1C06F1F9-EB98-4FF5-BAEF-EB17D68E328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Text Placeholder 5">
            <a:extLst>
              <a:ext uri="{FF2B5EF4-FFF2-40B4-BE49-F238E27FC236}">
                <a16:creationId xmlns:a16="http://schemas.microsoft.com/office/drawing/2014/main" id="{F6C9D5D2-D573-4D49-B752-8DE3EB15D2E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lang="en-GB"/>
          </a:p>
        </p:txBody>
      </p:sp>
    </p:spTree>
    <p:extLst>
      <p:ext uri="{BB962C8B-B14F-4D97-AF65-F5344CB8AC3E}">
        <p14:creationId xmlns:p14="http://schemas.microsoft.com/office/powerpoint/2010/main" val="401947675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36" r:id="rId9"/>
    <p:sldLayoutId id="2147483837" r:id="rId10"/>
    <p:sldLayoutId id="2147483838" r:id="rId11"/>
  </p:sldLayoutIdLst>
  <p:hf hdr="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363" indent="-1793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tab pos="1076325" algn="l"/>
        </a:tabLst>
        <a:defRPr sz="1600" kern="1200">
          <a:solidFill>
            <a:schemeClr val="tx1"/>
          </a:solidFill>
          <a:latin typeface="+mn-lt"/>
          <a:ea typeface="+mn-ea"/>
          <a:cs typeface="+mn-cs"/>
        </a:defRPr>
      </a:lvl3pPr>
      <a:lvl4pPr marL="715963" indent="-1746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79388"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076325" indent="-18097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1257300" indent="-180975"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14BCF-ACC7-4CB7-A8C0-A6CE50DEB983}"/>
              </a:ext>
            </a:extLst>
          </p:cNvPr>
          <p:cNvSpPr/>
          <p:nvPr userDrawn="1"/>
        </p:nvSpPr>
        <p:spPr>
          <a:xfrm>
            <a:off x="0" y="4864101"/>
            <a:ext cx="9144000" cy="27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descr="A picture containing drawing&#10;&#10;Description automatically generated">
            <a:extLst>
              <a:ext uri="{FF2B5EF4-FFF2-40B4-BE49-F238E27FC236}">
                <a16:creationId xmlns:a16="http://schemas.microsoft.com/office/drawing/2014/main" id="{9FA62AA0-37C1-4058-AE3B-85AEF8E88393}"/>
              </a:ext>
            </a:extLst>
          </p:cNvPr>
          <p:cNvPicPr>
            <a:picLocks noChangeAspect="1"/>
          </p:cNvPicPr>
          <p:nvPr userDrawn="1"/>
        </p:nvPicPr>
        <p:blipFill>
          <a:blip r:embed="rId13"/>
          <a:stretch>
            <a:fillRect/>
          </a:stretch>
        </p:blipFill>
        <p:spPr>
          <a:xfrm>
            <a:off x="115056" y="4928235"/>
            <a:ext cx="575764" cy="151132"/>
          </a:xfrm>
          <a:prstGeom prst="rect">
            <a:avLst/>
          </a:prstGeom>
        </p:spPr>
      </p:pic>
      <p:sp>
        <p:nvSpPr>
          <p:cNvPr id="5" name="Slide Number Placeholder 3">
            <a:extLst>
              <a:ext uri="{FF2B5EF4-FFF2-40B4-BE49-F238E27FC236}">
                <a16:creationId xmlns:a16="http://schemas.microsoft.com/office/drawing/2014/main" id="{6FB73331-AC87-4CFA-8B5D-2AAFE43F6B11}"/>
              </a:ext>
            </a:extLst>
          </p:cNvPr>
          <p:cNvSpPr>
            <a:spLocks noGrp="1"/>
          </p:cNvSpPr>
          <p:nvPr>
            <p:ph type="sldNum" sz="quarter" idx="4"/>
          </p:nvPr>
        </p:nvSpPr>
        <p:spPr>
          <a:xfrm>
            <a:off x="8737599" y="4896333"/>
            <a:ext cx="338328" cy="274637"/>
          </a:xfrm>
          <a:prstGeom prst="rect">
            <a:avLst/>
          </a:prstGeom>
        </p:spPr>
        <p:txBody>
          <a:bodyPr/>
          <a:lstStyle>
            <a:lvl1pPr>
              <a:defRPr>
                <a:solidFill>
                  <a:schemeClr val="bg1">
                    <a:lumMod val="50000"/>
                  </a:schemeClr>
                </a:solidFill>
                <a:latin typeface="+mj-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Date Placeholder 13">
            <a:extLst>
              <a:ext uri="{FF2B5EF4-FFF2-40B4-BE49-F238E27FC236}">
                <a16:creationId xmlns:a16="http://schemas.microsoft.com/office/drawing/2014/main" id="{43A38A27-97F5-4A00-BFC0-FCC20516EDA8}"/>
              </a:ext>
            </a:extLst>
          </p:cNvPr>
          <p:cNvSpPr>
            <a:spLocks noGrp="1"/>
          </p:cNvSpPr>
          <p:nvPr>
            <p:ph type="dt" sz="half" idx="2"/>
          </p:nvPr>
        </p:nvSpPr>
        <p:spPr>
          <a:xfrm>
            <a:off x="6415301" y="4882685"/>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8D02F4C-84BF-4583-B04E-BF33AACAD6BF}" type="datetime3">
              <a:rPr lang="en-GB" smtClean="0"/>
              <a:t>15 January, 2025</a:t>
            </a:fld>
            <a:endParaRPr lang="en-GB"/>
          </a:p>
        </p:txBody>
      </p:sp>
    </p:spTree>
    <p:extLst>
      <p:ext uri="{BB962C8B-B14F-4D97-AF65-F5344CB8AC3E}">
        <p14:creationId xmlns:p14="http://schemas.microsoft.com/office/powerpoint/2010/main" val="19491420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p:txStyles>
    <p:titleStyle>
      <a:lvl1pPr algn="l" defTabSz="914378"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14BCF-ACC7-4CB7-A8C0-A6CE50DEB983}"/>
              </a:ext>
            </a:extLst>
          </p:cNvPr>
          <p:cNvSpPr/>
          <p:nvPr userDrawn="1"/>
        </p:nvSpPr>
        <p:spPr>
          <a:xfrm>
            <a:off x="0" y="4864100"/>
            <a:ext cx="9144000" cy="27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9FA62AA0-37C1-4058-AE3B-85AEF8E88393}"/>
              </a:ext>
            </a:extLst>
          </p:cNvPr>
          <p:cNvPicPr>
            <a:picLocks noChangeAspect="1"/>
          </p:cNvPicPr>
          <p:nvPr userDrawn="1"/>
        </p:nvPicPr>
        <p:blipFill>
          <a:blip r:embed="rId15"/>
          <a:stretch>
            <a:fillRect/>
          </a:stretch>
        </p:blipFill>
        <p:spPr>
          <a:xfrm>
            <a:off x="115055" y="4928234"/>
            <a:ext cx="575764" cy="151132"/>
          </a:xfrm>
          <a:prstGeom prst="rect">
            <a:avLst/>
          </a:prstGeom>
        </p:spPr>
      </p:pic>
      <p:sp>
        <p:nvSpPr>
          <p:cNvPr id="5" name="Slide Number Placeholder 3">
            <a:extLst>
              <a:ext uri="{FF2B5EF4-FFF2-40B4-BE49-F238E27FC236}">
                <a16:creationId xmlns:a16="http://schemas.microsoft.com/office/drawing/2014/main" id="{6FB73331-AC87-4CFA-8B5D-2AAFE43F6B11}"/>
              </a:ext>
            </a:extLst>
          </p:cNvPr>
          <p:cNvSpPr>
            <a:spLocks noGrp="1"/>
          </p:cNvSpPr>
          <p:nvPr>
            <p:ph type="sldNum" sz="quarter" idx="4"/>
          </p:nvPr>
        </p:nvSpPr>
        <p:spPr>
          <a:xfrm>
            <a:off x="8737599" y="4896332"/>
            <a:ext cx="338328" cy="274637"/>
          </a:xfrm>
          <a:prstGeom prst="rect">
            <a:avLst/>
          </a:prstGeom>
        </p:spPr>
        <p:txBody>
          <a:bodyPr/>
          <a:lstStyle>
            <a:lvl1pPr>
              <a:defRPr>
                <a:solidFill>
                  <a:schemeClr val="bg1">
                    <a:lumMod val="50000"/>
                  </a:schemeClr>
                </a:solidFill>
                <a:latin typeface="+mj-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Date Placeholder 13">
            <a:extLst>
              <a:ext uri="{FF2B5EF4-FFF2-40B4-BE49-F238E27FC236}">
                <a16:creationId xmlns:a16="http://schemas.microsoft.com/office/drawing/2014/main" id="{43A38A27-97F5-4A00-BFC0-FCC20516EDA8}"/>
              </a:ext>
            </a:extLst>
          </p:cNvPr>
          <p:cNvSpPr>
            <a:spLocks noGrp="1"/>
          </p:cNvSpPr>
          <p:nvPr>
            <p:ph type="dt" sz="half" idx="2"/>
          </p:nvPr>
        </p:nvSpPr>
        <p:spPr>
          <a:xfrm>
            <a:off x="6415301" y="4882684"/>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8D02F4C-84BF-4583-B04E-BF33AACAD6BF}" type="datetime3">
              <a:rPr lang="en-GB" smtClean="0"/>
              <a:t>15 January, 2025</a:t>
            </a:fld>
            <a:endParaRPr lang="en-GB"/>
          </a:p>
        </p:txBody>
      </p:sp>
    </p:spTree>
    <p:extLst>
      <p:ext uri="{BB962C8B-B14F-4D97-AF65-F5344CB8AC3E}">
        <p14:creationId xmlns:p14="http://schemas.microsoft.com/office/powerpoint/2010/main" val="208222143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hf hdr="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chart" Target="../charts/char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EFD94-7779-E8CF-A360-1DFE242F012E}"/>
              </a:ext>
            </a:extLst>
          </p:cNvPr>
          <p:cNvPicPr>
            <a:picLocks noChangeAspect="1"/>
          </p:cNvPicPr>
          <p:nvPr/>
        </p:nvPicPr>
        <p:blipFill>
          <a:blip r:embed="rId2"/>
          <a:srcRect t="4921" b="12725"/>
          <a:stretch/>
        </p:blipFill>
        <p:spPr>
          <a:xfrm>
            <a:off x="0" y="0"/>
            <a:ext cx="9144000" cy="5143500"/>
          </a:xfrm>
          <a:prstGeom prst="rect">
            <a:avLst/>
          </a:prstGeom>
        </p:spPr>
      </p:pic>
      <p:sp>
        <p:nvSpPr>
          <p:cNvPr id="2" name="Content Placeholder 1">
            <a:extLst>
              <a:ext uri="{FF2B5EF4-FFF2-40B4-BE49-F238E27FC236}">
                <a16:creationId xmlns:a16="http://schemas.microsoft.com/office/drawing/2014/main" id="{CD4F75DE-06BC-41F2-B6A4-0061820056CB}"/>
              </a:ext>
            </a:extLst>
          </p:cNvPr>
          <p:cNvSpPr>
            <a:spLocks noGrp="1"/>
          </p:cNvSpPr>
          <p:nvPr>
            <p:ph sz="half" idx="1"/>
          </p:nvPr>
        </p:nvSpPr>
        <p:spPr/>
        <p:txBody>
          <a:bodyPr/>
          <a:lstStyle/>
          <a:p>
            <a:r>
              <a:rPr lang="en-GB" dirty="0"/>
              <a:t>Celebrating 2024 - Technology</a:t>
            </a:r>
          </a:p>
        </p:txBody>
      </p:sp>
      <p:sp>
        <p:nvSpPr>
          <p:cNvPr id="3" name="Content Placeholder 2">
            <a:extLst>
              <a:ext uri="{FF2B5EF4-FFF2-40B4-BE49-F238E27FC236}">
                <a16:creationId xmlns:a16="http://schemas.microsoft.com/office/drawing/2014/main" id="{105C1E9E-FCEB-4A45-B651-E219C81DC2C4}"/>
              </a:ext>
            </a:extLst>
          </p:cNvPr>
          <p:cNvSpPr>
            <a:spLocks noGrp="1"/>
          </p:cNvSpPr>
          <p:nvPr>
            <p:ph sz="half" idx="16"/>
          </p:nvPr>
        </p:nvSpPr>
        <p:spPr/>
        <p:txBody>
          <a:bodyPr/>
          <a:lstStyle/>
          <a:p>
            <a:r>
              <a:rPr lang="en-GB" dirty="0"/>
              <a:t>Projects, Year-on-year Comparison &amp; bau</a:t>
            </a:r>
          </a:p>
        </p:txBody>
      </p:sp>
      <p:pic>
        <p:nvPicPr>
          <p:cNvPr id="4" name="Picture 3">
            <a:extLst>
              <a:ext uri="{FF2B5EF4-FFF2-40B4-BE49-F238E27FC236}">
                <a16:creationId xmlns:a16="http://schemas.microsoft.com/office/drawing/2014/main" id="{509ACFE8-EE0A-44B1-A7A7-5EC64E635C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11910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2328-D1B3-115A-F78C-C2E122475424}"/>
            </a:ext>
          </a:extLst>
        </p:cNvPr>
        <p:cNvGrpSpPr/>
        <p:nvPr/>
      </p:nvGrpSpPr>
      <p:grpSpPr>
        <a:xfrm>
          <a:off x="0" y="0"/>
          <a:ext cx="0" cy="0"/>
          <a:chOff x="0" y="0"/>
          <a:chExt cx="0" cy="0"/>
        </a:xfrm>
      </p:grpSpPr>
      <p:graphicFrame>
        <p:nvGraphicFramePr>
          <p:cNvPr id="8" name="2D Pie Chart">
            <a:extLst>
              <a:ext uri="{FF2B5EF4-FFF2-40B4-BE49-F238E27FC236}">
                <a16:creationId xmlns:a16="http://schemas.microsoft.com/office/drawing/2014/main" id="{E670ACA9-2A18-7E58-5B63-9F7DB80540E3}"/>
              </a:ext>
            </a:extLst>
          </p:cNvPr>
          <p:cNvGraphicFramePr/>
          <p:nvPr>
            <p:extLst>
              <p:ext uri="{D42A27DB-BD31-4B8C-83A1-F6EECF244321}">
                <p14:modId xmlns:p14="http://schemas.microsoft.com/office/powerpoint/2010/main" val="3651284991"/>
              </p:ext>
            </p:extLst>
          </p:nvPr>
        </p:nvGraphicFramePr>
        <p:xfrm>
          <a:off x="3650782" y="-1029438"/>
          <a:ext cx="6172938" cy="61729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246FFEA-009A-6642-43BF-292D56612C75}"/>
              </a:ext>
            </a:extLst>
          </p:cNvPr>
          <p:cNvSpPr/>
          <p:nvPr/>
        </p:nvSpPr>
        <p:spPr>
          <a:xfrm>
            <a:off x="-18431" y="0"/>
            <a:ext cx="3714784" cy="35101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F2F3522-39F2-810E-A5D0-5015458D253B}"/>
              </a:ext>
            </a:extLst>
          </p:cNvPr>
          <p:cNvSpPr/>
          <p:nvPr/>
        </p:nvSpPr>
        <p:spPr>
          <a:xfrm>
            <a:off x="5341494" y="4110449"/>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9" name="Oval 38">
            <a:extLst>
              <a:ext uri="{FF2B5EF4-FFF2-40B4-BE49-F238E27FC236}">
                <a16:creationId xmlns:a16="http://schemas.microsoft.com/office/drawing/2014/main" id="{C643EC03-D31E-064A-0F1C-2F285BFB6EA1}"/>
              </a:ext>
            </a:extLst>
          </p:cNvPr>
          <p:cNvSpPr/>
          <p:nvPr/>
        </p:nvSpPr>
        <p:spPr>
          <a:xfrm>
            <a:off x="5341494" y="4504149"/>
            <a:ext cx="212725" cy="212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0" name="Oval 39">
            <a:extLst>
              <a:ext uri="{FF2B5EF4-FFF2-40B4-BE49-F238E27FC236}">
                <a16:creationId xmlns:a16="http://schemas.microsoft.com/office/drawing/2014/main" id="{38C2347B-A6C1-F602-5504-95D08075314D}"/>
              </a:ext>
            </a:extLst>
          </p:cNvPr>
          <p:cNvSpPr/>
          <p:nvPr/>
        </p:nvSpPr>
        <p:spPr>
          <a:xfrm>
            <a:off x="7087432" y="4116762"/>
            <a:ext cx="212725" cy="212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TextBox 41">
            <a:extLst>
              <a:ext uri="{FF2B5EF4-FFF2-40B4-BE49-F238E27FC236}">
                <a16:creationId xmlns:a16="http://schemas.microsoft.com/office/drawing/2014/main" id="{6C90824C-E2E6-C672-5C63-0A09DA7A391C}"/>
              </a:ext>
            </a:extLst>
          </p:cNvPr>
          <p:cNvSpPr txBox="1"/>
          <p:nvPr/>
        </p:nvSpPr>
        <p:spPr>
          <a:xfrm>
            <a:off x="5651055" y="4107274"/>
            <a:ext cx="952500" cy="219291"/>
          </a:xfrm>
          <a:prstGeom prst="rect">
            <a:avLst/>
          </a:prstGeom>
          <a:noFill/>
        </p:spPr>
        <p:txBody>
          <a:bodyPr>
            <a:spAutoFit/>
          </a:bodyPr>
          <a:lstStyle/>
          <a:p>
            <a:pPr>
              <a:defRPr/>
            </a:pPr>
            <a:r>
              <a:rPr lang="en-US" sz="825" b="1">
                <a:solidFill>
                  <a:schemeClr val="tx1">
                    <a:lumMod val="85000"/>
                    <a:lumOff val="15000"/>
                  </a:schemeClr>
                </a:solidFill>
                <a:latin typeface="Colart Standard" pitchFamily="50" charset="0"/>
              </a:rPr>
              <a:t>WMS - US</a:t>
            </a:r>
          </a:p>
        </p:txBody>
      </p:sp>
      <p:sp>
        <p:nvSpPr>
          <p:cNvPr id="43" name="TextBox 42">
            <a:extLst>
              <a:ext uri="{FF2B5EF4-FFF2-40B4-BE49-F238E27FC236}">
                <a16:creationId xmlns:a16="http://schemas.microsoft.com/office/drawing/2014/main" id="{9BA6CEA1-B59D-0BA0-7159-50D78CC95FB0}"/>
              </a:ext>
            </a:extLst>
          </p:cNvPr>
          <p:cNvSpPr txBox="1"/>
          <p:nvPr/>
        </p:nvSpPr>
        <p:spPr>
          <a:xfrm>
            <a:off x="5651055" y="4512086"/>
            <a:ext cx="1032774" cy="219291"/>
          </a:xfrm>
          <a:prstGeom prst="rect">
            <a:avLst/>
          </a:prstGeom>
          <a:noFill/>
        </p:spPr>
        <p:txBody>
          <a:bodyPr wrap="square">
            <a:spAutoFit/>
          </a:bodyPr>
          <a:lstStyle/>
          <a:p>
            <a:pPr>
              <a:defRPr/>
            </a:pPr>
            <a:r>
              <a:rPr lang="en-US" sz="825" b="1">
                <a:solidFill>
                  <a:schemeClr val="tx1">
                    <a:lumMod val="85000"/>
                    <a:lumOff val="15000"/>
                  </a:schemeClr>
                </a:solidFill>
                <a:latin typeface="Colart Standard" pitchFamily="50" charset="0"/>
              </a:rPr>
              <a:t>WMS – Le Mans</a:t>
            </a:r>
          </a:p>
        </p:txBody>
      </p:sp>
      <p:sp>
        <p:nvSpPr>
          <p:cNvPr id="44" name="TextBox 43">
            <a:extLst>
              <a:ext uri="{FF2B5EF4-FFF2-40B4-BE49-F238E27FC236}">
                <a16:creationId xmlns:a16="http://schemas.microsoft.com/office/drawing/2014/main" id="{95CA25AD-1659-DB02-BCE3-9A1D22680F03}"/>
              </a:ext>
            </a:extLst>
          </p:cNvPr>
          <p:cNvSpPr txBox="1"/>
          <p:nvPr/>
        </p:nvSpPr>
        <p:spPr>
          <a:xfrm>
            <a:off x="7396992" y="4124700"/>
            <a:ext cx="1747007" cy="219291"/>
          </a:xfrm>
          <a:prstGeom prst="rect">
            <a:avLst/>
          </a:prstGeom>
          <a:noFill/>
        </p:spPr>
        <p:txBody>
          <a:bodyPr wrap="square">
            <a:spAutoFit/>
          </a:bodyPr>
          <a:lstStyle/>
          <a:p>
            <a:pPr>
              <a:defRPr/>
            </a:pPr>
            <a:r>
              <a:rPr lang="en-US" sz="825" b="1">
                <a:solidFill>
                  <a:schemeClr val="tx1">
                    <a:lumMod val="85000"/>
                    <a:lumOff val="15000"/>
                  </a:schemeClr>
                </a:solidFill>
                <a:latin typeface="Colart Standard" pitchFamily="50" charset="0"/>
              </a:rPr>
              <a:t>STAM – Le Mans</a:t>
            </a:r>
            <a:endParaRPr lang="en-US" sz="825">
              <a:solidFill>
                <a:schemeClr val="tx1">
                  <a:lumMod val="85000"/>
                  <a:lumOff val="15000"/>
                </a:schemeClr>
              </a:solidFill>
              <a:latin typeface="Colart Standard" pitchFamily="50" charset="0"/>
            </a:endParaRPr>
          </a:p>
        </p:txBody>
      </p:sp>
      <p:sp>
        <p:nvSpPr>
          <p:cNvPr id="58" name="Rectangle 57">
            <a:extLst>
              <a:ext uri="{FF2B5EF4-FFF2-40B4-BE49-F238E27FC236}">
                <a16:creationId xmlns:a16="http://schemas.microsoft.com/office/drawing/2014/main" id="{F1AC7012-3811-9373-7D72-E8DEA56369A2}"/>
              </a:ext>
            </a:extLst>
          </p:cNvPr>
          <p:cNvSpPr/>
          <p:nvPr/>
        </p:nvSpPr>
        <p:spPr>
          <a:xfrm>
            <a:off x="325494" y="1334218"/>
            <a:ext cx="2981363" cy="1754326"/>
          </a:xfrm>
          <a:prstGeom prst="rect">
            <a:avLst/>
          </a:prstGeom>
        </p:spPr>
        <p:txBody>
          <a:bodyPr wrap="square">
            <a:spAutoFit/>
          </a:bodyPr>
          <a:lstStyle/>
          <a:p>
            <a:r>
              <a:rPr lang="en-GB" sz="1200" dirty="0"/>
              <a:t>Managing bugs and change requests is essential for keeping supply chain applications running smoothly and ensuring production and distribution teams have a seamless experience.</a:t>
            </a:r>
          </a:p>
          <a:p>
            <a:endParaRPr lang="en-GB" sz="1200" dirty="0"/>
          </a:p>
          <a:p>
            <a:r>
              <a:rPr lang="en-GB" sz="1200" dirty="0"/>
              <a:t>This work is crucial for maintaining reliability and improving functionality, efficiency, and performance.</a:t>
            </a:r>
          </a:p>
        </p:txBody>
      </p:sp>
      <p:sp>
        <p:nvSpPr>
          <p:cNvPr id="59" name="TextBox 58">
            <a:extLst>
              <a:ext uri="{FF2B5EF4-FFF2-40B4-BE49-F238E27FC236}">
                <a16:creationId xmlns:a16="http://schemas.microsoft.com/office/drawing/2014/main" id="{4416A0E4-0D0B-1947-4B31-08A9515CC16F}"/>
              </a:ext>
            </a:extLst>
          </p:cNvPr>
          <p:cNvSpPr txBox="1"/>
          <p:nvPr/>
        </p:nvSpPr>
        <p:spPr>
          <a:xfrm>
            <a:off x="325494" y="1019340"/>
            <a:ext cx="2886873" cy="307777"/>
          </a:xfrm>
          <a:prstGeom prst="rect">
            <a:avLst/>
          </a:prstGeom>
          <a:noFill/>
        </p:spPr>
        <p:txBody>
          <a:bodyPr wrap="square">
            <a:spAutoFit/>
          </a:bodyPr>
          <a:lstStyle/>
          <a:p>
            <a:pPr>
              <a:defRPr/>
            </a:pPr>
            <a:r>
              <a:rPr lang="en-US" sz="1400" b="1" dirty="0">
                <a:solidFill>
                  <a:schemeClr val="tx1">
                    <a:lumMod val="85000"/>
                    <a:lumOff val="15000"/>
                  </a:schemeClr>
                </a:solidFill>
              </a:rPr>
              <a:t>By Site/Application</a:t>
            </a:r>
          </a:p>
        </p:txBody>
      </p:sp>
      <p:sp>
        <p:nvSpPr>
          <p:cNvPr id="3" name="Title 2">
            <a:extLst>
              <a:ext uri="{FF2B5EF4-FFF2-40B4-BE49-F238E27FC236}">
                <a16:creationId xmlns:a16="http://schemas.microsoft.com/office/drawing/2014/main" id="{6F5BCC03-ACA9-614B-ED5E-8D3B4017923F}"/>
              </a:ext>
            </a:extLst>
          </p:cNvPr>
          <p:cNvSpPr>
            <a:spLocks noGrp="1"/>
          </p:cNvSpPr>
          <p:nvPr>
            <p:ph type="ctrTitle"/>
          </p:nvPr>
        </p:nvSpPr>
        <p:spPr>
          <a:xfrm>
            <a:off x="419100" y="366231"/>
            <a:ext cx="8318499" cy="472559"/>
          </a:xfrm>
          <a:prstGeom prst="rect">
            <a:avLst/>
          </a:prstGeom>
        </p:spPr>
        <p:txBody>
          <a:bodyPr>
            <a:normAutofit/>
          </a:bodyPr>
          <a:lstStyle/>
          <a:p>
            <a:r>
              <a:rPr lang="en-GB" dirty="0">
                <a:solidFill>
                  <a:schemeClr val="accent5"/>
                </a:solidFill>
              </a:rPr>
              <a:t>BAU</a:t>
            </a:r>
          </a:p>
        </p:txBody>
      </p:sp>
      <p:sp>
        <p:nvSpPr>
          <p:cNvPr id="10" name="Rectangle 9">
            <a:extLst>
              <a:ext uri="{FF2B5EF4-FFF2-40B4-BE49-F238E27FC236}">
                <a16:creationId xmlns:a16="http://schemas.microsoft.com/office/drawing/2014/main" id="{F7CC00DC-4F21-D9FD-3049-79131B25DC26}"/>
              </a:ext>
            </a:extLst>
          </p:cNvPr>
          <p:cNvSpPr/>
          <p:nvPr/>
        </p:nvSpPr>
        <p:spPr>
          <a:xfrm>
            <a:off x="-6554" y="3503292"/>
            <a:ext cx="1857600" cy="13639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A16322F-9D3C-D2FE-4A0A-4BBBA1B7B22F}"/>
              </a:ext>
            </a:extLst>
          </p:cNvPr>
          <p:cNvSpPr/>
          <p:nvPr/>
        </p:nvSpPr>
        <p:spPr>
          <a:xfrm>
            <a:off x="1838545" y="3510116"/>
            <a:ext cx="1857600" cy="13571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3">
            <a:extLst>
              <a:ext uri="{FF2B5EF4-FFF2-40B4-BE49-F238E27FC236}">
                <a16:creationId xmlns:a16="http://schemas.microsoft.com/office/drawing/2014/main" id="{FD45CE39-7256-3DFE-6DBB-F0C4FC640387}"/>
              </a:ext>
            </a:extLst>
          </p:cNvPr>
          <p:cNvSpPr txBox="1">
            <a:spLocks/>
          </p:cNvSpPr>
          <p:nvPr/>
        </p:nvSpPr>
        <p:spPr>
          <a:xfrm>
            <a:off x="174453" y="3543299"/>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accent5"/>
                </a:solidFill>
                <a:latin typeface="+mn-lt"/>
              </a:rPr>
              <a:t>Change</a:t>
            </a:r>
          </a:p>
          <a:p>
            <a:pPr algn="ctr"/>
            <a:r>
              <a:rPr lang="en-GB" sz="1400">
                <a:solidFill>
                  <a:schemeClr val="accent5"/>
                </a:solidFill>
                <a:latin typeface="+mn-lt"/>
              </a:rPr>
              <a:t>Process optimisation or enhancement</a:t>
            </a:r>
          </a:p>
        </p:txBody>
      </p:sp>
      <p:sp>
        <p:nvSpPr>
          <p:cNvPr id="53" name="Title 3">
            <a:extLst>
              <a:ext uri="{FF2B5EF4-FFF2-40B4-BE49-F238E27FC236}">
                <a16:creationId xmlns:a16="http://schemas.microsoft.com/office/drawing/2014/main" id="{BC33D38B-EAE9-6CC2-8C6E-B665255B19FD}"/>
              </a:ext>
            </a:extLst>
          </p:cNvPr>
          <p:cNvSpPr txBox="1">
            <a:spLocks/>
          </p:cNvSpPr>
          <p:nvPr/>
        </p:nvSpPr>
        <p:spPr>
          <a:xfrm>
            <a:off x="2027559" y="3543298"/>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endParaRPr lang="en-GB" sz="1400">
              <a:solidFill>
                <a:schemeClr val="bg1"/>
              </a:solidFill>
              <a:latin typeface="+mn-lt"/>
            </a:endParaRPr>
          </a:p>
        </p:txBody>
      </p:sp>
      <p:sp>
        <p:nvSpPr>
          <p:cNvPr id="11" name="Date Placeholder 10">
            <a:extLst>
              <a:ext uri="{FF2B5EF4-FFF2-40B4-BE49-F238E27FC236}">
                <a16:creationId xmlns:a16="http://schemas.microsoft.com/office/drawing/2014/main" id="{0F2F97C4-905B-1CDB-686B-753F7E04D291}"/>
              </a:ext>
            </a:extLst>
          </p:cNvPr>
          <p:cNvSpPr>
            <a:spLocks noGrp="1"/>
          </p:cNvSpPr>
          <p:nvPr>
            <p:ph type="dt" sz="half" idx="2"/>
          </p:nvPr>
        </p:nvSpPr>
        <p:spPr/>
        <p:txBody>
          <a:bodyPr/>
          <a:lstStyle/>
          <a:p>
            <a:fld id="{A33E6F64-70B2-432C-AD40-54C7B0C476A7}" type="datetime3">
              <a:rPr lang="en-GB" smtClean="0"/>
              <a:t>15 January, 2025</a:t>
            </a:fld>
            <a:endParaRPr lang="en-GB"/>
          </a:p>
        </p:txBody>
      </p:sp>
      <p:sp>
        <p:nvSpPr>
          <p:cNvPr id="12" name="Footer Placeholder 11">
            <a:extLst>
              <a:ext uri="{FF2B5EF4-FFF2-40B4-BE49-F238E27FC236}">
                <a16:creationId xmlns:a16="http://schemas.microsoft.com/office/drawing/2014/main" id="{4411F371-20AD-C86C-D506-905682C2ADE3}"/>
              </a:ext>
            </a:extLst>
          </p:cNvPr>
          <p:cNvSpPr>
            <a:spLocks noGrp="1"/>
          </p:cNvSpPr>
          <p:nvPr>
            <p:ph type="ftr" sz="quarter" idx="3"/>
          </p:nvPr>
        </p:nvSpPr>
        <p:spPr/>
        <p:txBody>
          <a:bodyPr/>
          <a:lstStyle/>
          <a:p>
            <a:r>
              <a:rPr lang="en-US" dirty="0"/>
              <a:t>Celebrating 2024 - Technology</a:t>
            </a:r>
          </a:p>
        </p:txBody>
      </p:sp>
      <p:sp>
        <p:nvSpPr>
          <p:cNvPr id="13" name="Slide Number Placeholder 12">
            <a:extLst>
              <a:ext uri="{FF2B5EF4-FFF2-40B4-BE49-F238E27FC236}">
                <a16:creationId xmlns:a16="http://schemas.microsoft.com/office/drawing/2014/main" id="{391E109E-95D1-5B3D-F786-F41C15EF6A3A}"/>
              </a:ext>
            </a:extLst>
          </p:cNvPr>
          <p:cNvSpPr>
            <a:spLocks noGrp="1"/>
          </p:cNvSpPr>
          <p:nvPr>
            <p:ph type="sldNum" sz="quarter" idx="4"/>
          </p:nvPr>
        </p:nvSpPr>
        <p:spPr/>
        <p:txBody>
          <a:bodyPr/>
          <a:lstStyle/>
          <a:p>
            <a:pPr algn="r">
              <a:defRPr/>
            </a:pPr>
            <a:fld id="{282A0A07-47CC-DB44-A11B-D8673270CCE0}" type="slidenum">
              <a:rPr lang="en-US" sz="800" smtClean="0">
                <a:cs typeface="Arial" panose="020B0604020202020204" pitchFamily="34" charset="0"/>
              </a:rPr>
              <a:pPr algn="r">
                <a:defRPr/>
              </a:pPr>
              <a:t>10</a:t>
            </a:fld>
            <a:endParaRPr lang="en-US" sz="800">
              <a:cs typeface="Arial" panose="020B0604020202020204" pitchFamily="34" charset="0"/>
            </a:endParaRPr>
          </a:p>
        </p:txBody>
      </p:sp>
      <p:sp>
        <p:nvSpPr>
          <p:cNvPr id="14" name="Title 3">
            <a:extLst>
              <a:ext uri="{FF2B5EF4-FFF2-40B4-BE49-F238E27FC236}">
                <a16:creationId xmlns:a16="http://schemas.microsoft.com/office/drawing/2014/main" id="{41F4409A-658D-A968-EC0E-6E7A4D3A347D}"/>
              </a:ext>
            </a:extLst>
          </p:cNvPr>
          <p:cNvSpPr txBox="1">
            <a:spLocks/>
          </p:cNvSpPr>
          <p:nvPr/>
        </p:nvSpPr>
        <p:spPr>
          <a:xfrm>
            <a:off x="2040060" y="3516940"/>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bg1"/>
                </a:solidFill>
                <a:latin typeface="+mn-lt"/>
              </a:rPr>
              <a:t>Bug</a:t>
            </a:r>
          </a:p>
          <a:p>
            <a:pPr algn="ctr"/>
            <a:r>
              <a:rPr lang="en-GB" sz="1400">
                <a:solidFill>
                  <a:schemeClr val="bg1"/>
                </a:solidFill>
                <a:latin typeface="+mn-lt"/>
              </a:rPr>
              <a:t>Issues or not working as designed</a:t>
            </a:r>
          </a:p>
        </p:txBody>
      </p:sp>
      <p:pic>
        <p:nvPicPr>
          <p:cNvPr id="24" name="Picture 23" descr="A bug with a warning sign&#10;&#10;Description automatically generated">
            <a:extLst>
              <a:ext uri="{FF2B5EF4-FFF2-40B4-BE49-F238E27FC236}">
                <a16:creationId xmlns:a16="http://schemas.microsoft.com/office/drawing/2014/main" id="{49A9D70B-1106-08AA-3201-08D9773D3F86}"/>
              </a:ext>
            </a:extLst>
          </p:cNvPr>
          <p:cNvPicPr>
            <a:picLocks noChangeAspect="1"/>
          </p:cNvPicPr>
          <p:nvPr/>
        </p:nvPicPr>
        <p:blipFill>
          <a:blip r:embed="rId4"/>
          <a:stretch>
            <a:fillRect/>
          </a:stretch>
        </p:blipFill>
        <p:spPr>
          <a:xfrm>
            <a:off x="6182858" y="1502638"/>
            <a:ext cx="1108786" cy="1108786"/>
          </a:xfrm>
          <a:prstGeom prst="rect">
            <a:avLst/>
          </a:prstGeom>
        </p:spPr>
      </p:pic>
    </p:spTree>
    <p:extLst>
      <p:ext uri="{BB962C8B-B14F-4D97-AF65-F5344CB8AC3E}">
        <p14:creationId xmlns:p14="http://schemas.microsoft.com/office/powerpoint/2010/main" val="55979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39BF-B84D-83D6-F060-DE93B88369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21383-5EC0-1D30-2F77-3F4F986E7F04}"/>
              </a:ext>
            </a:extLst>
          </p:cNvPr>
          <p:cNvSpPr>
            <a:spLocks noGrp="1"/>
          </p:cNvSpPr>
          <p:nvPr>
            <p:ph sz="half" idx="1"/>
          </p:nvPr>
        </p:nvSpPr>
        <p:spPr/>
        <p:txBody>
          <a:bodyPr/>
          <a:lstStyle/>
          <a:p>
            <a:r>
              <a:rPr lang="en-GB" dirty="0"/>
              <a:t>APPLICATION &amp; BI</a:t>
            </a:r>
          </a:p>
        </p:txBody>
      </p:sp>
    </p:spTree>
    <p:extLst>
      <p:ext uri="{BB962C8B-B14F-4D97-AF65-F5344CB8AC3E}">
        <p14:creationId xmlns:p14="http://schemas.microsoft.com/office/powerpoint/2010/main" val="268034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BD374-601D-A518-C78B-5194420469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00074D-D1B0-5036-7B59-C7BBF23E6F85}"/>
              </a:ext>
            </a:extLst>
          </p:cNvPr>
          <p:cNvSpPr/>
          <p:nvPr/>
        </p:nvSpPr>
        <p:spPr>
          <a:xfrm>
            <a:off x="0" y="0"/>
            <a:ext cx="9149581" cy="48957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CEA0FA9-D7D9-4AAB-53D7-F3EF7C6D3CE6}"/>
              </a:ext>
            </a:extLst>
          </p:cNvPr>
          <p:cNvSpPr>
            <a:spLocks noGrp="1"/>
          </p:cNvSpPr>
          <p:nvPr>
            <p:ph type="ctrTitle"/>
          </p:nvPr>
        </p:nvSpPr>
        <p:spPr>
          <a:prstGeom prst="rect">
            <a:avLst/>
          </a:prstGeom>
        </p:spPr>
        <p:txBody>
          <a:bodyPr anchor="t">
            <a:normAutofit/>
          </a:bodyPr>
          <a:lstStyle/>
          <a:p>
            <a:r>
              <a:rPr lang="en-US" dirty="0">
                <a:solidFill>
                  <a:schemeClr val="accent5"/>
                </a:solidFill>
                <a:latin typeface="Colart Standard"/>
                <a:cs typeface="Arial"/>
              </a:rPr>
              <a:t>Projects</a:t>
            </a:r>
            <a:endParaRPr lang="en-US" dirty="0">
              <a:solidFill>
                <a:schemeClr val="accent5"/>
              </a:solidFill>
            </a:endParaRPr>
          </a:p>
        </p:txBody>
      </p:sp>
      <p:sp>
        <p:nvSpPr>
          <p:cNvPr id="25" name="Espace réservé du contenu 24">
            <a:extLst>
              <a:ext uri="{FF2B5EF4-FFF2-40B4-BE49-F238E27FC236}">
                <a16:creationId xmlns:a16="http://schemas.microsoft.com/office/drawing/2014/main" id="{7C99DCF9-2A52-44DE-7BA2-25B0E3796282}"/>
              </a:ext>
            </a:extLst>
          </p:cNvPr>
          <p:cNvSpPr>
            <a:spLocks noGrp="1"/>
          </p:cNvSpPr>
          <p:nvPr>
            <p:ph sz="half" idx="1"/>
          </p:nvPr>
        </p:nvSpPr>
        <p:spPr/>
        <p:txBody>
          <a:bodyPr vert="horz" lIns="0" tIns="0" rIns="0" bIns="0" rtlCol="0" anchor="t">
            <a:normAutofit fontScale="85000" lnSpcReduction="20000"/>
          </a:bodyPr>
          <a:lstStyle/>
          <a:p>
            <a:pPr>
              <a:defRPr/>
            </a:pPr>
            <a:r>
              <a:rPr lang="en-US" sz="1600" b="1" dirty="0">
                <a:latin typeface="Colart Standard Light"/>
                <a:cs typeface="Arial"/>
              </a:rPr>
              <a:t>M3 Improvements &amp; New Implementations</a:t>
            </a:r>
          </a:p>
          <a:p>
            <a:pPr marL="171450" indent="-171450" algn="just">
              <a:buChar char="•"/>
              <a:defRPr/>
            </a:pPr>
            <a:r>
              <a:rPr lang="en-GB" dirty="0">
                <a:latin typeface="Colart Standard Light"/>
                <a:cs typeface="Arial"/>
              </a:rPr>
              <a:t>Replaced non-standard M3 processes for managing L01/DC9 goods transfer with a standard, more reliable solution.</a:t>
            </a:r>
          </a:p>
          <a:p>
            <a:pPr marL="171450" indent="-171450" algn="just">
              <a:buChar char="•"/>
              <a:defRPr/>
            </a:pPr>
            <a:r>
              <a:rPr lang="en-GB" dirty="0">
                <a:latin typeface="Colart Standard Light"/>
                <a:cs typeface="Arial"/>
              </a:rPr>
              <a:t>Activated Colart permanent establishment as part of the final steps in the Tango project (improving the Northern Europe structure).</a:t>
            </a:r>
          </a:p>
          <a:p>
            <a:pPr marL="171450" indent="-171450" algn="just">
              <a:buChar char="•"/>
              <a:defRPr/>
            </a:pPr>
            <a:r>
              <a:rPr lang="en-GB" dirty="0">
                <a:latin typeface="Colart Standard Light"/>
                <a:cs typeface="Arial"/>
              </a:rPr>
              <a:t>Introduced a new costing method for Merchandising to better reflect item costs.</a:t>
            </a:r>
          </a:p>
          <a:p>
            <a:pPr marL="171450" indent="-171450" algn="just">
              <a:buChar char="•"/>
              <a:defRPr/>
            </a:pPr>
            <a:r>
              <a:rPr lang="en-GB" dirty="0">
                <a:latin typeface="Colart Standard Light"/>
                <a:cs typeface="Arial"/>
              </a:rPr>
              <a:t>Improved CTAM and Crown M3 processes following their Go-Lives.</a:t>
            </a:r>
          </a:p>
          <a:p>
            <a:pPr marL="171450" indent="-171450" algn="just">
              <a:buChar char="•"/>
              <a:defRPr/>
            </a:pPr>
            <a:r>
              <a:rPr lang="en-GB" dirty="0">
                <a:latin typeface="Colart Standard Light"/>
                <a:cs typeface="Arial"/>
              </a:rPr>
              <a:t>Activated and tested an ad hoc reporting tool embedded in the Infor suite, replacing MRC for live M3 reporting.</a:t>
            </a:r>
          </a:p>
          <a:p>
            <a:pPr marL="171450" indent="-171450" algn="just">
              <a:buChar char="•"/>
              <a:defRPr/>
            </a:pPr>
            <a:r>
              <a:rPr lang="en-GB" dirty="0">
                <a:latin typeface="Colart Standard Light"/>
                <a:cs typeface="Arial"/>
              </a:rPr>
              <a:t>Enhanced communication efficiency between B2B and B2C websites and M3 by improving Microservices processes.</a:t>
            </a:r>
          </a:p>
          <a:p>
            <a:pPr marL="171450" indent="-171450" algn="just">
              <a:buChar char="•"/>
              <a:defRPr/>
            </a:pPr>
            <a:r>
              <a:rPr lang="en-GB" dirty="0">
                <a:latin typeface="Colart Standard Light"/>
                <a:cs typeface="Arial"/>
              </a:rPr>
              <a:t>Developed integration/interfaces for VENA and Money Box with M3.</a:t>
            </a:r>
          </a:p>
          <a:p>
            <a:pPr algn="just">
              <a:defRPr/>
            </a:pPr>
            <a:r>
              <a:rPr lang="en-US" sz="1600" b="1" dirty="0">
                <a:latin typeface="Colart Standard Light"/>
                <a:cs typeface="Arial"/>
              </a:rPr>
              <a:t>M3 maintenance</a:t>
            </a:r>
          </a:p>
          <a:p>
            <a:pPr marL="285750" indent="-285750" algn="just">
              <a:buChar char="•"/>
              <a:defRPr/>
            </a:pPr>
            <a:r>
              <a:rPr lang="en-US" dirty="0">
                <a:latin typeface="Colart Standard Light"/>
                <a:cs typeface="Arial"/>
              </a:rPr>
              <a:t>Tested and installed Maintenance Corrective Pack 27 in Production for M3.</a:t>
            </a:r>
          </a:p>
          <a:p>
            <a:pPr algn="just">
              <a:defRPr/>
            </a:pPr>
            <a:r>
              <a:rPr lang="en-US" sz="1600" b="1" dirty="0">
                <a:latin typeface="Colart Standard Light"/>
                <a:cs typeface="Arial"/>
              </a:rPr>
              <a:t>Customers moved to EDI</a:t>
            </a:r>
          </a:p>
          <a:p>
            <a:pPr marL="285750" indent="-285750" algn="just">
              <a:buChar char="•"/>
              <a:defRPr/>
            </a:pPr>
            <a:r>
              <a:rPr lang="en-US" dirty="0">
                <a:latin typeface="Colart Standard Light"/>
                <a:cs typeface="Arial"/>
              </a:rPr>
              <a:t>Amazon, Cultura, Dunelm, Artist &amp; Craftsman, McPherson.</a:t>
            </a:r>
          </a:p>
          <a:p>
            <a:pPr marL="171450" indent="-171450">
              <a:buChar char="•"/>
              <a:defRPr/>
            </a:pPr>
            <a:endParaRPr lang="en-US" dirty="0">
              <a:latin typeface="Colart Standard Light"/>
              <a:cs typeface="Arial"/>
            </a:endParaRPr>
          </a:p>
          <a:p>
            <a:pPr>
              <a:buChar char="•"/>
              <a:defRPr/>
            </a:pPr>
            <a:endParaRPr lang="en-US" dirty="0"/>
          </a:p>
          <a:p>
            <a:pPr>
              <a:defRPr/>
            </a:pPr>
            <a:endParaRPr lang="en-US" dirty="0"/>
          </a:p>
          <a:p>
            <a:pPr>
              <a:buFont typeface="Arial" panose="020B0604020202020204" pitchFamily="34" charset="0"/>
              <a:buChar char="•"/>
              <a:defRPr/>
            </a:pPr>
            <a:endParaRPr lang="en-US" dirty="0"/>
          </a:p>
          <a:p>
            <a:pPr marL="285750" indent="-285750">
              <a:buChar char="•"/>
              <a:defRPr/>
            </a:pPr>
            <a:endParaRPr lang="en-US" sz="1200" dirty="0"/>
          </a:p>
          <a:p>
            <a:pPr>
              <a:defRPr/>
            </a:pPr>
            <a:endParaRPr lang="fr-FR" dirty="0"/>
          </a:p>
        </p:txBody>
      </p:sp>
      <p:sp>
        <p:nvSpPr>
          <p:cNvPr id="22" name="Slide Number Placeholder 3">
            <a:extLst>
              <a:ext uri="{FF2B5EF4-FFF2-40B4-BE49-F238E27FC236}">
                <a16:creationId xmlns:a16="http://schemas.microsoft.com/office/drawing/2014/main" id="{F3796851-2D25-E3F9-DB2D-44EBE0E2460C}"/>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12</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816ACA5A-D04D-7D0B-3C2A-C1BD17A144BC}"/>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4" name="Date Placeholder 13">
            <a:extLst>
              <a:ext uri="{FF2B5EF4-FFF2-40B4-BE49-F238E27FC236}">
                <a16:creationId xmlns:a16="http://schemas.microsoft.com/office/drawing/2014/main" id="{8FF56A38-29D9-C3F4-F082-F345310728F6}"/>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D76DD746-B2F3-4579-8DEA-E91B6AF18C0E}" type="datetime3">
              <a:rPr lang="en-GB" smtClean="0"/>
              <a:t>15 January, 2025</a:t>
            </a:fld>
            <a:endParaRPr lang="en-GB"/>
          </a:p>
        </p:txBody>
      </p:sp>
      <p:sp>
        <p:nvSpPr>
          <p:cNvPr id="7" name="Espace réservé du contenu 24">
            <a:extLst>
              <a:ext uri="{FF2B5EF4-FFF2-40B4-BE49-F238E27FC236}">
                <a16:creationId xmlns:a16="http://schemas.microsoft.com/office/drawing/2014/main" id="{5BFBE915-7C30-F1F2-659E-9703D4174006}"/>
              </a:ext>
            </a:extLst>
          </p:cNvPr>
          <p:cNvSpPr txBox="1">
            <a:spLocks/>
          </p:cNvSpPr>
          <p:nvPr/>
        </p:nvSpPr>
        <p:spPr>
          <a:xfrm>
            <a:off x="4784340" y="1028699"/>
            <a:ext cx="4057651" cy="3565525"/>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85000"/>
                    <a:lumOff val="15000"/>
                  </a:schemeClr>
                </a:solidFill>
                <a:latin typeface="Colart Standard Light" pitchFamily="50" charset="0"/>
                <a:ea typeface="+mn-ea"/>
                <a:cs typeface="Arial" panose="020B0604020202020204" pitchFamily="34" charset="0"/>
              </a:defRPr>
            </a:lvl1pPr>
            <a:lvl2pPr marL="360363" indent="-1793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mn-lt"/>
                <a:ea typeface="+mn-ea"/>
                <a:cs typeface="+mn-cs"/>
              </a:defRPr>
            </a:lvl3pPr>
            <a:lvl4pPr marL="715963"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895350" indent="-1793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107632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25730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b="1" dirty="0">
                <a:latin typeface="Colart Standard Light"/>
                <a:cs typeface="Arial"/>
              </a:rPr>
              <a:t>BI Improvements &amp; New Implementations</a:t>
            </a:r>
          </a:p>
          <a:p>
            <a:pPr marL="171450" indent="-171450" algn="just">
              <a:lnSpc>
                <a:spcPct val="100000"/>
              </a:lnSpc>
              <a:buFont typeface="Arial" panose="020B0604020202020204" pitchFamily="34" charset="0"/>
              <a:buChar char="•"/>
              <a:defRPr/>
            </a:pPr>
            <a:r>
              <a:rPr lang="en-GB" sz="1000" dirty="0">
                <a:latin typeface="Colart Standard Light"/>
                <a:cs typeface="Arial"/>
              </a:rPr>
              <a:t>Enhanced global report computing performance.</a:t>
            </a:r>
          </a:p>
          <a:p>
            <a:pPr marL="171450" indent="-171450" algn="just">
              <a:lnSpc>
                <a:spcPct val="100000"/>
              </a:lnSpc>
              <a:buFont typeface="Arial" panose="020B0604020202020204" pitchFamily="34" charset="0"/>
              <a:buChar char="•"/>
              <a:defRPr/>
            </a:pPr>
            <a:r>
              <a:rPr lang="en-GB" sz="1000" dirty="0">
                <a:latin typeface="Colart Standard Light"/>
                <a:cs typeface="Arial"/>
              </a:rPr>
              <a:t>Conducted EPOS proof of concept using MS Fabric.</a:t>
            </a:r>
          </a:p>
          <a:p>
            <a:pPr algn="just">
              <a:defRPr/>
            </a:pPr>
            <a:r>
              <a:rPr lang="en-US" sz="1600" b="1" dirty="0">
                <a:latin typeface="Colart Standard Light"/>
                <a:cs typeface="Arial"/>
              </a:rPr>
              <a:t>New Reports</a:t>
            </a:r>
          </a:p>
          <a:p>
            <a:pPr marL="171450" indent="-171450" algn="just">
              <a:buFont typeface="Arial" panose="020B0604020202020204" pitchFamily="34" charset="0"/>
              <a:buChar char="•"/>
              <a:defRPr/>
            </a:pPr>
            <a:r>
              <a:rPr lang="en-GB" sz="1000" dirty="0">
                <a:latin typeface="Colart Standard Light"/>
                <a:cs typeface="Arial"/>
              </a:rPr>
              <a:t>Bill of Material extraction tool for Method.</a:t>
            </a:r>
          </a:p>
          <a:p>
            <a:pPr marL="171450" indent="-171450" algn="just">
              <a:buFont typeface="Arial" panose="020B0604020202020204" pitchFamily="34" charset="0"/>
              <a:buChar char="•"/>
              <a:defRPr/>
            </a:pPr>
            <a:r>
              <a:rPr lang="en-GB" sz="1000" dirty="0">
                <a:latin typeface="Colart Standard Light"/>
                <a:cs typeface="Arial"/>
              </a:rPr>
              <a:t>Waste packaging report for declarations.</a:t>
            </a:r>
          </a:p>
          <a:p>
            <a:pPr marL="171450" indent="-171450" algn="just">
              <a:buFont typeface="Arial" panose="020B0604020202020204" pitchFamily="34" charset="0"/>
              <a:buChar char="•"/>
              <a:defRPr/>
            </a:pPr>
            <a:r>
              <a:rPr lang="en-GB" sz="1000" dirty="0">
                <a:latin typeface="Colart Standard Light"/>
                <a:cs typeface="Arial"/>
              </a:rPr>
              <a:t>HR leavers report.</a:t>
            </a:r>
          </a:p>
          <a:p>
            <a:pPr marL="171450" indent="-171450" algn="just">
              <a:buFont typeface="Arial" panose="020B0604020202020204" pitchFamily="34" charset="0"/>
              <a:buChar char="•"/>
              <a:defRPr/>
            </a:pPr>
            <a:r>
              <a:rPr lang="en-GB" sz="1000" dirty="0">
                <a:latin typeface="Colart Standard Light"/>
                <a:cs typeface="Arial"/>
              </a:rPr>
              <a:t>Global stock analysis report.</a:t>
            </a:r>
          </a:p>
          <a:p>
            <a:pPr marL="171450" indent="-171450" algn="just">
              <a:buFont typeface="Arial" panose="020B0604020202020204" pitchFamily="34" charset="0"/>
              <a:buChar char="•"/>
              <a:defRPr/>
            </a:pPr>
            <a:r>
              <a:rPr lang="en-GB" sz="1000" dirty="0">
                <a:latin typeface="Colart Standard Light"/>
                <a:cs typeface="Arial"/>
              </a:rPr>
              <a:t>Quality scorecard report.</a:t>
            </a:r>
          </a:p>
          <a:p>
            <a:pPr marL="171450" indent="-171450" algn="just">
              <a:buFont typeface="Arial" panose="020B0604020202020204" pitchFamily="34" charset="0"/>
              <a:buChar char="•"/>
              <a:defRPr/>
            </a:pPr>
            <a:r>
              <a:rPr lang="en-GB" sz="1000" dirty="0">
                <a:latin typeface="Colart Standard Light"/>
                <a:cs typeface="Arial"/>
              </a:rPr>
              <a:t>First pass rate report for paste manufacturing.</a:t>
            </a:r>
          </a:p>
          <a:p>
            <a:pPr marL="171450" indent="-171450" algn="just">
              <a:buFont typeface="Arial" panose="020B0604020202020204" pitchFamily="34" charset="0"/>
              <a:buChar char="•"/>
              <a:defRPr/>
            </a:pPr>
            <a:r>
              <a:rPr lang="en-GB" sz="1000" dirty="0">
                <a:latin typeface="Colart Standard Light"/>
                <a:cs typeface="Arial"/>
              </a:rPr>
              <a:t>WMS reports for the USA.</a:t>
            </a:r>
          </a:p>
          <a:p>
            <a:pPr marL="171450" indent="-171450" algn="just">
              <a:buFont typeface="Arial" panose="020B0604020202020204" pitchFamily="34" charset="0"/>
              <a:buChar char="•"/>
              <a:defRPr/>
            </a:pPr>
            <a:r>
              <a:rPr lang="en-GB" sz="1000" dirty="0">
                <a:latin typeface="Colart Standard Light"/>
                <a:cs typeface="Arial"/>
              </a:rPr>
              <a:t>Accounting tracker.</a:t>
            </a:r>
            <a:endParaRPr lang="en-US" sz="1000" dirty="0"/>
          </a:p>
          <a:p>
            <a:pPr>
              <a:defRPr/>
            </a:pPr>
            <a:endParaRPr lang="en-US" dirty="0"/>
          </a:p>
          <a:p>
            <a:pPr>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a:defRPr/>
            </a:pPr>
            <a:endParaRPr lang="fr-FR" dirty="0"/>
          </a:p>
        </p:txBody>
      </p:sp>
    </p:spTree>
    <p:extLst>
      <p:ext uri="{BB962C8B-B14F-4D97-AF65-F5344CB8AC3E}">
        <p14:creationId xmlns:p14="http://schemas.microsoft.com/office/powerpoint/2010/main" val="356002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821B-267B-E44D-4EBA-03E26E2F4C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50ADF9-860B-4D1B-9157-CB06C5FDF2F5}"/>
              </a:ext>
            </a:extLst>
          </p:cNvPr>
          <p:cNvSpPr/>
          <p:nvPr/>
        </p:nvSpPr>
        <p:spPr>
          <a:xfrm>
            <a:off x="-18432" y="0"/>
            <a:ext cx="4450321" cy="489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5C2BEB7-93D3-4751-E863-545806B574AE}"/>
              </a:ext>
            </a:extLst>
          </p:cNvPr>
          <p:cNvSpPr/>
          <p:nvPr/>
        </p:nvSpPr>
        <p:spPr>
          <a:xfrm>
            <a:off x="351064" y="980995"/>
            <a:ext cx="3616779" cy="1615827"/>
          </a:xfrm>
          <a:prstGeom prst="rect">
            <a:avLst/>
          </a:prstGeom>
        </p:spPr>
        <p:txBody>
          <a:bodyPr wrap="square">
            <a:spAutoFit/>
          </a:bodyPr>
          <a:lstStyle/>
          <a:p>
            <a:r>
              <a:rPr lang="en-GB" sz="1100" dirty="0"/>
              <a:t>Most tickets managed by the Application team involve implementing changes and supporting end users. Only a small number (less than 10%) relate to system bugs. Fixing setup issues is not considered a bug.</a:t>
            </a:r>
          </a:p>
          <a:p>
            <a:endParaRPr lang="en-GB" sz="1100" dirty="0"/>
          </a:p>
          <a:p>
            <a:r>
              <a:rPr lang="en-GB" sz="1100" dirty="0"/>
              <a:t>The limited number of bugs is due to Colart running the latest M3 release for over four years, with new processes rigorously tested by both the Application and Business teams before activation.</a:t>
            </a:r>
          </a:p>
        </p:txBody>
      </p:sp>
      <p:sp>
        <p:nvSpPr>
          <p:cNvPr id="59" name="TextBox 58">
            <a:extLst>
              <a:ext uri="{FF2B5EF4-FFF2-40B4-BE49-F238E27FC236}">
                <a16:creationId xmlns:a16="http://schemas.microsoft.com/office/drawing/2014/main" id="{1CD93ACD-4624-34D3-A772-4B7A05C9F769}"/>
              </a:ext>
            </a:extLst>
          </p:cNvPr>
          <p:cNvSpPr txBox="1"/>
          <p:nvPr/>
        </p:nvSpPr>
        <p:spPr>
          <a:xfrm>
            <a:off x="331974" y="686162"/>
            <a:ext cx="2886873" cy="307777"/>
          </a:xfrm>
          <a:prstGeom prst="rect">
            <a:avLst/>
          </a:prstGeom>
          <a:noFill/>
        </p:spPr>
        <p:txBody>
          <a:bodyPr wrap="square">
            <a:spAutoFit/>
          </a:bodyPr>
          <a:lstStyle/>
          <a:p>
            <a:pPr>
              <a:defRPr/>
            </a:pPr>
            <a:r>
              <a:rPr lang="en-US" sz="1400" b="1" dirty="0">
                <a:solidFill>
                  <a:schemeClr val="tx1">
                    <a:lumMod val="85000"/>
                    <a:lumOff val="15000"/>
                  </a:schemeClr>
                </a:solidFill>
              </a:rPr>
              <a:t>Application</a:t>
            </a:r>
          </a:p>
        </p:txBody>
      </p:sp>
      <p:sp>
        <p:nvSpPr>
          <p:cNvPr id="3" name="Title 2">
            <a:extLst>
              <a:ext uri="{FF2B5EF4-FFF2-40B4-BE49-F238E27FC236}">
                <a16:creationId xmlns:a16="http://schemas.microsoft.com/office/drawing/2014/main" id="{CB1D6CBF-B9FA-0202-4C3B-F873D3B68D6B}"/>
              </a:ext>
            </a:extLst>
          </p:cNvPr>
          <p:cNvSpPr>
            <a:spLocks noGrp="1"/>
          </p:cNvSpPr>
          <p:nvPr>
            <p:ph type="ctrTitle"/>
          </p:nvPr>
        </p:nvSpPr>
        <p:spPr>
          <a:xfrm>
            <a:off x="412750" y="164950"/>
            <a:ext cx="8318499" cy="472559"/>
          </a:xfrm>
          <a:prstGeom prst="rect">
            <a:avLst/>
          </a:prstGeom>
        </p:spPr>
        <p:txBody>
          <a:bodyPr>
            <a:normAutofit/>
          </a:bodyPr>
          <a:lstStyle/>
          <a:p>
            <a:r>
              <a:rPr lang="en-GB" sz="2800">
                <a:solidFill>
                  <a:schemeClr val="accent5"/>
                </a:solidFill>
              </a:rPr>
              <a:t>Bugs &amp; Changes</a:t>
            </a:r>
          </a:p>
        </p:txBody>
      </p:sp>
      <p:sp>
        <p:nvSpPr>
          <p:cNvPr id="11" name="Date Placeholder 10">
            <a:extLst>
              <a:ext uri="{FF2B5EF4-FFF2-40B4-BE49-F238E27FC236}">
                <a16:creationId xmlns:a16="http://schemas.microsoft.com/office/drawing/2014/main" id="{131347A4-8162-37CE-BD44-5305D23C4866}"/>
              </a:ext>
            </a:extLst>
          </p:cNvPr>
          <p:cNvSpPr>
            <a:spLocks noGrp="1"/>
          </p:cNvSpPr>
          <p:nvPr>
            <p:ph type="dt" sz="half" idx="2"/>
          </p:nvPr>
        </p:nvSpPr>
        <p:spPr/>
        <p:txBody>
          <a:bodyPr/>
          <a:lstStyle/>
          <a:p>
            <a:fld id="{A33E6F64-70B2-432C-AD40-54C7B0C476A7}" type="datetime3">
              <a:rPr lang="en-GB" smtClean="0"/>
              <a:t>15 January, 2025</a:t>
            </a:fld>
            <a:endParaRPr lang="en-GB"/>
          </a:p>
        </p:txBody>
      </p:sp>
      <p:sp>
        <p:nvSpPr>
          <p:cNvPr id="12" name="Footer Placeholder 11">
            <a:extLst>
              <a:ext uri="{FF2B5EF4-FFF2-40B4-BE49-F238E27FC236}">
                <a16:creationId xmlns:a16="http://schemas.microsoft.com/office/drawing/2014/main" id="{143F8151-C07E-2229-4073-BBEB28E0F2BC}"/>
              </a:ext>
            </a:extLst>
          </p:cNvPr>
          <p:cNvSpPr>
            <a:spLocks noGrp="1"/>
          </p:cNvSpPr>
          <p:nvPr>
            <p:ph type="ftr" sz="quarter" idx="3"/>
          </p:nvPr>
        </p:nvSpPr>
        <p:spPr/>
        <p:txBody>
          <a:bodyPr/>
          <a:lstStyle/>
          <a:p>
            <a:r>
              <a:rPr lang="en-US" dirty="0"/>
              <a:t>Celebrating 2024 - Technology</a:t>
            </a:r>
          </a:p>
        </p:txBody>
      </p:sp>
      <p:sp>
        <p:nvSpPr>
          <p:cNvPr id="13" name="Slide Number Placeholder 12">
            <a:extLst>
              <a:ext uri="{FF2B5EF4-FFF2-40B4-BE49-F238E27FC236}">
                <a16:creationId xmlns:a16="http://schemas.microsoft.com/office/drawing/2014/main" id="{D4E34F81-89E2-2E7C-E666-1AFA08094B82}"/>
              </a:ext>
            </a:extLst>
          </p:cNvPr>
          <p:cNvSpPr>
            <a:spLocks noGrp="1"/>
          </p:cNvSpPr>
          <p:nvPr>
            <p:ph type="sldNum" sz="quarter" idx="4"/>
          </p:nvPr>
        </p:nvSpPr>
        <p:spPr/>
        <p:txBody>
          <a:bodyPr/>
          <a:lstStyle/>
          <a:p>
            <a:pPr algn="r">
              <a:defRPr/>
            </a:pPr>
            <a:fld id="{282A0A07-47CC-DB44-A11B-D8673270CCE0}" type="slidenum">
              <a:rPr lang="en-US" sz="800" smtClean="0">
                <a:cs typeface="Arial" panose="020B0604020202020204" pitchFamily="34" charset="0"/>
              </a:rPr>
              <a:pPr algn="r">
                <a:defRPr/>
              </a:pPr>
              <a:t>13</a:t>
            </a:fld>
            <a:endParaRPr lang="en-US" sz="800">
              <a:cs typeface="Arial" panose="020B0604020202020204" pitchFamily="34" charset="0"/>
            </a:endParaRPr>
          </a:p>
        </p:txBody>
      </p:sp>
      <p:pic>
        <p:nvPicPr>
          <p:cNvPr id="17" name="Picture 16" descr="A light bulb and stars&#10;&#10;Description automatically generated">
            <a:extLst>
              <a:ext uri="{FF2B5EF4-FFF2-40B4-BE49-F238E27FC236}">
                <a16:creationId xmlns:a16="http://schemas.microsoft.com/office/drawing/2014/main" id="{EB4672F2-2E2B-A4F4-F395-A4A08BD14443}"/>
              </a:ext>
            </a:extLst>
          </p:cNvPr>
          <p:cNvPicPr>
            <a:picLocks noChangeAspect="1"/>
          </p:cNvPicPr>
          <p:nvPr/>
        </p:nvPicPr>
        <p:blipFill>
          <a:blip r:embed="rId3"/>
          <a:stretch>
            <a:fillRect/>
          </a:stretch>
        </p:blipFill>
        <p:spPr>
          <a:xfrm>
            <a:off x="5971433" y="1490606"/>
            <a:ext cx="813800" cy="813798"/>
          </a:xfrm>
          <a:prstGeom prst="rect">
            <a:avLst/>
          </a:prstGeom>
        </p:spPr>
      </p:pic>
      <p:pic>
        <p:nvPicPr>
          <p:cNvPr id="7" name="Picture 15" descr="A bug with a warning sign&#10;&#10;Description automatically generated">
            <a:extLst>
              <a:ext uri="{FF2B5EF4-FFF2-40B4-BE49-F238E27FC236}">
                <a16:creationId xmlns:a16="http://schemas.microsoft.com/office/drawing/2014/main" id="{2F37D05B-67A3-8075-E516-6CBB8C580647}"/>
              </a:ext>
            </a:extLst>
          </p:cNvPr>
          <p:cNvPicPr>
            <a:picLocks noChangeAspect="1"/>
          </p:cNvPicPr>
          <p:nvPr/>
        </p:nvPicPr>
        <p:blipFill>
          <a:blip r:embed="rId4"/>
          <a:stretch>
            <a:fillRect/>
          </a:stretch>
        </p:blipFill>
        <p:spPr>
          <a:xfrm>
            <a:off x="6789445" y="2360576"/>
            <a:ext cx="772020" cy="772020"/>
          </a:xfrm>
          <a:prstGeom prst="rect">
            <a:avLst/>
          </a:prstGeom>
        </p:spPr>
      </p:pic>
      <p:graphicFrame>
        <p:nvGraphicFramePr>
          <p:cNvPr id="18" name="Graphique 17">
            <a:extLst>
              <a:ext uri="{FF2B5EF4-FFF2-40B4-BE49-F238E27FC236}">
                <a16:creationId xmlns:a16="http://schemas.microsoft.com/office/drawing/2014/main" id="{8A6387C1-14FE-1455-1821-9B2162BE3329}"/>
              </a:ext>
            </a:extLst>
          </p:cNvPr>
          <p:cNvGraphicFramePr/>
          <p:nvPr/>
        </p:nvGraphicFramePr>
        <p:xfrm>
          <a:off x="3574441" y="170877"/>
          <a:ext cx="6567909" cy="444472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58">
            <a:extLst>
              <a:ext uri="{FF2B5EF4-FFF2-40B4-BE49-F238E27FC236}">
                <a16:creationId xmlns:a16="http://schemas.microsoft.com/office/drawing/2014/main" id="{1940C11A-37E0-12F3-D969-B2260DC3028B}"/>
              </a:ext>
            </a:extLst>
          </p:cNvPr>
          <p:cNvSpPr txBox="1"/>
          <p:nvPr/>
        </p:nvSpPr>
        <p:spPr>
          <a:xfrm>
            <a:off x="351064" y="2603064"/>
            <a:ext cx="2886873" cy="307777"/>
          </a:xfrm>
          <a:prstGeom prst="rect">
            <a:avLst/>
          </a:prstGeom>
          <a:noFill/>
        </p:spPr>
        <p:txBody>
          <a:bodyPr wrap="square" lIns="91440" tIns="45720" rIns="91440" bIns="45720" anchor="t">
            <a:spAutoFit/>
          </a:bodyPr>
          <a:lstStyle/>
          <a:p>
            <a:pPr>
              <a:defRPr/>
            </a:pPr>
            <a:r>
              <a:rPr lang="en-US" sz="1400" b="1" dirty="0">
                <a:solidFill>
                  <a:schemeClr val="tx1">
                    <a:lumMod val="85000"/>
                    <a:lumOff val="15000"/>
                  </a:schemeClr>
                </a:solidFill>
              </a:rPr>
              <a:t>BI</a:t>
            </a:r>
          </a:p>
        </p:txBody>
      </p:sp>
      <p:sp>
        <p:nvSpPr>
          <p:cNvPr id="8" name="Rectangle 7">
            <a:extLst>
              <a:ext uri="{FF2B5EF4-FFF2-40B4-BE49-F238E27FC236}">
                <a16:creationId xmlns:a16="http://schemas.microsoft.com/office/drawing/2014/main" id="{FAAA0063-0092-47F7-FD83-80808FAA3614}"/>
              </a:ext>
            </a:extLst>
          </p:cNvPr>
          <p:cNvSpPr/>
          <p:nvPr/>
        </p:nvSpPr>
        <p:spPr>
          <a:xfrm>
            <a:off x="351064" y="2921903"/>
            <a:ext cx="3616779" cy="1785104"/>
          </a:xfrm>
          <a:prstGeom prst="rect">
            <a:avLst/>
          </a:prstGeom>
        </p:spPr>
        <p:txBody>
          <a:bodyPr wrap="square" lIns="91440" tIns="45720" rIns="91440" bIns="45720" anchor="t">
            <a:spAutoFit/>
          </a:bodyPr>
          <a:lstStyle/>
          <a:p>
            <a:r>
              <a:rPr lang="en-GB" sz="1100" dirty="0"/>
              <a:t>The BI team monitors pipeline processes and data cube refreshes daily to ensure data remains up to date.</a:t>
            </a:r>
          </a:p>
          <a:p>
            <a:endParaRPr lang="en-GB" sz="1100" dirty="0"/>
          </a:p>
          <a:p>
            <a:r>
              <a:rPr lang="en-GB" sz="1100" dirty="0"/>
              <a:t>In 2024, the team focused on streamlining and improving reports, enhancing back-end structures and data retrieval, and optimising the use of cloud computing resources to manage costs.</a:t>
            </a:r>
          </a:p>
          <a:p>
            <a:endParaRPr lang="en-GB" sz="1100" dirty="0"/>
          </a:p>
          <a:p>
            <a:r>
              <a:rPr lang="en-GB" sz="1100" dirty="0"/>
              <a:t>Additionally, the BI team laid the groundwork for MS Fabrics, preparing the new BI architecture for 2025.</a:t>
            </a:r>
          </a:p>
        </p:txBody>
      </p:sp>
    </p:spTree>
    <p:extLst>
      <p:ext uri="{BB962C8B-B14F-4D97-AF65-F5344CB8AC3E}">
        <p14:creationId xmlns:p14="http://schemas.microsoft.com/office/powerpoint/2010/main" val="293118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24A0-EBCC-8B4D-058C-2E62AB0B6D18}"/>
            </a:ext>
          </a:extLst>
        </p:cNvPr>
        <p:cNvGrpSpPr/>
        <p:nvPr/>
      </p:nvGrpSpPr>
      <p:grpSpPr>
        <a:xfrm>
          <a:off x="0" y="0"/>
          <a:ext cx="0" cy="0"/>
          <a:chOff x="0" y="0"/>
          <a:chExt cx="0" cy="0"/>
        </a:xfrm>
      </p:grpSpPr>
      <p:pic>
        <p:nvPicPr>
          <p:cNvPr id="2" name="Image 1" descr="Une image contenant texte, Police, capture d’écran, Graphique&#10;&#10;Description générée automatiquement">
            <a:extLst>
              <a:ext uri="{FF2B5EF4-FFF2-40B4-BE49-F238E27FC236}">
                <a16:creationId xmlns:a16="http://schemas.microsoft.com/office/drawing/2014/main" id="{13879621-0FB7-8394-561C-AAED8B2948E9}"/>
              </a:ext>
            </a:extLst>
          </p:cNvPr>
          <p:cNvPicPr>
            <a:picLocks noChangeAspect="1"/>
          </p:cNvPicPr>
          <p:nvPr/>
        </p:nvPicPr>
        <p:blipFill>
          <a:blip r:embed="rId2"/>
          <a:stretch>
            <a:fillRect/>
          </a:stretch>
        </p:blipFill>
        <p:spPr>
          <a:xfrm>
            <a:off x="6666" y="1144263"/>
            <a:ext cx="9144000" cy="3517441"/>
          </a:xfrm>
          <a:prstGeom prst="rect">
            <a:avLst/>
          </a:prstGeom>
        </p:spPr>
      </p:pic>
      <p:sp>
        <p:nvSpPr>
          <p:cNvPr id="5" name="Title 4">
            <a:extLst>
              <a:ext uri="{FF2B5EF4-FFF2-40B4-BE49-F238E27FC236}">
                <a16:creationId xmlns:a16="http://schemas.microsoft.com/office/drawing/2014/main" id="{84E52E44-1A79-B4AA-56D8-82AA7B07EE86}"/>
              </a:ext>
            </a:extLst>
          </p:cNvPr>
          <p:cNvSpPr>
            <a:spLocks noGrp="1"/>
          </p:cNvSpPr>
          <p:nvPr>
            <p:ph type="ctrTitle"/>
          </p:nvPr>
        </p:nvSpPr>
        <p:spPr>
          <a:prstGeom prst="rect">
            <a:avLst/>
          </a:prstGeom>
        </p:spPr>
        <p:txBody>
          <a:bodyPr>
            <a:normAutofit/>
          </a:bodyPr>
          <a:lstStyle/>
          <a:p>
            <a:r>
              <a:rPr lang="en-US" dirty="0">
                <a:solidFill>
                  <a:schemeClr val="accent5"/>
                </a:solidFill>
              </a:rPr>
              <a:t>Application Team Highlights</a:t>
            </a:r>
          </a:p>
        </p:txBody>
      </p:sp>
      <p:sp>
        <p:nvSpPr>
          <p:cNvPr id="23" name="Espace réservé du contenu 22">
            <a:extLst>
              <a:ext uri="{FF2B5EF4-FFF2-40B4-BE49-F238E27FC236}">
                <a16:creationId xmlns:a16="http://schemas.microsoft.com/office/drawing/2014/main" id="{9593A45E-D173-62D2-0719-6582BB5F206C}"/>
              </a:ext>
            </a:extLst>
          </p:cNvPr>
          <p:cNvSpPr>
            <a:spLocks noGrp="1"/>
          </p:cNvSpPr>
          <p:nvPr>
            <p:ph sz="half" idx="1"/>
          </p:nvPr>
        </p:nvSpPr>
        <p:spPr>
          <a:xfrm>
            <a:off x="287283" y="1394931"/>
            <a:ext cx="8317867" cy="3748569"/>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en-US" dirty="0"/>
              <a:t>454 tickets created in 2024</a:t>
            </a:r>
          </a:p>
          <a:p>
            <a:r>
              <a:rPr lang="en-US" dirty="0"/>
              <a:t>393 tickets closed in 2024 (including backlog from 2023)</a:t>
            </a:r>
          </a:p>
        </p:txBody>
      </p:sp>
      <p:sp>
        <p:nvSpPr>
          <p:cNvPr id="24" name="Slide Number Placeholder 3">
            <a:extLst>
              <a:ext uri="{FF2B5EF4-FFF2-40B4-BE49-F238E27FC236}">
                <a16:creationId xmlns:a16="http://schemas.microsoft.com/office/drawing/2014/main" id="{65ED866A-005D-D186-AFAA-F53137164CA8}"/>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14</a:t>
            </a:fld>
            <a:endParaRPr lang="en-US" sz="800">
              <a:cs typeface="Arial" panose="020B0604020202020204" pitchFamily="34" charset="0"/>
            </a:endParaRPr>
          </a:p>
        </p:txBody>
      </p:sp>
      <p:sp>
        <p:nvSpPr>
          <p:cNvPr id="25" name="Footer Placeholder 2">
            <a:extLst>
              <a:ext uri="{FF2B5EF4-FFF2-40B4-BE49-F238E27FC236}">
                <a16:creationId xmlns:a16="http://schemas.microsoft.com/office/drawing/2014/main" id="{0692E51A-03E9-5C4F-55AD-BAF0C0ED3C0D}"/>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6" name="Date Placeholder 13">
            <a:extLst>
              <a:ext uri="{FF2B5EF4-FFF2-40B4-BE49-F238E27FC236}">
                <a16:creationId xmlns:a16="http://schemas.microsoft.com/office/drawing/2014/main" id="{B9B2E3F0-692E-CCC7-CB2F-8BF1FFD75415}"/>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9DD1F373-E49F-4343-83E8-512379066157}" type="datetime3">
              <a:rPr lang="en-GB" smtClean="0"/>
              <a:t>15 January, 2025</a:t>
            </a:fld>
            <a:endParaRPr lang="en-GB"/>
          </a:p>
        </p:txBody>
      </p:sp>
      <p:sp>
        <p:nvSpPr>
          <p:cNvPr id="3" name="Title 4">
            <a:extLst>
              <a:ext uri="{FF2B5EF4-FFF2-40B4-BE49-F238E27FC236}">
                <a16:creationId xmlns:a16="http://schemas.microsoft.com/office/drawing/2014/main" id="{CEC32837-A4F0-183A-2531-4FDA8E9E11E9}"/>
              </a:ext>
            </a:extLst>
          </p:cNvPr>
          <p:cNvSpPr txBox="1">
            <a:spLocks/>
          </p:cNvSpPr>
          <p:nvPr/>
        </p:nvSpPr>
        <p:spPr>
          <a:xfrm>
            <a:off x="419416" y="602510"/>
            <a:ext cx="8318499" cy="47255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r>
              <a:rPr lang="en-US" sz="1600" b="0" dirty="0">
                <a:latin typeface="+mn-lt"/>
                <a:cs typeface="Arial"/>
              </a:rPr>
              <a:t>Supporting Performance</a:t>
            </a:r>
            <a:endParaRPr lang="en-US" sz="1600" b="0" dirty="0">
              <a:latin typeface="+mn-lt"/>
            </a:endParaRPr>
          </a:p>
        </p:txBody>
      </p:sp>
    </p:spTree>
    <p:extLst>
      <p:ext uri="{BB962C8B-B14F-4D97-AF65-F5344CB8AC3E}">
        <p14:creationId xmlns:p14="http://schemas.microsoft.com/office/powerpoint/2010/main" val="372740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AE9D-C1EF-D865-4FC9-5AB051D2C86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1C0C94-2AC8-95DE-CE00-AB84F0F1B2D9}"/>
              </a:ext>
            </a:extLst>
          </p:cNvPr>
          <p:cNvSpPr>
            <a:spLocks noGrp="1"/>
          </p:cNvSpPr>
          <p:nvPr>
            <p:ph sz="half" idx="1"/>
          </p:nvPr>
        </p:nvSpPr>
        <p:spPr/>
        <p:txBody>
          <a:bodyPr/>
          <a:lstStyle/>
          <a:p>
            <a:r>
              <a:rPr lang="en-GB" dirty="0"/>
              <a:t>TECHNICAL OPERATION</a:t>
            </a:r>
          </a:p>
        </p:txBody>
      </p:sp>
    </p:spTree>
    <p:extLst>
      <p:ext uri="{BB962C8B-B14F-4D97-AF65-F5344CB8AC3E}">
        <p14:creationId xmlns:p14="http://schemas.microsoft.com/office/powerpoint/2010/main" val="133733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0D1D-05E9-198E-1EEE-D2BEC6990A2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973764A-5325-B56A-E5FC-52584ED178C9}"/>
              </a:ext>
            </a:extLst>
          </p:cNvPr>
          <p:cNvGrpSpPr/>
          <p:nvPr/>
        </p:nvGrpSpPr>
        <p:grpSpPr>
          <a:xfrm>
            <a:off x="3637756" y="-1036628"/>
            <a:ext cx="6172938" cy="6172938"/>
            <a:chOff x="3573079" y="-341698"/>
            <a:chExt cx="6172938" cy="6172938"/>
          </a:xfrm>
        </p:grpSpPr>
        <p:graphicFrame>
          <p:nvGraphicFramePr>
            <p:cNvPr id="6" name="2D Pie Chart">
              <a:extLst>
                <a:ext uri="{FF2B5EF4-FFF2-40B4-BE49-F238E27FC236}">
                  <a16:creationId xmlns:a16="http://schemas.microsoft.com/office/drawing/2014/main" id="{5D2C37BC-0FE8-722D-F3E7-485F73C7A2DB}"/>
                </a:ext>
              </a:extLst>
            </p:cNvPr>
            <p:cNvGraphicFramePr/>
            <p:nvPr>
              <p:extLst>
                <p:ext uri="{D42A27DB-BD31-4B8C-83A1-F6EECF244321}">
                  <p14:modId xmlns:p14="http://schemas.microsoft.com/office/powerpoint/2010/main" val="92150306"/>
                </p:ext>
              </p:extLst>
            </p:nvPr>
          </p:nvGraphicFramePr>
          <p:xfrm>
            <a:off x="3573079" y="-341698"/>
            <a:ext cx="6172938" cy="6172938"/>
          </p:xfrm>
          <a:graphic>
            <a:graphicData uri="http://schemas.openxmlformats.org/drawingml/2006/chart">
              <c:chart xmlns:c="http://schemas.openxmlformats.org/drawingml/2006/chart" xmlns:r="http://schemas.openxmlformats.org/officeDocument/2006/relationships" r:id="rId3"/>
            </a:graphicData>
          </a:graphic>
        </p:graphicFrame>
        <p:sp>
          <p:nvSpPr>
            <p:cNvPr id="14" name="Circle">
              <a:extLst>
                <a:ext uri="{FF2B5EF4-FFF2-40B4-BE49-F238E27FC236}">
                  <a16:creationId xmlns:a16="http://schemas.microsoft.com/office/drawing/2014/main" id="{0FD9390B-D174-EBBD-55A6-6096F1A0A82B}"/>
                </a:ext>
              </a:extLst>
            </p:cNvPr>
            <p:cNvSpPr/>
            <p:nvPr/>
          </p:nvSpPr>
          <p:spPr>
            <a:xfrm>
              <a:off x="5746965" y="1827427"/>
              <a:ext cx="1820937" cy="1820936"/>
            </a:xfrm>
            <a:prstGeom prst="ellipse">
              <a:avLst/>
            </a:prstGeom>
            <a:solidFill>
              <a:srgbClr val="FFFFFF"/>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a:ea typeface="Helvetica"/>
                  <a:cs typeface="Helvetica"/>
                  <a:sym typeface="Helvetica"/>
                </a:defRPr>
              </a:pPr>
              <a:endParaRPr kumimoji="0" sz="3600" b="1"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6" name="20%">
              <a:extLst>
                <a:ext uri="{FF2B5EF4-FFF2-40B4-BE49-F238E27FC236}">
                  <a16:creationId xmlns:a16="http://schemas.microsoft.com/office/drawing/2014/main" id="{1295DE9E-BB30-49C1-C984-F3353B70EE08}"/>
                </a:ext>
              </a:extLst>
            </p:cNvPr>
            <p:cNvSpPr/>
            <p:nvPr/>
          </p:nvSpPr>
          <p:spPr>
            <a:xfrm>
              <a:off x="5456452" y="3599349"/>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latin typeface="Colart Standard" pitchFamily="50" charset="0"/>
                  <a:ea typeface="Montserrat"/>
                  <a:cs typeface="Arial"/>
                </a:rPr>
                <a:t>3</a:t>
              </a: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17" name="60%">
              <a:extLst>
                <a:ext uri="{FF2B5EF4-FFF2-40B4-BE49-F238E27FC236}">
                  <a16:creationId xmlns:a16="http://schemas.microsoft.com/office/drawing/2014/main" id="{3361E272-F6FD-0141-27D6-8ABEC5F07AAD}"/>
                </a:ext>
              </a:extLst>
            </p:cNvPr>
            <p:cNvSpPr/>
            <p:nvPr/>
          </p:nvSpPr>
          <p:spPr>
            <a:xfrm>
              <a:off x="7581899" y="2462263"/>
              <a:ext cx="716161" cy="31644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solidFill>
                    <a:srgbClr val="FFFFFF"/>
                  </a:solidFill>
                  <a:latin typeface="Colart Standard" pitchFamily="50" charset="0"/>
                  <a:ea typeface="Montserrat"/>
                  <a:cs typeface="Arial"/>
                </a:rPr>
                <a:t>45</a:t>
              </a:r>
              <a:r>
                <a:rPr kumimoji="0" lang="en-GB"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a:t>
              </a:r>
              <a:endPar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endParaRPr>
            </a:p>
          </p:txBody>
        </p:sp>
        <p:sp>
          <p:nvSpPr>
            <p:cNvPr id="18" name="20%">
              <a:extLst>
                <a:ext uri="{FF2B5EF4-FFF2-40B4-BE49-F238E27FC236}">
                  <a16:creationId xmlns:a16="http://schemas.microsoft.com/office/drawing/2014/main" id="{96D4A551-D60E-8D70-9B5D-2CDCEB5E2A19}"/>
                </a:ext>
              </a:extLst>
            </p:cNvPr>
            <p:cNvSpPr/>
            <p:nvPr/>
          </p:nvSpPr>
          <p:spPr>
            <a:xfrm>
              <a:off x="5372073" y="1645762"/>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25</a:t>
              </a: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a:t>
              </a:r>
            </a:p>
          </p:txBody>
        </p:sp>
        <p:sp>
          <p:nvSpPr>
            <p:cNvPr id="20" name="2017">
              <a:extLst>
                <a:ext uri="{FF2B5EF4-FFF2-40B4-BE49-F238E27FC236}">
                  <a16:creationId xmlns:a16="http://schemas.microsoft.com/office/drawing/2014/main" id="{958141E5-FFF6-0093-C7A0-43C1E85C9D2B}"/>
                </a:ext>
              </a:extLst>
            </p:cNvPr>
            <p:cNvSpPr/>
            <p:nvPr/>
          </p:nvSpPr>
          <p:spPr>
            <a:xfrm>
              <a:off x="6061060" y="2589840"/>
              <a:ext cx="1193056" cy="290851"/>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Platform</a:t>
              </a:r>
              <a:endParaRPr kumimoji="0"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pSp>
      <p:sp>
        <p:nvSpPr>
          <p:cNvPr id="2" name="Rectangle 1">
            <a:extLst>
              <a:ext uri="{FF2B5EF4-FFF2-40B4-BE49-F238E27FC236}">
                <a16:creationId xmlns:a16="http://schemas.microsoft.com/office/drawing/2014/main" id="{95FF128C-0180-E145-A4CE-D936AC504349}"/>
              </a:ext>
            </a:extLst>
          </p:cNvPr>
          <p:cNvSpPr/>
          <p:nvPr/>
        </p:nvSpPr>
        <p:spPr>
          <a:xfrm>
            <a:off x="0" y="0"/>
            <a:ext cx="4366901" cy="48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46BAD0B-4C21-743F-E350-FA9EE1B8409C}"/>
              </a:ext>
            </a:extLst>
          </p:cNvPr>
          <p:cNvSpPr>
            <a:spLocks noGrp="1"/>
          </p:cNvSpPr>
          <p:nvPr>
            <p:ph type="ctrTitle"/>
          </p:nvPr>
        </p:nvSpPr>
        <p:spPr>
          <a:prstGeom prst="rect">
            <a:avLst/>
          </a:prstGeom>
        </p:spPr>
        <p:txBody>
          <a:bodyPr anchor="t">
            <a:normAutofit/>
          </a:bodyPr>
          <a:lstStyle/>
          <a:p>
            <a:r>
              <a:rPr lang="en-US" dirty="0">
                <a:solidFill>
                  <a:schemeClr val="accent5"/>
                </a:solidFill>
              </a:rPr>
              <a:t>Projects</a:t>
            </a:r>
          </a:p>
        </p:txBody>
      </p:sp>
      <p:sp>
        <p:nvSpPr>
          <p:cNvPr id="22" name="Slide Number Placeholder 3">
            <a:extLst>
              <a:ext uri="{FF2B5EF4-FFF2-40B4-BE49-F238E27FC236}">
                <a16:creationId xmlns:a16="http://schemas.microsoft.com/office/drawing/2014/main" id="{7F12A020-E437-D63B-0F70-CC780271D215}"/>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16</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068C262A-CA54-EC9F-5A73-715D70CAD0B6}"/>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4" name="Date Placeholder 13">
            <a:extLst>
              <a:ext uri="{FF2B5EF4-FFF2-40B4-BE49-F238E27FC236}">
                <a16:creationId xmlns:a16="http://schemas.microsoft.com/office/drawing/2014/main" id="{229535A4-489B-5885-39C7-FA9C9822F273}"/>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D76DD746-B2F3-4579-8DEA-E91B6AF18C0E}" type="datetime3">
              <a:rPr lang="en-GB" smtClean="0"/>
              <a:t>15 January, 2025</a:t>
            </a:fld>
            <a:endParaRPr lang="en-GB"/>
          </a:p>
        </p:txBody>
      </p:sp>
      <p:sp>
        <p:nvSpPr>
          <p:cNvPr id="7" name="Local…">
            <a:extLst>
              <a:ext uri="{FF2B5EF4-FFF2-40B4-BE49-F238E27FC236}">
                <a16:creationId xmlns:a16="http://schemas.microsoft.com/office/drawing/2014/main" id="{C12702CD-6A8D-7EF1-9C99-C6DA35CF50BE}"/>
              </a:ext>
            </a:extLst>
          </p:cNvPr>
          <p:cNvSpPr/>
          <p:nvPr/>
        </p:nvSpPr>
        <p:spPr>
          <a:xfrm>
            <a:off x="5312856" y="4188894"/>
            <a:ext cx="150785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lang="en-GB" sz="1050">
                <a:solidFill>
                  <a:schemeClr val="tx1">
                    <a:lumMod val="85000"/>
                    <a:lumOff val="15000"/>
                  </a:schemeClr>
                </a:solidFill>
                <a:latin typeface="Colart Standard Light" pitchFamily="50" charset="0"/>
                <a:ea typeface="Montserrat"/>
                <a:cs typeface="Arial"/>
                <a:sym typeface="Helvetica"/>
              </a:rPr>
              <a:t>First Line</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8" name="Rectangle">
            <a:extLst>
              <a:ext uri="{FF2B5EF4-FFF2-40B4-BE49-F238E27FC236}">
                <a16:creationId xmlns:a16="http://schemas.microsoft.com/office/drawing/2014/main" id="{FDB05FC3-8FD0-0184-1C4C-6A33309E640A}"/>
              </a:ext>
            </a:extLst>
          </p:cNvPr>
          <p:cNvSpPr/>
          <p:nvPr/>
        </p:nvSpPr>
        <p:spPr>
          <a:xfrm>
            <a:off x="4919679" y="4144441"/>
            <a:ext cx="285750" cy="257175"/>
          </a:xfrm>
          <a:prstGeom prst="rect">
            <a:avLst/>
          </a:prstGeom>
          <a:solidFill>
            <a:schemeClr val="accent1"/>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4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9" name="Startups">
            <a:extLst>
              <a:ext uri="{FF2B5EF4-FFF2-40B4-BE49-F238E27FC236}">
                <a16:creationId xmlns:a16="http://schemas.microsoft.com/office/drawing/2014/main" id="{5FDF9A15-47A4-2FFF-FCFB-509E567B02BE}"/>
              </a:ext>
            </a:extLst>
          </p:cNvPr>
          <p:cNvSpPr/>
          <p:nvPr/>
        </p:nvSpPr>
        <p:spPr>
          <a:xfrm>
            <a:off x="5312855" y="4547522"/>
            <a:ext cx="1110182"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1155700">
              <a:lnSpc>
                <a:spcPct val="80000"/>
              </a:lnSpc>
              <a:defRPr sz="3600">
                <a:solidFill>
                  <a:srgbClr val="323C40"/>
                </a:solidFill>
                <a:latin typeface="Helvetica"/>
                <a:ea typeface="Helvetica"/>
                <a:cs typeface="Helvetica"/>
                <a:sym typeface="Helvetica"/>
              </a:defRPr>
            </a:lvl1pPr>
          </a:lstStyle>
          <a:p>
            <a:pPr marL="0" marR="0" lvl="0" indent="0" algn="l" defTabSz="1155700" rtl="0" eaLnBrk="1" fontAlgn="auto" latinLnBrk="0" hangingPunct="1">
              <a:lnSpc>
                <a:spcPct val="80000"/>
              </a:lnSpc>
              <a:spcBef>
                <a:spcPts val="0"/>
              </a:spcBef>
              <a:spcAft>
                <a:spcPts val="0"/>
              </a:spcAft>
              <a:buClrTx/>
              <a:buSzTx/>
              <a:buFontTx/>
              <a:buNone/>
              <a:tabLst/>
              <a:defRPr/>
            </a:pPr>
            <a:r>
              <a:rPr lang="en-GB" sz="1050">
                <a:solidFill>
                  <a:schemeClr val="tx1">
                    <a:lumMod val="85000"/>
                    <a:lumOff val="15000"/>
                  </a:schemeClr>
                </a:solidFill>
                <a:latin typeface="Colart Standard Light" pitchFamily="50" charset="0"/>
                <a:ea typeface="Montserrat"/>
                <a:cs typeface="Arial"/>
              </a:rPr>
              <a:t>Infrastructure </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10" name="Rectangle">
            <a:extLst>
              <a:ext uri="{FF2B5EF4-FFF2-40B4-BE49-F238E27FC236}">
                <a16:creationId xmlns:a16="http://schemas.microsoft.com/office/drawing/2014/main" id="{B7794239-5FA1-20D1-6686-30422E8D7F62}"/>
              </a:ext>
            </a:extLst>
          </p:cNvPr>
          <p:cNvSpPr/>
          <p:nvPr/>
        </p:nvSpPr>
        <p:spPr>
          <a:xfrm>
            <a:off x="4919679" y="4503069"/>
            <a:ext cx="285750" cy="257175"/>
          </a:xfrm>
          <a:prstGeom prst="rect">
            <a:avLst/>
          </a:prstGeom>
          <a:solidFill>
            <a:schemeClr val="accent1">
              <a:lumMod val="60000"/>
              <a:lumOff val="40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1" name="Rectangle">
            <a:extLst>
              <a:ext uri="{FF2B5EF4-FFF2-40B4-BE49-F238E27FC236}">
                <a16:creationId xmlns:a16="http://schemas.microsoft.com/office/drawing/2014/main" id="{E2B27CC9-A112-C161-822F-3974B9C04484}"/>
              </a:ext>
            </a:extLst>
          </p:cNvPr>
          <p:cNvSpPr/>
          <p:nvPr/>
        </p:nvSpPr>
        <p:spPr>
          <a:xfrm>
            <a:off x="6872304" y="4144441"/>
            <a:ext cx="285750" cy="257175"/>
          </a:xfrm>
          <a:prstGeom prst="rect">
            <a:avLst/>
          </a:prstGeom>
          <a:solidFill>
            <a:schemeClr val="accent6">
              <a:lumMod val="75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9" name="Freelance…">
            <a:extLst>
              <a:ext uri="{FF2B5EF4-FFF2-40B4-BE49-F238E27FC236}">
                <a16:creationId xmlns:a16="http://schemas.microsoft.com/office/drawing/2014/main" id="{644BEA52-B3F7-57EB-3295-54C7DED3E971}"/>
              </a:ext>
            </a:extLst>
          </p:cNvPr>
          <p:cNvSpPr/>
          <p:nvPr/>
        </p:nvSpPr>
        <p:spPr>
          <a:xfrm>
            <a:off x="7265481" y="4133786"/>
            <a:ext cx="1756170" cy="26661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lang="en-GB" sz="1050">
                <a:solidFill>
                  <a:schemeClr val="tx1">
                    <a:lumMod val="85000"/>
                    <a:lumOff val="15000"/>
                  </a:schemeClr>
                </a:solidFill>
                <a:latin typeface="Colart Standard Light" pitchFamily="50" charset="0"/>
                <a:ea typeface="Montserrat"/>
                <a:cs typeface="Arial"/>
                <a:sym typeface="Helvetica"/>
              </a:rPr>
              <a:t>Other (Security, Patching, Server setup, monitoring)  </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21" name="Rectangle 20">
            <a:extLst>
              <a:ext uri="{FF2B5EF4-FFF2-40B4-BE49-F238E27FC236}">
                <a16:creationId xmlns:a16="http://schemas.microsoft.com/office/drawing/2014/main" id="{C5DD4E20-8BBC-A0B0-FC5A-14B1A6145768}"/>
              </a:ext>
            </a:extLst>
          </p:cNvPr>
          <p:cNvSpPr/>
          <p:nvPr/>
        </p:nvSpPr>
        <p:spPr>
          <a:xfrm>
            <a:off x="419100" y="960580"/>
            <a:ext cx="3688471" cy="3785652"/>
          </a:xfrm>
          <a:prstGeom prst="rect">
            <a:avLst/>
          </a:prstGeom>
        </p:spPr>
        <p:txBody>
          <a:bodyPr wrap="square">
            <a:spAutoFit/>
          </a:bodyPr>
          <a:lstStyle/>
          <a:p>
            <a:pPr>
              <a:defRPr/>
            </a:pPr>
            <a:r>
              <a:rPr lang="en-US" sz="1400" b="1" dirty="0">
                <a:solidFill>
                  <a:schemeClr val="tx1">
                    <a:lumMod val="85000"/>
                    <a:lumOff val="15000"/>
                  </a:schemeClr>
                </a:solidFill>
                <a:latin typeface="Colart Standard Light" pitchFamily="50" charset="0"/>
              </a:rPr>
              <a:t>Infrastructure</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M3 Hardware upgrade in Le Mans and Paris data centre</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DR setup for M3</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1 Gig line for Le Mans and Hub</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Starlink Piscataway</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Reduced cost in cloud services and moved/build  all test environments to Le Mans server room </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UPS (Uninterruptible Power Supply)</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Hardware replacement to use fiber</a:t>
            </a:r>
          </a:p>
          <a:p>
            <a:pPr>
              <a:defRPr/>
            </a:pPr>
            <a:endParaRPr lang="en-US" sz="1100" b="1" dirty="0">
              <a:solidFill>
                <a:schemeClr val="tx1">
                  <a:lumMod val="85000"/>
                  <a:lumOff val="15000"/>
                </a:schemeClr>
              </a:solidFill>
              <a:latin typeface="Colart Standard Light" pitchFamily="50" charset="0"/>
            </a:endParaRPr>
          </a:p>
          <a:p>
            <a:pPr>
              <a:defRPr/>
            </a:pPr>
            <a:r>
              <a:rPr lang="en-US" sz="1400" b="1" dirty="0">
                <a:solidFill>
                  <a:schemeClr val="tx1">
                    <a:lumMod val="85000"/>
                    <a:lumOff val="15000"/>
                  </a:schemeClr>
                </a:solidFill>
                <a:latin typeface="Colart Standard Light" pitchFamily="50" charset="0"/>
              </a:rPr>
              <a:t>Security</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MFA (Multi Factor Authentication)</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Data encryption of all devices used in Colart  </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24/7 Monitoring the entire tech estate for Colart</a:t>
            </a:r>
          </a:p>
          <a:p>
            <a:pPr>
              <a:defRPr/>
            </a:pPr>
            <a:endParaRPr lang="en-US" sz="1100" dirty="0">
              <a:solidFill>
                <a:schemeClr val="tx1">
                  <a:lumMod val="85000"/>
                  <a:lumOff val="15000"/>
                </a:schemeClr>
              </a:solidFill>
              <a:latin typeface="Colart Standard Light" pitchFamily="50" charset="0"/>
            </a:endParaRPr>
          </a:p>
          <a:p>
            <a:pPr>
              <a:defRPr/>
            </a:pPr>
            <a:r>
              <a:rPr lang="en-US" sz="1400" b="1" dirty="0">
                <a:solidFill>
                  <a:schemeClr val="tx1">
                    <a:lumMod val="85000"/>
                    <a:lumOff val="15000"/>
                  </a:schemeClr>
                </a:solidFill>
                <a:latin typeface="Colart Standard Light" pitchFamily="50" charset="0"/>
              </a:rPr>
              <a:t>First Line Support</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Screen cloud to showcase content information regionally or globally </a:t>
            </a:r>
          </a:p>
          <a:p>
            <a:pPr marL="285750" indent="-285750">
              <a:buFont typeface="Arial" panose="020B0604020202020204" pitchFamily="34" charset="0"/>
              <a:buChar char="•"/>
              <a:defRPr/>
            </a:pPr>
            <a:r>
              <a:rPr lang="en-GB" sz="1100" dirty="0"/>
              <a:t>Horoquartz upgrade</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pitchFamily="50" charset="0"/>
              </a:rPr>
              <a:t>Total across Colart 4403 tickets raised; 4294 tickets closed</a:t>
            </a:r>
            <a:endParaRPr lang="en-US" sz="1100" dirty="0">
              <a:solidFill>
                <a:schemeClr val="tx1">
                  <a:lumMod val="85000"/>
                  <a:lumOff val="15000"/>
                </a:schemeClr>
              </a:solidFill>
              <a:latin typeface="Colart Standard Light" pitchFamily="50" charset="0"/>
            </a:endParaRPr>
          </a:p>
        </p:txBody>
      </p:sp>
    </p:spTree>
    <p:extLst>
      <p:ext uri="{BB962C8B-B14F-4D97-AF65-F5344CB8AC3E}">
        <p14:creationId xmlns:p14="http://schemas.microsoft.com/office/powerpoint/2010/main" val="282775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EAD2-D128-F9C6-DFE6-AD6B08505CE6}"/>
            </a:ext>
          </a:extLst>
        </p:cNvPr>
        <p:cNvGrpSpPr/>
        <p:nvPr/>
      </p:nvGrpSpPr>
      <p:grpSpPr>
        <a:xfrm>
          <a:off x="0" y="0"/>
          <a:ext cx="0" cy="0"/>
          <a:chOff x="0" y="0"/>
          <a:chExt cx="0" cy="0"/>
        </a:xfrm>
      </p:grpSpPr>
      <p:graphicFrame>
        <p:nvGraphicFramePr>
          <p:cNvPr id="8" name="2D Pie Chart">
            <a:extLst>
              <a:ext uri="{FF2B5EF4-FFF2-40B4-BE49-F238E27FC236}">
                <a16:creationId xmlns:a16="http://schemas.microsoft.com/office/drawing/2014/main" id="{D97B1284-56A6-44F3-CFE8-670DAF8A94F2}"/>
              </a:ext>
            </a:extLst>
          </p:cNvPr>
          <p:cNvGraphicFramePr/>
          <p:nvPr>
            <p:extLst>
              <p:ext uri="{D42A27DB-BD31-4B8C-83A1-F6EECF244321}">
                <p14:modId xmlns:p14="http://schemas.microsoft.com/office/powerpoint/2010/main" val="586304466"/>
              </p:ext>
            </p:extLst>
          </p:nvPr>
        </p:nvGraphicFramePr>
        <p:xfrm>
          <a:off x="3650782" y="-1029438"/>
          <a:ext cx="6172938" cy="61729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CBAFAB8-FECC-4F11-D44A-55A0D34E30B0}"/>
              </a:ext>
            </a:extLst>
          </p:cNvPr>
          <p:cNvSpPr/>
          <p:nvPr/>
        </p:nvSpPr>
        <p:spPr>
          <a:xfrm>
            <a:off x="-18431" y="0"/>
            <a:ext cx="3714784" cy="35101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83DA636-2765-0771-C408-8AE5DD57C589}"/>
              </a:ext>
            </a:extLst>
          </p:cNvPr>
          <p:cNvSpPr/>
          <p:nvPr/>
        </p:nvSpPr>
        <p:spPr>
          <a:xfrm>
            <a:off x="5341494" y="4110449"/>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9" name="Oval 38">
            <a:extLst>
              <a:ext uri="{FF2B5EF4-FFF2-40B4-BE49-F238E27FC236}">
                <a16:creationId xmlns:a16="http://schemas.microsoft.com/office/drawing/2014/main" id="{002704A8-27E3-5961-BABD-020D82E9D2A2}"/>
              </a:ext>
            </a:extLst>
          </p:cNvPr>
          <p:cNvSpPr/>
          <p:nvPr/>
        </p:nvSpPr>
        <p:spPr>
          <a:xfrm>
            <a:off x="5341494" y="4504149"/>
            <a:ext cx="212725" cy="212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0" name="Oval 39">
            <a:extLst>
              <a:ext uri="{FF2B5EF4-FFF2-40B4-BE49-F238E27FC236}">
                <a16:creationId xmlns:a16="http://schemas.microsoft.com/office/drawing/2014/main" id="{2DFE50C6-C387-6FAD-9FF4-10AB75228B68}"/>
              </a:ext>
            </a:extLst>
          </p:cNvPr>
          <p:cNvSpPr/>
          <p:nvPr/>
        </p:nvSpPr>
        <p:spPr>
          <a:xfrm>
            <a:off x="7087432" y="4116762"/>
            <a:ext cx="212725" cy="212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TextBox 41">
            <a:extLst>
              <a:ext uri="{FF2B5EF4-FFF2-40B4-BE49-F238E27FC236}">
                <a16:creationId xmlns:a16="http://schemas.microsoft.com/office/drawing/2014/main" id="{F7AEA61A-F2A9-BFBC-2F6C-F1B77E84D6E7}"/>
              </a:ext>
            </a:extLst>
          </p:cNvPr>
          <p:cNvSpPr txBox="1"/>
          <p:nvPr/>
        </p:nvSpPr>
        <p:spPr>
          <a:xfrm>
            <a:off x="5651055" y="4107274"/>
            <a:ext cx="1108786" cy="219291"/>
          </a:xfrm>
          <a:prstGeom prst="rect">
            <a:avLst/>
          </a:prstGeom>
          <a:noFill/>
        </p:spPr>
        <p:txBody>
          <a:bodyPr wrap="square">
            <a:spAutoFit/>
          </a:bodyPr>
          <a:lstStyle/>
          <a:p>
            <a:pPr>
              <a:defRPr/>
            </a:pPr>
            <a:r>
              <a:rPr lang="en-US" sz="825" b="1">
                <a:solidFill>
                  <a:schemeClr val="tx1">
                    <a:lumMod val="85000"/>
                    <a:lumOff val="15000"/>
                  </a:schemeClr>
                </a:solidFill>
                <a:latin typeface="Colart Standard" pitchFamily="50" charset="0"/>
              </a:rPr>
              <a:t>First Line Support</a:t>
            </a:r>
          </a:p>
        </p:txBody>
      </p:sp>
      <p:sp>
        <p:nvSpPr>
          <p:cNvPr id="43" name="TextBox 42">
            <a:extLst>
              <a:ext uri="{FF2B5EF4-FFF2-40B4-BE49-F238E27FC236}">
                <a16:creationId xmlns:a16="http://schemas.microsoft.com/office/drawing/2014/main" id="{578F472F-32DA-320E-8CD6-29FBF61796B8}"/>
              </a:ext>
            </a:extLst>
          </p:cNvPr>
          <p:cNvSpPr txBox="1"/>
          <p:nvPr/>
        </p:nvSpPr>
        <p:spPr>
          <a:xfrm>
            <a:off x="5651055" y="4512086"/>
            <a:ext cx="1032774" cy="219291"/>
          </a:xfrm>
          <a:prstGeom prst="rect">
            <a:avLst/>
          </a:prstGeom>
          <a:noFill/>
        </p:spPr>
        <p:txBody>
          <a:bodyPr wrap="square">
            <a:spAutoFit/>
          </a:bodyPr>
          <a:lstStyle/>
          <a:p>
            <a:pPr>
              <a:defRPr/>
            </a:pPr>
            <a:r>
              <a:rPr lang="en-US" sz="825" b="1">
                <a:solidFill>
                  <a:schemeClr val="tx1">
                    <a:lumMod val="85000"/>
                    <a:lumOff val="15000"/>
                  </a:schemeClr>
                </a:solidFill>
                <a:latin typeface="Colart Standard" pitchFamily="50" charset="0"/>
              </a:rPr>
              <a:t>Infrastructure</a:t>
            </a:r>
          </a:p>
        </p:txBody>
      </p:sp>
      <p:sp>
        <p:nvSpPr>
          <p:cNvPr id="44" name="TextBox 43">
            <a:extLst>
              <a:ext uri="{FF2B5EF4-FFF2-40B4-BE49-F238E27FC236}">
                <a16:creationId xmlns:a16="http://schemas.microsoft.com/office/drawing/2014/main" id="{D9C7C30E-C4F0-1BF7-9BC2-409B9A60B16F}"/>
              </a:ext>
            </a:extLst>
          </p:cNvPr>
          <p:cNvSpPr txBox="1"/>
          <p:nvPr/>
        </p:nvSpPr>
        <p:spPr>
          <a:xfrm>
            <a:off x="7396992" y="4124700"/>
            <a:ext cx="1747007" cy="219291"/>
          </a:xfrm>
          <a:prstGeom prst="rect">
            <a:avLst/>
          </a:prstGeom>
          <a:noFill/>
        </p:spPr>
        <p:txBody>
          <a:bodyPr wrap="square">
            <a:spAutoFit/>
          </a:bodyPr>
          <a:lstStyle/>
          <a:p>
            <a:pPr>
              <a:defRPr/>
            </a:pPr>
            <a:r>
              <a:rPr lang="en-US" sz="825" b="1">
                <a:solidFill>
                  <a:schemeClr val="tx1">
                    <a:lumMod val="85000"/>
                    <a:lumOff val="15000"/>
                  </a:schemeClr>
                </a:solidFill>
                <a:latin typeface="Colart Standard" pitchFamily="50" charset="0"/>
              </a:rPr>
              <a:t>Security</a:t>
            </a:r>
            <a:endParaRPr lang="en-US" sz="825">
              <a:solidFill>
                <a:schemeClr val="tx1">
                  <a:lumMod val="85000"/>
                  <a:lumOff val="15000"/>
                </a:schemeClr>
              </a:solidFill>
              <a:latin typeface="Colart Standard" pitchFamily="50" charset="0"/>
            </a:endParaRPr>
          </a:p>
        </p:txBody>
      </p:sp>
      <p:sp>
        <p:nvSpPr>
          <p:cNvPr id="59" name="TextBox 58">
            <a:extLst>
              <a:ext uri="{FF2B5EF4-FFF2-40B4-BE49-F238E27FC236}">
                <a16:creationId xmlns:a16="http://schemas.microsoft.com/office/drawing/2014/main" id="{1594AAB8-0AC3-6A40-A909-1FCE92C597F2}"/>
              </a:ext>
            </a:extLst>
          </p:cNvPr>
          <p:cNvSpPr txBox="1"/>
          <p:nvPr/>
        </p:nvSpPr>
        <p:spPr>
          <a:xfrm>
            <a:off x="309359" y="855651"/>
            <a:ext cx="3180493" cy="553998"/>
          </a:xfrm>
          <a:prstGeom prst="rect">
            <a:avLst/>
          </a:prstGeom>
          <a:noFill/>
        </p:spPr>
        <p:txBody>
          <a:bodyPr wrap="square">
            <a:spAutoFit/>
          </a:bodyPr>
          <a:lstStyle/>
          <a:p>
            <a:pPr>
              <a:defRPr/>
            </a:pPr>
            <a:r>
              <a:rPr lang="en-US" sz="1400" b="1" dirty="0"/>
              <a:t>Management of Tech Estate</a:t>
            </a:r>
          </a:p>
          <a:p>
            <a:pPr>
              <a:defRPr/>
            </a:pPr>
            <a:endParaRPr lang="en-US" sz="1600" b="1" dirty="0">
              <a:solidFill>
                <a:schemeClr val="accent5"/>
              </a:solidFill>
              <a:latin typeface="+mj-lt"/>
            </a:endParaRPr>
          </a:p>
        </p:txBody>
      </p:sp>
      <p:sp>
        <p:nvSpPr>
          <p:cNvPr id="3" name="Title 2">
            <a:extLst>
              <a:ext uri="{FF2B5EF4-FFF2-40B4-BE49-F238E27FC236}">
                <a16:creationId xmlns:a16="http://schemas.microsoft.com/office/drawing/2014/main" id="{5E0B8160-0E2F-AD9E-7E82-094880210B1C}"/>
              </a:ext>
            </a:extLst>
          </p:cNvPr>
          <p:cNvSpPr>
            <a:spLocks noGrp="1"/>
          </p:cNvSpPr>
          <p:nvPr>
            <p:ph type="ctrTitle"/>
          </p:nvPr>
        </p:nvSpPr>
        <p:spPr>
          <a:xfrm>
            <a:off x="419100" y="366231"/>
            <a:ext cx="8318499" cy="472559"/>
          </a:xfrm>
          <a:prstGeom prst="rect">
            <a:avLst/>
          </a:prstGeom>
        </p:spPr>
        <p:txBody>
          <a:bodyPr>
            <a:normAutofit/>
          </a:bodyPr>
          <a:lstStyle/>
          <a:p>
            <a:r>
              <a:rPr lang="en-GB" dirty="0">
                <a:solidFill>
                  <a:schemeClr val="accent5"/>
                </a:solidFill>
              </a:rPr>
              <a:t>BAU</a:t>
            </a:r>
          </a:p>
        </p:txBody>
      </p:sp>
      <p:sp>
        <p:nvSpPr>
          <p:cNvPr id="10" name="Rectangle 9">
            <a:extLst>
              <a:ext uri="{FF2B5EF4-FFF2-40B4-BE49-F238E27FC236}">
                <a16:creationId xmlns:a16="http://schemas.microsoft.com/office/drawing/2014/main" id="{A3B7AA4E-7916-D06D-987A-E6A7B7CCC605}"/>
              </a:ext>
            </a:extLst>
          </p:cNvPr>
          <p:cNvSpPr/>
          <p:nvPr/>
        </p:nvSpPr>
        <p:spPr>
          <a:xfrm>
            <a:off x="-6554" y="3503292"/>
            <a:ext cx="1857600" cy="13639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9B476AD-E135-769A-669A-B030EBD7FDE3}"/>
              </a:ext>
            </a:extLst>
          </p:cNvPr>
          <p:cNvSpPr/>
          <p:nvPr/>
        </p:nvSpPr>
        <p:spPr>
          <a:xfrm>
            <a:off x="1838545" y="3510116"/>
            <a:ext cx="1857600" cy="13571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3">
            <a:extLst>
              <a:ext uri="{FF2B5EF4-FFF2-40B4-BE49-F238E27FC236}">
                <a16:creationId xmlns:a16="http://schemas.microsoft.com/office/drawing/2014/main" id="{43D53B8A-9BCA-7C28-5A38-AB09BD35F108}"/>
              </a:ext>
            </a:extLst>
          </p:cNvPr>
          <p:cNvSpPr txBox="1">
            <a:spLocks/>
          </p:cNvSpPr>
          <p:nvPr/>
        </p:nvSpPr>
        <p:spPr>
          <a:xfrm>
            <a:off x="174453" y="3543299"/>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accent5"/>
                </a:solidFill>
                <a:latin typeface="+mn-lt"/>
              </a:rPr>
              <a:t>Email Threats</a:t>
            </a:r>
          </a:p>
          <a:p>
            <a:pPr algn="ctr"/>
            <a:r>
              <a:rPr lang="en-GB" sz="1400">
                <a:solidFill>
                  <a:schemeClr val="accent5"/>
                </a:solidFill>
                <a:latin typeface="+mn-lt"/>
              </a:rPr>
              <a:t>16,958,136 Blocked</a:t>
            </a:r>
          </a:p>
        </p:txBody>
      </p:sp>
      <p:sp>
        <p:nvSpPr>
          <p:cNvPr id="53" name="Title 3">
            <a:extLst>
              <a:ext uri="{FF2B5EF4-FFF2-40B4-BE49-F238E27FC236}">
                <a16:creationId xmlns:a16="http://schemas.microsoft.com/office/drawing/2014/main" id="{5C9A82AE-7967-6550-9706-431D38837229}"/>
              </a:ext>
            </a:extLst>
          </p:cNvPr>
          <p:cNvSpPr txBox="1">
            <a:spLocks/>
          </p:cNvSpPr>
          <p:nvPr/>
        </p:nvSpPr>
        <p:spPr>
          <a:xfrm>
            <a:off x="2027559" y="3543298"/>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endParaRPr lang="en-GB" sz="1400">
              <a:solidFill>
                <a:schemeClr val="bg1"/>
              </a:solidFill>
              <a:latin typeface="+mn-lt"/>
            </a:endParaRPr>
          </a:p>
        </p:txBody>
      </p:sp>
      <p:sp>
        <p:nvSpPr>
          <p:cNvPr id="11" name="Date Placeholder 10">
            <a:extLst>
              <a:ext uri="{FF2B5EF4-FFF2-40B4-BE49-F238E27FC236}">
                <a16:creationId xmlns:a16="http://schemas.microsoft.com/office/drawing/2014/main" id="{19F92D53-BC2C-850D-4976-796765BB4066}"/>
              </a:ext>
            </a:extLst>
          </p:cNvPr>
          <p:cNvSpPr>
            <a:spLocks noGrp="1"/>
          </p:cNvSpPr>
          <p:nvPr>
            <p:ph type="dt" sz="half" idx="2"/>
          </p:nvPr>
        </p:nvSpPr>
        <p:spPr/>
        <p:txBody>
          <a:bodyPr/>
          <a:lstStyle/>
          <a:p>
            <a:fld id="{A33E6F64-70B2-432C-AD40-54C7B0C476A7}" type="datetime3">
              <a:rPr lang="en-GB" smtClean="0"/>
              <a:t>15 January, 2025</a:t>
            </a:fld>
            <a:endParaRPr lang="en-GB"/>
          </a:p>
        </p:txBody>
      </p:sp>
      <p:sp>
        <p:nvSpPr>
          <p:cNvPr id="12" name="Footer Placeholder 11">
            <a:extLst>
              <a:ext uri="{FF2B5EF4-FFF2-40B4-BE49-F238E27FC236}">
                <a16:creationId xmlns:a16="http://schemas.microsoft.com/office/drawing/2014/main" id="{AD190DAF-CD67-4473-25ED-D00E705ECEB1}"/>
              </a:ext>
            </a:extLst>
          </p:cNvPr>
          <p:cNvSpPr>
            <a:spLocks noGrp="1"/>
          </p:cNvSpPr>
          <p:nvPr>
            <p:ph type="ftr" sz="quarter" idx="3"/>
          </p:nvPr>
        </p:nvSpPr>
        <p:spPr/>
        <p:txBody>
          <a:bodyPr/>
          <a:lstStyle/>
          <a:p>
            <a:r>
              <a:rPr lang="en-US" dirty="0"/>
              <a:t>Celebrating 2024 - Technology</a:t>
            </a:r>
          </a:p>
        </p:txBody>
      </p:sp>
      <p:sp>
        <p:nvSpPr>
          <p:cNvPr id="13" name="Slide Number Placeholder 12">
            <a:extLst>
              <a:ext uri="{FF2B5EF4-FFF2-40B4-BE49-F238E27FC236}">
                <a16:creationId xmlns:a16="http://schemas.microsoft.com/office/drawing/2014/main" id="{836D5C39-1C0E-3E80-CCA3-EB6D634C47AA}"/>
              </a:ext>
            </a:extLst>
          </p:cNvPr>
          <p:cNvSpPr>
            <a:spLocks noGrp="1"/>
          </p:cNvSpPr>
          <p:nvPr>
            <p:ph type="sldNum" sz="quarter" idx="4"/>
          </p:nvPr>
        </p:nvSpPr>
        <p:spPr/>
        <p:txBody>
          <a:bodyPr/>
          <a:lstStyle/>
          <a:p>
            <a:pPr algn="r">
              <a:defRPr/>
            </a:pPr>
            <a:fld id="{282A0A07-47CC-DB44-A11B-D8673270CCE0}" type="slidenum">
              <a:rPr lang="en-US" sz="800" smtClean="0">
                <a:cs typeface="Arial" panose="020B0604020202020204" pitchFamily="34" charset="0"/>
              </a:rPr>
              <a:pPr algn="r">
                <a:defRPr/>
              </a:pPr>
              <a:t>17</a:t>
            </a:fld>
            <a:endParaRPr lang="en-US" sz="800">
              <a:cs typeface="Arial" panose="020B0604020202020204" pitchFamily="34" charset="0"/>
            </a:endParaRPr>
          </a:p>
        </p:txBody>
      </p:sp>
      <p:sp>
        <p:nvSpPr>
          <p:cNvPr id="14" name="Title 3">
            <a:extLst>
              <a:ext uri="{FF2B5EF4-FFF2-40B4-BE49-F238E27FC236}">
                <a16:creationId xmlns:a16="http://schemas.microsoft.com/office/drawing/2014/main" id="{EAE08374-89D4-F417-3AEE-B5B8C64001B0}"/>
              </a:ext>
            </a:extLst>
          </p:cNvPr>
          <p:cNvSpPr txBox="1">
            <a:spLocks/>
          </p:cNvSpPr>
          <p:nvPr/>
        </p:nvSpPr>
        <p:spPr>
          <a:xfrm>
            <a:off x="2040060" y="3516940"/>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bg1"/>
                </a:solidFill>
                <a:latin typeface="+mn-lt"/>
              </a:rPr>
              <a:t>Browsing Threats</a:t>
            </a:r>
          </a:p>
          <a:p>
            <a:pPr algn="ctr"/>
            <a:r>
              <a:rPr lang="en-GB" sz="1400">
                <a:solidFill>
                  <a:schemeClr val="bg1"/>
                </a:solidFill>
                <a:latin typeface="+mn-lt"/>
              </a:rPr>
              <a:t>712,320 Sites Blocked</a:t>
            </a:r>
          </a:p>
        </p:txBody>
      </p:sp>
      <p:pic>
        <p:nvPicPr>
          <p:cNvPr id="24" name="Picture 23" descr="A bug with a warning sign&#10;&#10;Description automatically generated">
            <a:extLst>
              <a:ext uri="{FF2B5EF4-FFF2-40B4-BE49-F238E27FC236}">
                <a16:creationId xmlns:a16="http://schemas.microsoft.com/office/drawing/2014/main" id="{B170D5D8-5588-BC36-6664-3975483F9C5A}"/>
              </a:ext>
            </a:extLst>
          </p:cNvPr>
          <p:cNvPicPr>
            <a:picLocks noChangeAspect="1"/>
          </p:cNvPicPr>
          <p:nvPr/>
        </p:nvPicPr>
        <p:blipFill>
          <a:blip r:embed="rId4"/>
          <a:stretch>
            <a:fillRect/>
          </a:stretch>
        </p:blipFill>
        <p:spPr>
          <a:xfrm>
            <a:off x="6182858" y="1502638"/>
            <a:ext cx="1108786" cy="1108786"/>
          </a:xfrm>
          <a:prstGeom prst="rect">
            <a:avLst/>
          </a:prstGeom>
        </p:spPr>
      </p:pic>
      <p:sp>
        <p:nvSpPr>
          <p:cNvPr id="2" name="TextBox 1">
            <a:extLst>
              <a:ext uri="{FF2B5EF4-FFF2-40B4-BE49-F238E27FC236}">
                <a16:creationId xmlns:a16="http://schemas.microsoft.com/office/drawing/2014/main" id="{6C5AEFC7-AC96-9BF2-4C1C-B6D7B1852B92}"/>
              </a:ext>
            </a:extLst>
          </p:cNvPr>
          <p:cNvSpPr txBox="1"/>
          <p:nvPr/>
        </p:nvSpPr>
        <p:spPr>
          <a:xfrm>
            <a:off x="324249" y="1138268"/>
            <a:ext cx="3180492" cy="2292935"/>
          </a:xfrm>
          <a:prstGeom prst="rect">
            <a:avLst/>
          </a:prstGeom>
          <a:noFill/>
        </p:spPr>
        <p:txBody>
          <a:bodyPr wrap="square" rtlCol="0">
            <a:spAutoFit/>
          </a:bodyPr>
          <a:lstStyle/>
          <a:p>
            <a:r>
              <a:rPr lang="en-GB" sz="1100" dirty="0"/>
              <a:t>BAU focuses on maintaining the stability and efficiency of IT systems to support daily business activities. This includes tasks such as monitoring, servers, networks, and applications, applying updates, and performing regular backups to ensure smooth operations. </a:t>
            </a:r>
          </a:p>
          <a:p>
            <a:endParaRPr lang="en-GB" sz="1100" dirty="0"/>
          </a:p>
          <a:p>
            <a:r>
              <a:rPr lang="en-GB" sz="1100" dirty="0"/>
              <a:t>It also involves incident management, where issues are resolved quickly to minimise downtime, and handling service desk requests to support end users.</a:t>
            </a:r>
          </a:p>
          <a:p>
            <a:endParaRPr lang="en-GB" sz="1100" dirty="0"/>
          </a:p>
          <a:p>
            <a:r>
              <a:rPr lang="en-GB" sz="1100" dirty="0"/>
              <a:t>Addressing threats and safeguarding business assets is another key focus.</a:t>
            </a:r>
          </a:p>
        </p:txBody>
      </p:sp>
    </p:spTree>
    <p:extLst>
      <p:ext uri="{BB962C8B-B14F-4D97-AF65-F5344CB8AC3E}">
        <p14:creationId xmlns:p14="http://schemas.microsoft.com/office/powerpoint/2010/main" val="269752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D66D-9F19-98CD-177D-4B9C094C22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41297-EA71-96AC-7373-14B615F7F90A}"/>
              </a:ext>
            </a:extLst>
          </p:cNvPr>
          <p:cNvSpPr>
            <a:spLocks noGrp="1"/>
          </p:cNvSpPr>
          <p:nvPr>
            <p:ph sz="half" idx="1"/>
          </p:nvPr>
        </p:nvSpPr>
        <p:spPr/>
        <p:txBody>
          <a:bodyPr/>
          <a:lstStyle/>
          <a:p>
            <a:r>
              <a:rPr lang="en-GB" dirty="0"/>
              <a:t>CHINA IT</a:t>
            </a:r>
          </a:p>
        </p:txBody>
      </p:sp>
    </p:spTree>
    <p:extLst>
      <p:ext uri="{BB962C8B-B14F-4D97-AF65-F5344CB8AC3E}">
        <p14:creationId xmlns:p14="http://schemas.microsoft.com/office/powerpoint/2010/main" val="323512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0D1D-05E9-198E-1EEE-D2BEC6990A2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973764A-5325-B56A-E5FC-52584ED178C9}"/>
              </a:ext>
            </a:extLst>
          </p:cNvPr>
          <p:cNvGrpSpPr/>
          <p:nvPr/>
        </p:nvGrpSpPr>
        <p:grpSpPr>
          <a:xfrm>
            <a:off x="5436750" y="950832"/>
            <a:ext cx="2925987" cy="2267912"/>
            <a:chOff x="5372073" y="1645762"/>
            <a:chExt cx="2925987" cy="2267912"/>
          </a:xfrm>
        </p:grpSpPr>
        <p:sp>
          <p:nvSpPr>
            <p:cNvPr id="14" name="Circle">
              <a:extLst>
                <a:ext uri="{FF2B5EF4-FFF2-40B4-BE49-F238E27FC236}">
                  <a16:creationId xmlns:a16="http://schemas.microsoft.com/office/drawing/2014/main" id="{0FD9390B-D174-EBBD-55A6-6096F1A0A82B}"/>
                </a:ext>
              </a:extLst>
            </p:cNvPr>
            <p:cNvSpPr/>
            <p:nvPr/>
          </p:nvSpPr>
          <p:spPr>
            <a:xfrm>
              <a:off x="5746965" y="1827427"/>
              <a:ext cx="1820937" cy="1820936"/>
            </a:xfrm>
            <a:prstGeom prst="ellipse">
              <a:avLst/>
            </a:prstGeom>
            <a:solidFill>
              <a:srgbClr val="FFFFFF"/>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a:ea typeface="Helvetica"/>
                  <a:cs typeface="Helvetica"/>
                  <a:sym typeface="Helvetica"/>
                </a:defRPr>
              </a:pPr>
              <a:endParaRPr kumimoji="0" sz="3600" b="1"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6" name="20%">
              <a:extLst>
                <a:ext uri="{FF2B5EF4-FFF2-40B4-BE49-F238E27FC236}">
                  <a16:creationId xmlns:a16="http://schemas.microsoft.com/office/drawing/2014/main" id="{1295DE9E-BB30-49C1-C984-F3353B70EE08}"/>
                </a:ext>
              </a:extLst>
            </p:cNvPr>
            <p:cNvSpPr/>
            <p:nvPr/>
          </p:nvSpPr>
          <p:spPr>
            <a:xfrm>
              <a:off x="5456452" y="3599349"/>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latin typeface="Colart Standard" pitchFamily="50" charset="0"/>
                  <a:ea typeface="Montserrat"/>
                  <a:cs typeface="Arial"/>
                </a:rPr>
                <a:t>3</a:t>
              </a: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17" name="60%">
              <a:extLst>
                <a:ext uri="{FF2B5EF4-FFF2-40B4-BE49-F238E27FC236}">
                  <a16:creationId xmlns:a16="http://schemas.microsoft.com/office/drawing/2014/main" id="{3361E272-F6FD-0141-27D6-8ABEC5F07AAD}"/>
                </a:ext>
              </a:extLst>
            </p:cNvPr>
            <p:cNvSpPr/>
            <p:nvPr/>
          </p:nvSpPr>
          <p:spPr>
            <a:xfrm>
              <a:off x="7581899" y="2462263"/>
              <a:ext cx="716161" cy="31644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solidFill>
                    <a:srgbClr val="FFFFFF"/>
                  </a:solidFill>
                  <a:latin typeface="Colart Standard" pitchFamily="50" charset="0"/>
                  <a:ea typeface="Montserrat"/>
                  <a:cs typeface="Arial"/>
                </a:rPr>
                <a:t>45</a:t>
              </a:r>
              <a:r>
                <a:rPr kumimoji="0" lang="en-GB"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a:t>
              </a:r>
              <a:endPar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endParaRPr>
            </a:p>
          </p:txBody>
        </p:sp>
        <p:sp>
          <p:nvSpPr>
            <p:cNvPr id="18" name="20%">
              <a:extLst>
                <a:ext uri="{FF2B5EF4-FFF2-40B4-BE49-F238E27FC236}">
                  <a16:creationId xmlns:a16="http://schemas.microsoft.com/office/drawing/2014/main" id="{96D4A551-D60E-8D70-9B5D-2CDCEB5E2A19}"/>
                </a:ext>
              </a:extLst>
            </p:cNvPr>
            <p:cNvSpPr/>
            <p:nvPr/>
          </p:nvSpPr>
          <p:spPr>
            <a:xfrm>
              <a:off x="5372073" y="1645762"/>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25</a:t>
              </a: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a:t>
              </a:r>
            </a:p>
          </p:txBody>
        </p:sp>
        <p:sp>
          <p:nvSpPr>
            <p:cNvPr id="20" name="2017">
              <a:extLst>
                <a:ext uri="{FF2B5EF4-FFF2-40B4-BE49-F238E27FC236}">
                  <a16:creationId xmlns:a16="http://schemas.microsoft.com/office/drawing/2014/main" id="{958141E5-FFF6-0093-C7A0-43C1E85C9D2B}"/>
                </a:ext>
              </a:extLst>
            </p:cNvPr>
            <p:cNvSpPr/>
            <p:nvPr/>
          </p:nvSpPr>
          <p:spPr>
            <a:xfrm>
              <a:off x="6061060" y="2589840"/>
              <a:ext cx="1193056" cy="290851"/>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Platform</a:t>
              </a:r>
              <a:endParaRPr kumimoji="0"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pSp>
      <p:sp>
        <p:nvSpPr>
          <p:cNvPr id="2" name="Rectangle 1">
            <a:extLst>
              <a:ext uri="{FF2B5EF4-FFF2-40B4-BE49-F238E27FC236}">
                <a16:creationId xmlns:a16="http://schemas.microsoft.com/office/drawing/2014/main" id="{95FF128C-0180-E145-A4CE-D936AC504349}"/>
              </a:ext>
            </a:extLst>
          </p:cNvPr>
          <p:cNvSpPr/>
          <p:nvPr/>
        </p:nvSpPr>
        <p:spPr>
          <a:xfrm>
            <a:off x="0" y="0"/>
            <a:ext cx="9165344" cy="48923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46BAD0B-4C21-743F-E350-FA9EE1B8409C}"/>
              </a:ext>
            </a:extLst>
          </p:cNvPr>
          <p:cNvSpPr>
            <a:spLocks noGrp="1"/>
          </p:cNvSpPr>
          <p:nvPr>
            <p:ph type="ctrTitle"/>
          </p:nvPr>
        </p:nvSpPr>
        <p:spPr>
          <a:xfrm>
            <a:off x="591628" y="366231"/>
            <a:ext cx="8318499" cy="472559"/>
          </a:xfrm>
          <a:prstGeom prst="rect">
            <a:avLst/>
          </a:prstGeom>
        </p:spPr>
        <p:txBody>
          <a:bodyPr anchor="t">
            <a:normAutofit/>
          </a:bodyPr>
          <a:lstStyle/>
          <a:p>
            <a:r>
              <a:rPr lang="en-US" dirty="0">
                <a:solidFill>
                  <a:schemeClr val="accent5"/>
                </a:solidFill>
                <a:latin typeface="Colart Standard"/>
                <a:cs typeface="Arial"/>
              </a:rPr>
              <a:t>Projects</a:t>
            </a:r>
            <a:endParaRPr lang="en-US" dirty="0">
              <a:solidFill>
                <a:schemeClr val="accent5"/>
              </a:solidFill>
            </a:endParaRPr>
          </a:p>
        </p:txBody>
      </p:sp>
      <p:sp>
        <p:nvSpPr>
          <p:cNvPr id="22" name="Slide Number Placeholder 3">
            <a:extLst>
              <a:ext uri="{FF2B5EF4-FFF2-40B4-BE49-F238E27FC236}">
                <a16:creationId xmlns:a16="http://schemas.microsoft.com/office/drawing/2014/main" id="{7F12A020-E437-D63B-0F70-CC780271D215}"/>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19</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068C262A-CA54-EC9F-5A73-715D70CAD0B6}"/>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4" name="Date Placeholder 13">
            <a:extLst>
              <a:ext uri="{FF2B5EF4-FFF2-40B4-BE49-F238E27FC236}">
                <a16:creationId xmlns:a16="http://schemas.microsoft.com/office/drawing/2014/main" id="{229535A4-489B-5885-39C7-FA9C9822F273}"/>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D76DD746-B2F3-4579-8DEA-E91B6AF18C0E}" type="datetime3">
              <a:rPr lang="en-GB" smtClean="0"/>
              <a:t>15 January, 2025</a:t>
            </a:fld>
            <a:endParaRPr lang="en-GB"/>
          </a:p>
        </p:txBody>
      </p:sp>
      <p:sp>
        <p:nvSpPr>
          <p:cNvPr id="21" name="Rectangle 20">
            <a:extLst>
              <a:ext uri="{FF2B5EF4-FFF2-40B4-BE49-F238E27FC236}">
                <a16:creationId xmlns:a16="http://schemas.microsoft.com/office/drawing/2014/main" id="{C5DD4E20-8BBC-A0B0-FC5A-14B1A6145768}"/>
              </a:ext>
            </a:extLst>
          </p:cNvPr>
          <p:cNvSpPr/>
          <p:nvPr/>
        </p:nvSpPr>
        <p:spPr>
          <a:xfrm>
            <a:off x="591628" y="1053347"/>
            <a:ext cx="7279216" cy="2939266"/>
          </a:xfrm>
          <a:prstGeom prst="rect">
            <a:avLst/>
          </a:prstGeom>
        </p:spPr>
        <p:txBody>
          <a:bodyPr wrap="square" lIns="91440" tIns="45720" rIns="91440" bIns="45720" anchor="t">
            <a:spAutoFit/>
          </a:bodyPr>
          <a:lstStyle/>
          <a:p>
            <a:pPr>
              <a:defRPr/>
            </a:pPr>
            <a:r>
              <a:rPr lang="en-US" sz="1400" b="1" dirty="0">
                <a:solidFill>
                  <a:schemeClr val="tx1">
                    <a:lumMod val="85000"/>
                    <a:lumOff val="15000"/>
                  </a:schemeClr>
                </a:solidFill>
                <a:latin typeface="Colart Standard Light"/>
              </a:rPr>
              <a:t>Infrastructure</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Server room relocated smoothly during CTAM downsizing.</a:t>
            </a:r>
            <a:endParaRPr lang="en-US" sz="1100" dirty="0">
              <a:solidFill>
                <a:schemeClr val="tx1">
                  <a:lumMod val="85000"/>
                  <a:lumOff val="15000"/>
                </a:schemeClr>
              </a:solidFill>
              <a:latin typeface="Colart Standard Light"/>
            </a:endParaRPr>
          </a:p>
          <a:p>
            <a:pPr marL="742950" lvl="1" indent="-285750">
              <a:buFont typeface="Courier New" panose="020B0604020202020204" pitchFamily="34" charset="0"/>
              <a:buChar char="o"/>
              <a:defRPr/>
            </a:pPr>
            <a:r>
              <a:rPr lang="en-GB" sz="1100" dirty="0">
                <a:solidFill>
                  <a:schemeClr val="tx1">
                    <a:lumMod val="85000"/>
                    <a:lumOff val="15000"/>
                  </a:schemeClr>
                </a:solidFill>
                <a:latin typeface="Colart Standard Light"/>
              </a:rPr>
              <a:t>New server room built with updated cabling for the office and lab areas.</a:t>
            </a:r>
          </a:p>
          <a:p>
            <a:pPr marL="742950" lvl="1" indent="-285750">
              <a:buFont typeface="Courier New" panose="020B0604020202020204" pitchFamily="34" charset="0"/>
              <a:buChar char="o"/>
              <a:defRPr/>
            </a:pPr>
            <a:r>
              <a:rPr lang="en-GB" sz="1100" dirty="0">
                <a:solidFill>
                  <a:schemeClr val="tx1">
                    <a:lumMod val="85000"/>
                    <a:lumOff val="15000"/>
                  </a:schemeClr>
                </a:solidFill>
                <a:latin typeface="Colart Standard Light"/>
              </a:rPr>
              <a:t>CCTV, Wi-Fi, and phone systems reinstalled after the server room move.</a:t>
            </a:r>
          </a:p>
          <a:p>
            <a:pPr marL="742950" lvl="1" indent="-285750">
              <a:buFont typeface="Courier New" panose="020B0604020202020204" pitchFamily="34" charset="0"/>
              <a:buChar char="o"/>
              <a:defRPr/>
            </a:pPr>
            <a:r>
              <a:rPr lang="en-GB" sz="1100" dirty="0">
                <a:solidFill>
                  <a:schemeClr val="tx1">
                    <a:lumMod val="85000"/>
                    <a:lumOff val="15000"/>
                  </a:schemeClr>
                </a:solidFill>
                <a:latin typeface="Colart Standard Light"/>
              </a:rPr>
              <a:t>Gas-based fire suppression system installed.</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a:rPr>
              <a:t>STAM system implemented in CTAM.</a:t>
            </a:r>
            <a:endParaRPr lang="en-US" dirty="0">
              <a:solidFill>
                <a:schemeClr val="tx1">
                  <a:lumMod val="85000"/>
                  <a:lumOff val="15000"/>
                </a:schemeClr>
              </a:solidFill>
              <a:latin typeface="Colart Standard Light"/>
            </a:endParaRP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Backup line bandwidth increased to ensure continuity in case of primary line failure.</a:t>
            </a:r>
          </a:p>
          <a:p>
            <a:pPr>
              <a:defRPr/>
            </a:pPr>
            <a:endParaRPr lang="en-US" sz="1100" b="1" dirty="0">
              <a:solidFill>
                <a:schemeClr val="tx1">
                  <a:lumMod val="85000"/>
                  <a:lumOff val="15000"/>
                </a:schemeClr>
              </a:solidFill>
              <a:latin typeface="Colart Standard Light"/>
            </a:endParaRPr>
          </a:p>
          <a:p>
            <a:pPr>
              <a:defRPr/>
            </a:pPr>
            <a:r>
              <a:rPr lang="en-US" sz="1400" b="1" dirty="0">
                <a:solidFill>
                  <a:schemeClr val="tx1">
                    <a:lumMod val="85000"/>
                    <a:lumOff val="15000"/>
                  </a:schemeClr>
                </a:solidFill>
                <a:latin typeface="Colart Standard Light"/>
              </a:rPr>
              <a:t>Software</a:t>
            </a:r>
            <a:r>
              <a:rPr lang="en-US" sz="1400" dirty="0">
                <a:solidFill>
                  <a:schemeClr val="tx1">
                    <a:lumMod val="85000"/>
                    <a:lumOff val="15000"/>
                  </a:schemeClr>
                </a:solidFill>
                <a:latin typeface="Colart Standard Light"/>
              </a:rPr>
              <a:t> </a:t>
            </a:r>
            <a:endParaRPr lang="en-US" sz="1400" dirty="0">
              <a:solidFill>
                <a:schemeClr val="tx1">
                  <a:lumMod val="85000"/>
                  <a:lumOff val="15000"/>
                </a:schemeClr>
              </a:solidFill>
            </a:endParaRP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Windows 11 upgrade completed for CTAM.</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Print sharing project successfully implemented.</a:t>
            </a:r>
          </a:p>
          <a:p>
            <a:pPr>
              <a:defRPr/>
            </a:pPr>
            <a:endParaRPr lang="en-US" sz="1100" b="1" dirty="0">
              <a:solidFill>
                <a:schemeClr val="tx1">
                  <a:lumMod val="85000"/>
                  <a:lumOff val="15000"/>
                </a:schemeClr>
              </a:solidFill>
              <a:latin typeface="Colart Standard Light"/>
            </a:endParaRPr>
          </a:p>
          <a:p>
            <a:pPr>
              <a:defRPr/>
            </a:pPr>
            <a:r>
              <a:rPr lang="en-US" sz="1400" b="1" dirty="0">
                <a:solidFill>
                  <a:schemeClr val="tx1">
                    <a:lumMod val="85000"/>
                    <a:lumOff val="15000"/>
                  </a:schemeClr>
                </a:solidFill>
                <a:latin typeface="Colart Standard Light"/>
              </a:rPr>
              <a:t>Applications</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Developed an auto-submission tool for M3 query reports, automating 8 regular reports.</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Created a BI tool for the marketing team to track future inventories and slow-moving items.</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a:rPr>
              <a:t>83% of application tickets resolved by the China team.</a:t>
            </a:r>
            <a:endParaRPr lang="en-US" sz="1100" dirty="0">
              <a:solidFill>
                <a:schemeClr val="tx1">
                  <a:lumMod val="85000"/>
                  <a:lumOff val="15000"/>
                </a:schemeClr>
              </a:solidFill>
              <a:latin typeface="Colart Standard Light"/>
            </a:endParaRPr>
          </a:p>
        </p:txBody>
      </p:sp>
    </p:spTree>
    <p:extLst>
      <p:ext uri="{BB962C8B-B14F-4D97-AF65-F5344CB8AC3E}">
        <p14:creationId xmlns:p14="http://schemas.microsoft.com/office/powerpoint/2010/main" val="83260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1AB3-B86A-DA32-7823-00B147DAF113}"/>
            </a:ext>
          </a:extLst>
        </p:cNvPr>
        <p:cNvGrpSpPr/>
        <p:nvPr/>
      </p:nvGrpSpPr>
      <p:grpSpPr>
        <a:xfrm>
          <a:off x="0" y="0"/>
          <a:ext cx="0" cy="0"/>
          <a:chOff x="0" y="0"/>
          <a:chExt cx="0" cy="0"/>
        </a:xfrm>
      </p:grpSpPr>
      <p:pic>
        <p:nvPicPr>
          <p:cNvPr id="4" name="Picture 2" descr="Our Story | Colart">
            <a:extLst>
              <a:ext uri="{FF2B5EF4-FFF2-40B4-BE49-F238E27FC236}">
                <a16:creationId xmlns:a16="http://schemas.microsoft.com/office/drawing/2014/main" id="{8BAB221C-D6C8-CD0C-E01E-C6CB514F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52" y="-6823"/>
            <a:ext cx="4868748" cy="48687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452454-B789-F77F-18EC-0F41C86D01BD}"/>
              </a:ext>
            </a:extLst>
          </p:cNvPr>
          <p:cNvSpPr>
            <a:spLocks noGrp="1"/>
          </p:cNvSpPr>
          <p:nvPr>
            <p:ph type="ctrTitle"/>
          </p:nvPr>
        </p:nvSpPr>
        <p:spPr/>
        <p:txBody>
          <a:bodyPr/>
          <a:lstStyle/>
          <a:p>
            <a:r>
              <a:rPr lang="en-GB" dirty="0">
                <a:solidFill>
                  <a:schemeClr val="accent5"/>
                </a:solidFill>
              </a:rPr>
              <a:t>Contents</a:t>
            </a:r>
          </a:p>
        </p:txBody>
      </p:sp>
      <p:sp>
        <p:nvSpPr>
          <p:cNvPr id="18" name="Slide Number Placeholder 3">
            <a:extLst>
              <a:ext uri="{FF2B5EF4-FFF2-40B4-BE49-F238E27FC236}">
                <a16:creationId xmlns:a16="http://schemas.microsoft.com/office/drawing/2014/main" id="{B0354C23-AA48-C222-B99C-916565A19ED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189"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0" name="Footer Placeholder 2">
            <a:extLst>
              <a:ext uri="{FF2B5EF4-FFF2-40B4-BE49-F238E27FC236}">
                <a16:creationId xmlns:a16="http://schemas.microsoft.com/office/drawing/2014/main" id="{10783398-F8E8-D86D-B2D4-375DC45A2E08}"/>
              </a:ext>
            </a:extLst>
          </p:cNvPr>
          <p:cNvSpPr>
            <a:spLocks noGrp="1"/>
          </p:cNvSpPr>
          <p:nvPr>
            <p:ph type="ftr" sz="quarter" idx="3"/>
          </p:nvPr>
        </p:nvSpPr>
        <p:spPr>
          <a:xfrm>
            <a:off x="1044055" y="4897425"/>
            <a:ext cx="4776716" cy="239252"/>
          </a:xfrm>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3" name="TextBox 2">
            <a:extLst>
              <a:ext uri="{FF2B5EF4-FFF2-40B4-BE49-F238E27FC236}">
                <a16:creationId xmlns:a16="http://schemas.microsoft.com/office/drawing/2014/main" id="{A614DF24-7A18-30E4-2F9D-253AB8631CA2}"/>
              </a:ext>
            </a:extLst>
          </p:cNvPr>
          <p:cNvSpPr txBox="1"/>
          <p:nvPr/>
        </p:nvSpPr>
        <p:spPr>
          <a:xfrm>
            <a:off x="419101" y="1199055"/>
            <a:ext cx="3730752" cy="4216539"/>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60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olart Standard Light"/>
                <a:ea typeface="+mn-ea"/>
                <a:cs typeface="+mn-cs"/>
              </a:rPr>
              <a:t>Development</a:t>
            </a:r>
          </a:p>
          <a:p>
            <a:pPr marL="342900" marR="0" lvl="0" indent="-342900" algn="l" defTabSz="457200" rtl="0" eaLnBrk="1" fontAlgn="auto" latinLnBrk="0" hangingPunct="1">
              <a:lnSpc>
                <a:spcPct val="150000"/>
              </a:lnSpc>
              <a:spcBef>
                <a:spcPts val="0"/>
              </a:spcBef>
              <a:spcAft>
                <a:spcPts val="600"/>
              </a:spcAft>
              <a:buClrTx/>
              <a:buSzTx/>
              <a:buFontTx/>
              <a:buAutoNum type="arabicPeriod"/>
              <a:tabLst/>
              <a:defRPr/>
            </a:pPr>
            <a:r>
              <a:rPr lang="en-GB" dirty="0">
                <a:solidFill>
                  <a:prstClr val="black"/>
                </a:solidFill>
                <a:latin typeface="Colart Standard Light"/>
              </a:rPr>
              <a:t>Industry Solutions</a:t>
            </a:r>
          </a:p>
          <a:p>
            <a:pPr marL="342900" marR="0" lvl="0" indent="-342900" algn="l" defTabSz="457200" rtl="0" eaLnBrk="1" fontAlgn="auto" latinLnBrk="0" hangingPunct="1">
              <a:lnSpc>
                <a:spcPct val="150000"/>
              </a:lnSpc>
              <a:spcBef>
                <a:spcPts val="0"/>
              </a:spcBef>
              <a:spcAft>
                <a:spcPts val="60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olart Standard Light"/>
                <a:ea typeface="+mn-ea"/>
                <a:cs typeface="+mn-cs"/>
              </a:rPr>
              <a:t>Application &amp; BI</a:t>
            </a:r>
          </a:p>
          <a:p>
            <a:pPr marL="342900" marR="0" lvl="0" indent="-342900" algn="l" defTabSz="457200" rtl="0" eaLnBrk="1" fontAlgn="auto" latinLnBrk="0" hangingPunct="1">
              <a:lnSpc>
                <a:spcPct val="150000"/>
              </a:lnSpc>
              <a:spcBef>
                <a:spcPts val="0"/>
              </a:spcBef>
              <a:spcAft>
                <a:spcPts val="600"/>
              </a:spcAft>
              <a:buClrTx/>
              <a:buSzTx/>
              <a:buFontTx/>
              <a:buAutoNum type="arabicPeriod"/>
              <a:tabLst/>
              <a:defRPr/>
            </a:pPr>
            <a:r>
              <a:rPr lang="en-GB" dirty="0">
                <a:solidFill>
                  <a:prstClr val="black"/>
                </a:solidFill>
                <a:latin typeface="Colart Standard Light"/>
              </a:rPr>
              <a:t>Technical Operation</a:t>
            </a:r>
          </a:p>
          <a:p>
            <a:pPr marL="342900" marR="0" lvl="0" indent="-342900" algn="l" defTabSz="457200" rtl="0" eaLnBrk="1" fontAlgn="auto" latinLnBrk="0" hangingPunct="1">
              <a:lnSpc>
                <a:spcPct val="150000"/>
              </a:lnSpc>
              <a:spcBef>
                <a:spcPts val="0"/>
              </a:spcBef>
              <a:spcAft>
                <a:spcPts val="60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olart Standard Light"/>
                <a:ea typeface="+mn-ea"/>
                <a:cs typeface="+mn-cs"/>
              </a:rPr>
              <a:t>China IT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lart Standard Light"/>
              <a:ea typeface="+mn-ea"/>
              <a:cs typeface="+mn-cs"/>
            </a:endParaRPr>
          </a:p>
        </p:txBody>
      </p:sp>
    </p:spTree>
    <p:extLst>
      <p:ext uri="{BB962C8B-B14F-4D97-AF65-F5344CB8AC3E}">
        <p14:creationId xmlns:p14="http://schemas.microsoft.com/office/powerpoint/2010/main" val="233295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EAD2-D128-F9C6-DFE6-AD6B08505C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BAFAB8-FECC-4F11-D44A-55A0D34E30B0}"/>
              </a:ext>
            </a:extLst>
          </p:cNvPr>
          <p:cNvSpPr/>
          <p:nvPr/>
        </p:nvSpPr>
        <p:spPr>
          <a:xfrm>
            <a:off x="-18431" y="0"/>
            <a:ext cx="3714784" cy="35101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83DA636-2765-0771-C408-8AE5DD57C589}"/>
              </a:ext>
            </a:extLst>
          </p:cNvPr>
          <p:cNvSpPr/>
          <p:nvPr/>
        </p:nvSpPr>
        <p:spPr>
          <a:xfrm>
            <a:off x="5341494" y="4110449"/>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9" name="Oval 38">
            <a:extLst>
              <a:ext uri="{FF2B5EF4-FFF2-40B4-BE49-F238E27FC236}">
                <a16:creationId xmlns:a16="http://schemas.microsoft.com/office/drawing/2014/main" id="{002704A8-27E3-5961-BABD-020D82E9D2A2}"/>
              </a:ext>
            </a:extLst>
          </p:cNvPr>
          <p:cNvSpPr/>
          <p:nvPr/>
        </p:nvSpPr>
        <p:spPr>
          <a:xfrm>
            <a:off x="5341494" y="4504149"/>
            <a:ext cx="212725" cy="212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0" name="Oval 39">
            <a:extLst>
              <a:ext uri="{FF2B5EF4-FFF2-40B4-BE49-F238E27FC236}">
                <a16:creationId xmlns:a16="http://schemas.microsoft.com/office/drawing/2014/main" id="{2DFE50C6-C387-6FAD-9FF4-10AB75228B68}"/>
              </a:ext>
            </a:extLst>
          </p:cNvPr>
          <p:cNvSpPr/>
          <p:nvPr/>
        </p:nvSpPr>
        <p:spPr>
          <a:xfrm>
            <a:off x="7087432" y="4116762"/>
            <a:ext cx="212725" cy="212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TextBox 41">
            <a:extLst>
              <a:ext uri="{FF2B5EF4-FFF2-40B4-BE49-F238E27FC236}">
                <a16:creationId xmlns:a16="http://schemas.microsoft.com/office/drawing/2014/main" id="{F7AEA61A-F2A9-BFBC-2F6C-F1B77E84D6E7}"/>
              </a:ext>
            </a:extLst>
          </p:cNvPr>
          <p:cNvSpPr txBox="1"/>
          <p:nvPr/>
        </p:nvSpPr>
        <p:spPr>
          <a:xfrm>
            <a:off x="5651055" y="4107274"/>
            <a:ext cx="1339542" cy="338554"/>
          </a:xfrm>
          <a:prstGeom prst="rect">
            <a:avLst/>
          </a:prstGeom>
          <a:noFill/>
        </p:spPr>
        <p:txBody>
          <a:bodyPr wrap="square" lIns="91440" tIns="45720" rIns="91440" bIns="45720" anchor="t">
            <a:spAutoFit/>
          </a:bodyPr>
          <a:lstStyle/>
          <a:p>
            <a:pPr>
              <a:defRPr/>
            </a:pPr>
            <a:r>
              <a:rPr lang="en-US" sz="800" b="1">
                <a:solidFill>
                  <a:schemeClr val="tx1">
                    <a:lumMod val="85000"/>
                    <a:lumOff val="15000"/>
                  </a:schemeClr>
                </a:solidFill>
                <a:latin typeface="Colart Standard"/>
              </a:rPr>
              <a:t>App tickets resolved by Group IT Team</a:t>
            </a:r>
            <a:endParaRPr lang="en-US" altLang="zh-CN" sz="800" b="1">
              <a:solidFill>
                <a:schemeClr val="tx1">
                  <a:lumMod val="85000"/>
                  <a:lumOff val="15000"/>
                </a:schemeClr>
              </a:solidFill>
              <a:latin typeface="Colart Standard"/>
            </a:endParaRPr>
          </a:p>
        </p:txBody>
      </p:sp>
      <p:sp>
        <p:nvSpPr>
          <p:cNvPr id="43" name="TextBox 42">
            <a:extLst>
              <a:ext uri="{FF2B5EF4-FFF2-40B4-BE49-F238E27FC236}">
                <a16:creationId xmlns:a16="http://schemas.microsoft.com/office/drawing/2014/main" id="{578F472F-32DA-320E-8CD6-29FBF61796B8}"/>
              </a:ext>
            </a:extLst>
          </p:cNvPr>
          <p:cNvSpPr txBox="1"/>
          <p:nvPr/>
        </p:nvSpPr>
        <p:spPr>
          <a:xfrm>
            <a:off x="5651055" y="4450719"/>
            <a:ext cx="1032774" cy="338554"/>
          </a:xfrm>
          <a:prstGeom prst="rect">
            <a:avLst/>
          </a:prstGeom>
          <a:noFill/>
        </p:spPr>
        <p:txBody>
          <a:bodyPr wrap="square" lIns="91440" tIns="45720" rIns="91440" bIns="45720" anchor="t">
            <a:spAutoFit/>
          </a:bodyPr>
          <a:lstStyle/>
          <a:p>
            <a:pPr>
              <a:defRPr/>
            </a:pPr>
            <a:r>
              <a:rPr lang="en-US" sz="800" b="1">
                <a:solidFill>
                  <a:schemeClr val="tx1">
                    <a:lumMod val="85000"/>
                    <a:lumOff val="15000"/>
                  </a:schemeClr>
                </a:solidFill>
                <a:latin typeface="Colart Standard"/>
              </a:rPr>
              <a:t>App tickets by China IT Team</a:t>
            </a:r>
            <a:endParaRPr lang="en-US" sz="800" b="1">
              <a:solidFill>
                <a:schemeClr val="tx1">
                  <a:lumMod val="85000"/>
                  <a:lumOff val="15000"/>
                </a:schemeClr>
              </a:solidFill>
              <a:latin typeface="Colart Standard" pitchFamily="50" charset="0"/>
            </a:endParaRPr>
          </a:p>
        </p:txBody>
      </p:sp>
      <p:sp>
        <p:nvSpPr>
          <p:cNvPr id="44" name="TextBox 43">
            <a:extLst>
              <a:ext uri="{FF2B5EF4-FFF2-40B4-BE49-F238E27FC236}">
                <a16:creationId xmlns:a16="http://schemas.microsoft.com/office/drawing/2014/main" id="{D9C7C30E-C4F0-1BF7-9BC2-409B9A60B16F}"/>
              </a:ext>
            </a:extLst>
          </p:cNvPr>
          <p:cNvSpPr txBox="1"/>
          <p:nvPr/>
        </p:nvSpPr>
        <p:spPr>
          <a:xfrm>
            <a:off x="7396992" y="4124700"/>
            <a:ext cx="1747007" cy="219291"/>
          </a:xfrm>
          <a:prstGeom prst="rect">
            <a:avLst/>
          </a:prstGeom>
          <a:noFill/>
        </p:spPr>
        <p:txBody>
          <a:bodyPr wrap="square" lIns="91440" tIns="45720" rIns="91440" bIns="45720" anchor="t">
            <a:spAutoFit/>
          </a:bodyPr>
          <a:lstStyle/>
          <a:p>
            <a:pPr>
              <a:defRPr/>
            </a:pPr>
            <a:r>
              <a:rPr lang="en-US" sz="800" b="1">
                <a:solidFill>
                  <a:schemeClr val="tx1">
                    <a:lumMod val="85000"/>
                    <a:lumOff val="15000"/>
                  </a:schemeClr>
                </a:solidFill>
                <a:latin typeface="Colart Standard"/>
              </a:rPr>
              <a:t>Infrastructure Tickets</a:t>
            </a:r>
            <a:endParaRPr lang="en-US" sz="800" b="1">
              <a:solidFill>
                <a:schemeClr val="tx1">
                  <a:lumMod val="85000"/>
                  <a:lumOff val="15000"/>
                </a:schemeClr>
              </a:solidFill>
              <a:latin typeface="Colart Standard" pitchFamily="50" charset="0"/>
            </a:endParaRPr>
          </a:p>
        </p:txBody>
      </p:sp>
      <p:sp>
        <p:nvSpPr>
          <p:cNvPr id="3" name="Title 2">
            <a:extLst>
              <a:ext uri="{FF2B5EF4-FFF2-40B4-BE49-F238E27FC236}">
                <a16:creationId xmlns:a16="http://schemas.microsoft.com/office/drawing/2014/main" id="{5E0B8160-0E2F-AD9E-7E82-094880210B1C}"/>
              </a:ext>
            </a:extLst>
          </p:cNvPr>
          <p:cNvSpPr>
            <a:spLocks noGrp="1"/>
          </p:cNvSpPr>
          <p:nvPr>
            <p:ph type="ctrTitle"/>
          </p:nvPr>
        </p:nvSpPr>
        <p:spPr>
          <a:xfrm>
            <a:off x="419100" y="366231"/>
            <a:ext cx="8318499" cy="472559"/>
          </a:xfrm>
          <a:prstGeom prst="rect">
            <a:avLst/>
          </a:prstGeom>
        </p:spPr>
        <p:txBody>
          <a:bodyPr>
            <a:normAutofit/>
          </a:bodyPr>
          <a:lstStyle/>
          <a:p>
            <a:r>
              <a:rPr lang="en-GB" dirty="0">
                <a:solidFill>
                  <a:schemeClr val="accent5"/>
                </a:solidFill>
              </a:rPr>
              <a:t>BAU</a:t>
            </a:r>
          </a:p>
        </p:txBody>
      </p:sp>
      <p:sp>
        <p:nvSpPr>
          <p:cNvPr id="10" name="Rectangle 9">
            <a:extLst>
              <a:ext uri="{FF2B5EF4-FFF2-40B4-BE49-F238E27FC236}">
                <a16:creationId xmlns:a16="http://schemas.microsoft.com/office/drawing/2014/main" id="{A3B7AA4E-7916-D06D-987A-E6A7B7CCC605}"/>
              </a:ext>
            </a:extLst>
          </p:cNvPr>
          <p:cNvSpPr/>
          <p:nvPr/>
        </p:nvSpPr>
        <p:spPr>
          <a:xfrm>
            <a:off x="-6554" y="3514075"/>
            <a:ext cx="3690713" cy="13531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3">
            <a:extLst>
              <a:ext uri="{FF2B5EF4-FFF2-40B4-BE49-F238E27FC236}">
                <a16:creationId xmlns:a16="http://schemas.microsoft.com/office/drawing/2014/main" id="{43D53B8A-9BCA-7C28-5A38-AB09BD35F108}"/>
              </a:ext>
            </a:extLst>
          </p:cNvPr>
          <p:cNvSpPr txBox="1">
            <a:spLocks/>
          </p:cNvSpPr>
          <p:nvPr/>
        </p:nvSpPr>
        <p:spPr>
          <a:xfrm>
            <a:off x="174453" y="3521733"/>
            <a:ext cx="3485212" cy="1352609"/>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000" dirty="0">
                <a:solidFill>
                  <a:schemeClr val="accent5"/>
                </a:solidFill>
                <a:latin typeface="+mj-lt"/>
                <a:cs typeface="Arial"/>
              </a:rPr>
              <a:t>CTAM Jira Ticket Status</a:t>
            </a:r>
            <a:endParaRPr lang="en-GB" altLang="zh-CN" sz="2000" dirty="0">
              <a:solidFill>
                <a:schemeClr val="accent5"/>
              </a:solidFill>
              <a:latin typeface="+mj-lt"/>
            </a:endParaRPr>
          </a:p>
          <a:p>
            <a:pPr algn="ctr"/>
            <a:r>
              <a:rPr lang="en-GB" sz="1400" dirty="0">
                <a:solidFill>
                  <a:schemeClr val="accent5"/>
                </a:solidFill>
                <a:latin typeface="+mn-lt"/>
                <a:cs typeface="Arial"/>
              </a:rPr>
              <a:t>554 Jira ticket in total</a:t>
            </a:r>
          </a:p>
          <a:p>
            <a:pPr algn="ctr"/>
            <a:r>
              <a:rPr lang="en-GB" sz="1400" dirty="0">
                <a:solidFill>
                  <a:schemeClr val="accent5"/>
                </a:solidFill>
                <a:latin typeface="+mn-lt"/>
                <a:cs typeface="Arial"/>
              </a:rPr>
              <a:t>393 infrastructure tickets</a:t>
            </a:r>
            <a:endParaRPr lang="en-GB" dirty="0">
              <a:solidFill>
                <a:schemeClr val="accent5"/>
              </a:solidFill>
            </a:endParaRPr>
          </a:p>
          <a:p>
            <a:pPr algn="ctr"/>
            <a:r>
              <a:rPr lang="en-GB" sz="1400" dirty="0">
                <a:solidFill>
                  <a:schemeClr val="accent5"/>
                </a:solidFill>
                <a:latin typeface="+mn-lt"/>
                <a:cs typeface="Arial"/>
              </a:rPr>
              <a:t>161 application tickets</a:t>
            </a:r>
            <a:endParaRPr lang="en-GB" dirty="0">
              <a:solidFill>
                <a:schemeClr val="accent5"/>
              </a:solidFill>
            </a:endParaRPr>
          </a:p>
          <a:p>
            <a:pPr algn="ctr"/>
            <a:r>
              <a:rPr lang="en-GB" sz="1400" dirty="0">
                <a:solidFill>
                  <a:schemeClr val="accent5"/>
                </a:solidFill>
                <a:latin typeface="+mn-lt"/>
                <a:cs typeface="Arial"/>
              </a:rPr>
              <a:t>134 app cases fixed by China team</a:t>
            </a:r>
            <a:endParaRPr lang="en-GB" dirty="0">
              <a:solidFill>
                <a:schemeClr val="accent5"/>
              </a:solidFill>
            </a:endParaRPr>
          </a:p>
        </p:txBody>
      </p:sp>
      <p:sp>
        <p:nvSpPr>
          <p:cNvPr id="53" name="Title 3">
            <a:extLst>
              <a:ext uri="{FF2B5EF4-FFF2-40B4-BE49-F238E27FC236}">
                <a16:creationId xmlns:a16="http://schemas.microsoft.com/office/drawing/2014/main" id="{5C9A82AE-7967-6550-9706-431D38837229}"/>
              </a:ext>
            </a:extLst>
          </p:cNvPr>
          <p:cNvSpPr txBox="1">
            <a:spLocks/>
          </p:cNvSpPr>
          <p:nvPr/>
        </p:nvSpPr>
        <p:spPr>
          <a:xfrm>
            <a:off x="2027559" y="3543298"/>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endParaRPr lang="en-GB" sz="1400">
              <a:solidFill>
                <a:schemeClr val="bg1"/>
              </a:solidFill>
              <a:latin typeface="+mn-lt"/>
            </a:endParaRPr>
          </a:p>
        </p:txBody>
      </p:sp>
      <p:sp>
        <p:nvSpPr>
          <p:cNvPr id="11" name="Date Placeholder 10">
            <a:extLst>
              <a:ext uri="{FF2B5EF4-FFF2-40B4-BE49-F238E27FC236}">
                <a16:creationId xmlns:a16="http://schemas.microsoft.com/office/drawing/2014/main" id="{19F92D53-BC2C-850D-4976-796765BB4066}"/>
              </a:ext>
            </a:extLst>
          </p:cNvPr>
          <p:cNvSpPr>
            <a:spLocks noGrp="1"/>
          </p:cNvSpPr>
          <p:nvPr>
            <p:ph type="dt" sz="half" idx="2"/>
          </p:nvPr>
        </p:nvSpPr>
        <p:spPr/>
        <p:txBody>
          <a:bodyPr/>
          <a:lstStyle/>
          <a:p>
            <a:fld id="{A33E6F64-70B2-432C-AD40-54C7B0C476A7}" type="datetime3">
              <a:rPr lang="en-GB" smtClean="0"/>
              <a:t>15 January, 2025</a:t>
            </a:fld>
            <a:endParaRPr lang="en-GB"/>
          </a:p>
        </p:txBody>
      </p:sp>
      <p:sp>
        <p:nvSpPr>
          <p:cNvPr id="12" name="Footer Placeholder 11">
            <a:extLst>
              <a:ext uri="{FF2B5EF4-FFF2-40B4-BE49-F238E27FC236}">
                <a16:creationId xmlns:a16="http://schemas.microsoft.com/office/drawing/2014/main" id="{AD190DAF-CD67-4473-25ED-D00E705ECEB1}"/>
              </a:ext>
            </a:extLst>
          </p:cNvPr>
          <p:cNvSpPr>
            <a:spLocks noGrp="1"/>
          </p:cNvSpPr>
          <p:nvPr>
            <p:ph type="ftr" sz="quarter" idx="3"/>
          </p:nvPr>
        </p:nvSpPr>
        <p:spPr/>
        <p:txBody>
          <a:bodyPr/>
          <a:lstStyle/>
          <a:p>
            <a:r>
              <a:rPr lang="en-US" dirty="0"/>
              <a:t>Celebrating 2024 - Technology</a:t>
            </a:r>
          </a:p>
        </p:txBody>
      </p:sp>
      <p:sp>
        <p:nvSpPr>
          <p:cNvPr id="13" name="Slide Number Placeholder 12">
            <a:extLst>
              <a:ext uri="{FF2B5EF4-FFF2-40B4-BE49-F238E27FC236}">
                <a16:creationId xmlns:a16="http://schemas.microsoft.com/office/drawing/2014/main" id="{836D5C39-1C0E-3E80-CCA3-EB6D634C47AA}"/>
              </a:ext>
            </a:extLst>
          </p:cNvPr>
          <p:cNvSpPr>
            <a:spLocks noGrp="1"/>
          </p:cNvSpPr>
          <p:nvPr>
            <p:ph type="sldNum" sz="quarter" idx="4"/>
          </p:nvPr>
        </p:nvSpPr>
        <p:spPr/>
        <p:txBody>
          <a:bodyPr/>
          <a:lstStyle/>
          <a:p>
            <a:pPr algn="r">
              <a:defRPr/>
            </a:pPr>
            <a:fld id="{282A0A07-47CC-DB44-A11B-D8673270CCE0}" type="slidenum">
              <a:rPr lang="en-US" sz="800" smtClean="0">
                <a:cs typeface="Arial" panose="020B0604020202020204" pitchFamily="34" charset="0"/>
              </a:rPr>
              <a:pPr algn="r">
                <a:defRPr/>
              </a:pPr>
              <a:t>20</a:t>
            </a:fld>
            <a:endParaRPr lang="en-US" sz="800">
              <a:cs typeface="Arial" panose="020B0604020202020204" pitchFamily="34" charset="0"/>
            </a:endParaRPr>
          </a:p>
        </p:txBody>
      </p:sp>
      <p:pic>
        <p:nvPicPr>
          <p:cNvPr id="15" name="图片 14" descr="图表, 旭日形&#10;&#10;已自动生成说明">
            <a:extLst>
              <a:ext uri="{FF2B5EF4-FFF2-40B4-BE49-F238E27FC236}">
                <a16:creationId xmlns:a16="http://schemas.microsoft.com/office/drawing/2014/main" id="{52AFFB8E-60F3-B28F-C55E-6534B8113172}"/>
              </a:ext>
            </a:extLst>
          </p:cNvPr>
          <p:cNvPicPr>
            <a:picLocks noChangeAspect="1"/>
          </p:cNvPicPr>
          <p:nvPr/>
        </p:nvPicPr>
        <p:blipFill>
          <a:blip r:embed="rId3"/>
          <a:stretch>
            <a:fillRect/>
          </a:stretch>
        </p:blipFill>
        <p:spPr>
          <a:xfrm>
            <a:off x="4511884" y="91206"/>
            <a:ext cx="3851155" cy="3882785"/>
          </a:xfrm>
          <a:prstGeom prst="rect">
            <a:avLst/>
          </a:prstGeom>
          <a:ln>
            <a:noFill/>
          </a:ln>
        </p:spPr>
      </p:pic>
      <p:sp>
        <p:nvSpPr>
          <p:cNvPr id="9" name="2017">
            <a:extLst>
              <a:ext uri="{FF2B5EF4-FFF2-40B4-BE49-F238E27FC236}">
                <a16:creationId xmlns:a16="http://schemas.microsoft.com/office/drawing/2014/main" id="{4DAB7047-E848-0BB1-EBD1-6330E86A5EE7}"/>
              </a:ext>
            </a:extLst>
          </p:cNvPr>
          <p:cNvSpPr/>
          <p:nvPr/>
        </p:nvSpPr>
        <p:spPr>
          <a:xfrm>
            <a:off x="5834596" y="1894910"/>
            <a:ext cx="1193056" cy="290851"/>
          </a:xfrm>
          <a:prstGeom prst="rect">
            <a:avLst/>
          </a:prstGeom>
          <a:ln w="12700"/>
          <a:extLst>
            <a:ext uri="{C572A759-6A51-4108-AA02-DFA0A04FC94B}">
              <ma14:wrappingTextBoxFlag xmlns:ma14="http://schemas.microsoft.com/office/mac/drawingml/2011/main" xmlns="" val="1"/>
            </a:ext>
          </a:extLst>
        </p:spPr>
        <p:txBody>
          <a:bodyPr lIns="0" tIns="0" rIns="0" bIns="0" anchor="t"/>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algn="ctr">
              <a:defRPr/>
            </a:pPr>
            <a:r>
              <a:rPr lang="en-GB" sz="1800" b="1">
                <a:solidFill>
                  <a:schemeClr val="tx1">
                    <a:lumMod val="85000"/>
                    <a:lumOff val="15000"/>
                  </a:schemeClr>
                </a:solidFill>
                <a:latin typeface="Colart Standard"/>
                <a:ea typeface="Montserrat"/>
                <a:cs typeface="Arial"/>
              </a:rPr>
              <a:t>Jira Tickets</a:t>
            </a:r>
            <a:endParaRPr lang="en-GB"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endParaRPr>
          </a:p>
        </p:txBody>
      </p:sp>
      <p:sp>
        <p:nvSpPr>
          <p:cNvPr id="5" name="TextBox 4">
            <a:extLst>
              <a:ext uri="{FF2B5EF4-FFF2-40B4-BE49-F238E27FC236}">
                <a16:creationId xmlns:a16="http://schemas.microsoft.com/office/drawing/2014/main" id="{43436606-A45D-F2C0-A1C7-F4DDB5C796FB}"/>
              </a:ext>
            </a:extLst>
          </p:cNvPr>
          <p:cNvSpPr txBox="1"/>
          <p:nvPr/>
        </p:nvSpPr>
        <p:spPr>
          <a:xfrm>
            <a:off x="309359" y="855651"/>
            <a:ext cx="3180493" cy="553998"/>
          </a:xfrm>
          <a:prstGeom prst="rect">
            <a:avLst/>
          </a:prstGeom>
          <a:noFill/>
        </p:spPr>
        <p:txBody>
          <a:bodyPr wrap="square">
            <a:spAutoFit/>
          </a:bodyPr>
          <a:lstStyle/>
          <a:p>
            <a:pPr>
              <a:defRPr/>
            </a:pPr>
            <a:r>
              <a:rPr lang="en-US" sz="1400" b="1" dirty="0"/>
              <a:t>Management of Tech Estate</a:t>
            </a:r>
          </a:p>
          <a:p>
            <a:pPr>
              <a:defRPr/>
            </a:pPr>
            <a:endParaRPr lang="en-US" sz="1600" b="1" dirty="0">
              <a:solidFill>
                <a:schemeClr val="accent5"/>
              </a:solidFill>
              <a:latin typeface="+mj-lt"/>
            </a:endParaRPr>
          </a:p>
        </p:txBody>
      </p:sp>
      <p:sp>
        <p:nvSpPr>
          <p:cNvPr id="6" name="TextBox 5">
            <a:extLst>
              <a:ext uri="{FF2B5EF4-FFF2-40B4-BE49-F238E27FC236}">
                <a16:creationId xmlns:a16="http://schemas.microsoft.com/office/drawing/2014/main" id="{6BFF0C51-F7F6-558F-B217-4416698836F1}"/>
              </a:ext>
            </a:extLst>
          </p:cNvPr>
          <p:cNvSpPr txBox="1"/>
          <p:nvPr/>
        </p:nvSpPr>
        <p:spPr>
          <a:xfrm>
            <a:off x="324249" y="1138268"/>
            <a:ext cx="318049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BAU focuses on maintaining stable IT services and providing timely support for application systems. This includes ensuring a stable network environment, supporting new projects, delivering ongoing IT solutions, conducting Wi-Fi surveys, and more.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Timely M3 and OA support is crucial to keeping CTAM operations running smoothly.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We use the Jira platform to record daily tasks and allow end users to submit support requests. </a:t>
            </a:r>
          </a:p>
        </p:txBody>
      </p:sp>
    </p:spTree>
    <p:extLst>
      <p:ext uri="{BB962C8B-B14F-4D97-AF65-F5344CB8AC3E}">
        <p14:creationId xmlns:p14="http://schemas.microsoft.com/office/powerpoint/2010/main" val="100691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1095A9-85E2-A331-E90B-D0D3653BA396}"/>
              </a:ext>
            </a:extLst>
          </p:cNvPr>
          <p:cNvSpPr>
            <a:spLocks noGrp="1"/>
          </p:cNvSpPr>
          <p:nvPr>
            <p:ph sz="half" idx="1"/>
          </p:nvPr>
        </p:nvSpPr>
        <p:spPr/>
        <p:txBody>
          <a:bodyPr/>
          <a:lstStyle/>
          <a:p>
            <a:r>
              <a:rPr lang="en-GB" dirty="0"/>
              <a:t>DEVELOPMENT</a:t>
            </a:r>
          </a:p>
        </p:txBody>
      </p:sp>
    </p:spTree>
    <p:extLst>
      <p:ext uri="{BB962C8B-B14F-4D97-AF65-F5344CB8AC3E}">
        <p14:creationId xmlns:p14="http://schemas.microsoft.com/office/powerpoint/2010/main" val="214619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031C7-AE18-6FE8-527E-67B6DF6AF8E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F47C1A4-DF22-3CE1-E398-0C33BDAE731C}"/>
              </a:ext>
            </a:extLst>
          </p:cNvPr>
          <p:cNvGrpSpPr/>
          <p:nvPr/>
        </p:nvGrpSpPr>
        <p:grpSpPr>
          <a:xfrm>
            <a:off x="3637756" y="-1036628"/>
            <a:ext cx="6172938" cy="6172938"/>
            <a:chOff x="3573079" y="-341698"/>
            <a:chExt cx="6172938" cy="6172938"/>
          </a:xfrm>
        </p:grpSpPr>
        <p:graphicFrame>
          <p:nvGraphicFramePr>
            <p:cNvPr id="6" name="2D Pie Chart">
              <a:extLst>
                <a:ext uri="{FF2B5EF4-FFF2-40B4-BE49-F238E27FC236}">
                  <a16:creationId xmlns:a16="http://schemas.microsoft.com/office/drawing/2014/main" id="{8E022955-AE39-EC56-488E-0F1A8D3D7900}"/>
                </a:ext>
              </a:extLst>
            </p:cNvPr>
            <p:cNvGraphicFramePr/>
            <p:nvPr>
              <p:extLst>
                <p:ext uri="{D42A27DB-BD31-4B8C-83A1-F6EECF244321}">
                  <p14:modId xmlns:p14="http://schemas.microsoft.com/office/powerpoint/2010/main" val="2049900445"/>
                </p:ext>
              </p:extLst>
            </p:nvPr>
          </p:nvGraphicFramePr>
          <p:xfrm>
            <a:off x="3573079" y="-341698"/>
            <a:ext cx="6172938" cy="6172938"/>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B7008705-C1A1-9EE8-5833-76B984FEBE5B}"/>
                </a:ext>
              </a:extLst>
            </p:cNvPr>
            <p:cNvSpPr/>
            <p:nvPr/>
          </p:nvSpPr>
          <p:spPr>
            <a:xfrm>
              <a:off x="5746965" y="1827427"/>
              <a:ext cx="1820937" cy="1820936"/>
            </a:xfrm>
            <a:prstGeom prst="ellipse">
              <a:avLst/>
            </a:prstGeom>
            <a:solidFill>
              <a:srgbClr val="FFFFFF"/>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a:ea typeface="Helvetica"/>
                  <a:cs typeface="Helvetica"/>
                  <a:sym typeface="Helvetica"/>
                </a:defRPr>
              </a:pPr>
              <a:endParaRPr kumimoji="0" sz="3600" b="1"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5" name="35%">
              <a:extLst>
                <a:ext uri="{FF2B5EF4-FFF2-40B4-BE49-F238E27FC236}">
                  <a16:creationId xmlns:a16="http://schemas.microsoft.com/office/drawing/2014/main" id="{5AE1E934-0818-8D64-B388-4E99B5DE63BB}"/>
                </a:ext>
              </a:extLst>
            </p:cNvPr>
            <p:cNvSpPr/>
            <p:nvPr/>
          </p:nvSpPr>
          <p:spPr>
            <a:xfrm>
              <a:off x="4973900" y="2609585"/>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30</a:t>
              </a: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a:t>
              </a:r>
            </a:p>
          </p:txBody>
        </p:sp>
        <p:sp>
          <p:nvSpPr>
            <p:cNvPr id="16" name="20%">
              <a:extLst>
                <a:ext uri="{FF2B5EF4-FFF2-40B4-BE49-F238E27FC236}">
                  <a16:creationId xmlns:a16="http://schemas.microsoft.com/office/drawing/2014/main" id="{F3B34920-C057-77FB-0D52-E8ECDA6DD9EA}"/>
                </a:ext>
              </a:extLst>
            </p:cNvPr>
            <p:cNvSpPr/>
            <p:nvPr/>
          </p:nvSpPr>
          <p:spPr>
            <a:xfrm>
              <a:off x="6733608" y="3886863"/>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latin typeface="Colart Standard" pitchFamily="50" charset="0"/>
                  <a:ea typeface="Montserrat"/>
                  <a:cs typeface="Arial"/>
                </a:rPr>
                <a:t>3</a:t>
              </a: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17" name="60%">
              <a:extLst>
                <a:ext uri="{FF2B5EF4-FFF2-40B4-BE49-F238E27FC236}">
                  <a16:creationId xmlns:a16="http://schemas.microsoft.com/office/drawing/2014/main" id="{D86BF74C-414B-D0F4-8EBF-6D419B7E57A7}"/>
                </a:ext>
              </a:extLst>
            </p:cNvPr>
            <p:cNvSpPr/>
            <p:nvPr/>
          </p:nvSpPr>
          <p:spPr>
            <a:xfrm>
              <a:off x="7428530" y="1869882"/>
              <a:ext cx="716161" cy="31644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3</a:t>
              </a: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0%</a:t>
              </a:r>
            </a:p>
          </p:txBody>
        </p:sp>
        <p:sp>
          <p:nvSpPr>
            <p:cNvPr id="18" name="20%">
              <a:extLst>
                <a:ext uri="{FF2B5EF4-FFF2-40B4-BE49-F238E27FC236}">
                  <a16:creationId xmlns:a16="http://schemas.microsoft.com/office/drawing/2014/main" id="{0408EC9D-9AC7-3F52-5842-1E585D009C29}"/>
                </a:ext>
              </a:extLst>
            </p:cNvPr>
            <p:cNvSpPr/>
            <p:nvPr/>
          </p:nvSpPr>
          <p:spPr>
            <a:xfrm>
              <a:off x="5906547" y="1297440"/>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600" b="1">
                  <a:solidFill>
                    <a:srgbClr val="FFFFFF"/>
                  </a:solidFill>
                  <a:latin typeface="Colart Standard" pitchFamily="50" charset="0"/>
                  <a:ea typeface="Montserrat"/>
                  <a:cs typeface="Arial"/>
                </a:rPr>
                <a:t>1</a:t>
              </a: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0%</a:t>
              </a:r>
            </a:p>
          </p:txBody>
        </p:sp>
        <p:sp>
          <p:nvSpPr>
            <p:cNvPr id="20" name="2017">
              <a:extLst>
                <a:ext uri="{FF2B5EF4-FFF2-40B4-BE49-F238E27FC236}">
                  <a16:creationId xmlns:a16="http://schemas.microsoft.com/office/drawing/2014/main" id="{09D2641A-3A50-21F9-C86A-7F13CE31FA87}"/>
                </a:ext>
              </a:extLst>
            </p:cNvPr>
            <p:cNvSpPr/>
            <p:nvPr/>
          </p:nvSpPr>
          <p:spPr>
            <a:xfrm>
              <a:off x="6061060" y="2589840"/>
              <a:ext cx="1193056" cy="290851"/>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Platform</a:t>
              </a:r>
              <a:endParaRPr kumimoji="0"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pSp>
      <p:sp>
        <p:nvSpPr>
          <p:cNvPr id="2" name="Rectangle 1">
            <a:extLst>
              <a:ext uri="{FF2B5EF4-FFF2-40B4-BE49-F238E27FC236}">
                <a16:creationId xmlns:a16="http://schemas.microsoft.com/office/drawing/2014/main" id="{5CE3B28F-B347-F819-AEC6-F7D448863724}"/>
              </a:ext>
            </a:extLst>
          </p:cNvPr>
          <p:cNvSpPr/>
          <p:nvPr/>
        </p:nvSpPr>
        <p:spPr>
          <a:xfrm>
            <a:off x="0" y="0"/>
            <a:ext cx="4366901" cy="48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D745D6B-840F-370C-49C7-EBA27BD7AB27}"/>
              </a:ext>
            </a:extLst>
          </p:cNvPr>
          <p:cNvSpPr>
            <a:spLocks noGrp="1"/>
          </p:cNvSpPr>
          <p:nvPr>
            <p:ph type="ctrTitle"/>
          </p:nvPr>
        </p:nvSpPr>
        <p:spPr>
          <a:prstGeom prst="rect">
            <a:avLst/>
          </a:prstGeom>
        </p:spPr>
        <p:txBody>
          <a:bodyPr anchor="t">
            <a:normAutofit/>
          </a:bodyPr>
          <a:lstStyle/>
          <a:p>
            <a:r>
              <a:rPr lang="en-US" dirty="0">
                <a:solidFill>
                  <a:schemeClr val="accent5"/>
                </a:solidFill>
              </a:rPr>
              <a:t>Projects</a:t>
            </a:r>
          </a:p>
        </p:txBody>
      </p:sp>
      <p:sp>
        <p:nvSpPr>
          <p:cNvPr id="22" name="Slide Number Placeholder 3">
            <a:extLst>
              <a:ext uri="{FF2B5EF4-FFF2-40B4-BE49-F238E27FC236}">
                <a16:creationId xmlns:a16="http://schemas.microsoft.com/office/drawing/2014/main" id="{329ACF7D-C880-7725-FDCC-7CE8450F2920}"/>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4</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12101A5F-61B9-6335-D809-DFCE9E4EDB3F}"/>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4" name="Date Placeholder 13">
            <a:extLst>
              <a:ext uri="{FF2B5EF4-FFF2-40B4-BE49-F238E27FC236}">
                <a16:creationId xmlns:a16="http://schemas.microsoft.com/office/drawing/2014/main" id="{F211C365-AA5A-CC6D-3E58-A92CC26D630B}"/>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D76DD746-B2F3-4579-8DEA-E91B6AF18C0E}" type="datetime3">
              <a:rPr lang="en-GB" smtClean="0"/>
              <a:t>15 January, 2025</a:t>
            </a:fld>
            <a:endParaRPr lang="en-GB"/>
          </a:p>
        </p:txBody>
      </p:sp>
      <p:sp>
        <p:nvSpPr>
          <p:cNvPr id="7" name="Local…">
            <a:extLst>
              <a:ext uri="{FF2B5EF4-FFF2-40B4-BE49-F238E27FC236}">
                <a16:creationId xmlns:a16="http://schemas.microsoft.com/office/drawing/2014/main" id="{49F61920-CE95-69E7-DF68-758241B7BF76}"/>
              </a:ext>
            </a:extLst>
          </p:cNvPr>
          <p:cNvSpPr/>
          <p:nvPr/>
        </p:nvSpPr>
        <p:spPr>
          <a:xfrm>
            <a:off x="5312856" y="4188894"/>
            <a:ext cx="150785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D2C</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8" name="Rectangle">
            <a:extLst>
              <a:ext uri="{FF2B5EF4-FFF2-40B4-BE49-F238E27FC236}">
                <a16:creationId xmlns:a16="http://schemas.microsoft.com/office/drawing/2014/main" id="{B8EA83C9-E557-0B94-3FFB-6BF67B52E11C}"/>
              </a:ext>
            </a:extLst>
          </p:cNvPr>
          <p:cNvSpPr/>
          <p:nvPr/>
        </p:nvSpPr>
        <p:spPr>
          <a:xfrm>
            <a:off x="4919679" y="4144441"/>
            <a:ext cx="285750" cy="257175"/>
          </a:xfrm>
          <a:prstGeom prst="rect">
            <a:avLst/>
          </a:prstGeom>
          <a:solidFill>
            <a:schemeClr val="accent1"/>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4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9" name="Startups">
            <a:extLst>
              <a:ext uri="{FF2B5EF4-FFF2-40B4-BE49-F238E27FC236}">
                <a16:creationId xmlns:a16="http://schemas.microsoft.com/office/drawing/2014/main" id="{E483BA89-6FAA-F383-CF98-07D93774CAA8}"/>
              </a:ext>
            </a:extLst>
          </p:cNvPr>
          <p:cNvSpPr/>
          <p:nvPr/>
        </p:nvSpPr>
        <p:spPr>
          <a:xfrm>
            <a:off x="5312855" y="4547522"/>
            <a:ext cx="1110182"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1155700">
              <a:lnSpc>
                <a:spcPct val="80000"/>
              </a:lnSpc>
              <a:defRPr sz="3600">
                <a:solidFill>
                  <a:srgbClr val="323C40"/>
                </a:solidFill>
                <a:latin typeface="Helvetica"/>
                <a:ea typeface="Helvetica"/>
                <a:cs typeface="Helvetica"/>
                <a:sym typeface="Helvetica"/>
              </a:defRPr>
            </a:lvl1pPr>
          </a:lstStyle>
          <a:p>
            <a:pPr marL="0" marR="0" lvl="0" indent="0" algn="l" defTabSz="1155700" rtl="0" eaLnBrk="1" fontAlgn="auto" latinLnBrk="0" hangingPunct="1">
              <a:lnSpc>
                <a:spcPct val="8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B2B</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10" name="Rectangle">
            <a:extLst>
              <a:ext uri="{FF2B5EF4-FFF2-40B4-BE49-F238E27FC236}">
                <a16:creationId xmlns:a16="http://schemas.microsoft.com/office/drawing/2014/main" id="{A0FBC271-F2E6-0B8B-62CE-CDF74F9CFE4C}"/>
              </a:ext>
            </a:extLst>
          </p:cNvPr>
          <p:cNvSpPr/>
          <p:nvPr/>
        </p:nvSpPr>
        <p:spPr>
          <a:xfrm>
            <a:off x="4919679" y="4503069"/>
            <a:ext cx="285750" cy="257175"/>
          </a:xfrm>
          <a:prstGeom prst="rect">
            <a:avLst/>
          </a:prstGeom>
          <a:solidFill>
            <a:schemeClr val="accent1">
              <a:lumMod val="60000"/>
              <a:lumOff val="40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1" name="Rectangle">
            <a:extLst>
              <a:ext uri="{FF2B5EF4-FFF2-40B4-BE49-F238E27FC236}">
                <a16:creationId xmlns:a16="http://schemas.microsoft.com/office/drawing/2014/main" id="{5B802AB5-A713-5F5B-6963-2B2DCA85FEB7}"/>
              </a:ext>
            </a:extLst>
          </p:cNvPr>
          <p:cNvSpPr/>
          <p:nvPr/>
        </p:nvSpPr>
        <p:spPr>
          <a:xfrm>
            <a:off x="6872304" y="4144441"/>
            <a:ext cx="285750" cy="257175"/>
          </a:xfrm>
          <a:prstGeom prst="rect">
            <a:avLst/>
          </a:prstGeom>
          <a:solidFill>
            <a:schemeClr val="accent6">
              <a:lumMod val="75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2" name="Hi-End…">
            <a:extLst>
              <a:ext uri="{FF2B5EF4-FFF2-40B4-BE49-F238E27FC236}">
                <a16:creationId xmlns:a16="http://schemas.microsoft.com/office/drawing/2014/main" id="{C9257CFF-AF8D-00C6-FC8A-721E485058B4}"/>
              </a:ext>
            </a:extLst>
          </p:cNvPr>
          <p:cNvSpPr/>
          <p:nvPr/>
        </p:nvSpPr>
        <p:spPr>
          <a:xfrm>
            <a:off x="7265481" y="4547522"/>
            <a:ext cx="1706685"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Other</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13" name="Rectangle">
            <a:extLst>
              <a:ext uri="{FF2B5EF4-FFF2-40B4-BE49-F238E27FC236}">
                <a16:creationId xmlns:a16="http://schemas.microsoft.com/office/drawing/2014/main" id="{92EAFF27-3FB8-6D94-E5A9-A87F1925B1F9}"/>
              </a:ext>
            </a:extLst>
          </p:cNvPr>
          <p:cNvSpPr/>
          <p:nvPr/>
        </p:nvSpPr>
        <p:spPr>
          <a:xfrm>
            <a:off x="6872304" y="4503069"/>
            <a:ext cx="285750" cy="257175"/>
          </a:xfrm>
          <a:prstGeom prst="rect">
            <a:avLst/>
          </a:prstGeom>
          <a:solidFill>
            <a:schemeClr val="accent4"/>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9" name="Freelance…">
            <a:extLst>
              <a:ext uri="{FF2B5EF4-FFF2-40B4-BE49-F238E27FC236}">
                <a16:creationId xmlns:a16="http://schemas.microsoft.com/office/drawing/2014/main" id="{56A42C2C-4139-FF98-1B11-916FBD0C43D0}"/>
              </a:ext>
            </a:extLst>
          </p:cNvPr>
          <p:cNvSpPr/>
          <p:nvPr/>
        </p:nvSpPr>
        <p:spPr>
          <a:xfrm>
            <a:off x="7265481" y="4198419"/>
            <a:ext cx="132561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STAM</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21" name="Rectangle 20">
            <a:extLst>
              <a:ext uri="{FF2B5EF4-FFF2-40B4-BE49-F238E27FC236}">
                <a16:creationId xmlns:a16="http://schemas.microsoft.com/office/drawing/2014/main" id="{72D8A9DE-972B-67CF-3963-E924E4A6CCF9}"/>
              </a:ext>
            </a:extLst>
          </p:cNvPr>
          <p:cNvSpPr/>
          <p:nvPr/>
        </p:nvSpPr>
        <p:spPr>
          <a:xfrm>
            <a:off x="364989" y="1006288"/>
            <a:ext cx="3688471" cy="3493264"/>
          </a:xfrm>
          <a:prstGeom prst="rect">
            <a:avLst/>
          </a:prstGeom>
        </p:spPr>
        <p:txBody>
          <a:bodyPr wrap="square">
            <a:spAutoFit/>
          </a:bodyPr>
          <a:lstStyle/>
          <a:p>
            <a:pPr>
              <a:defRPr/>
            </a:pPr>
            <a:r>
              <a:rPr lang="en-US" sz="1400" b="1" dirty="0">
                <a:solidFill>
                  <a:schemeClr val="tx1">
                    <a:lumMod val="85000"/>
                    <a:lumOff val="15000"/>
                  </a:schemeClr>
                </a:solidFill>
                <a:latin typeface="Colart Standard Light" pitchFamily="50" charset="0"/>
              </a:rPr>
              <a:t>Collective Agility</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B2B UI redesign</a:t>
            </a:r>
          </a:p>
          <a:p>
            <a:pPr>
              <a:defRPr/>
            </a:pPr>
            <a:endParaRPr lang="en-US" sz="1100" b="1" dirty="0">
              <a:solidFill>
                <a:schemeClr val="tx1">
                  <a:lumMod val="85000"/>
                  <a:lumOff val="15000"/>
                </a:schemeClr>
              </a:solidFill>
              <a:latin typeface="Colart Standard Light" pitchFamily="50" charset="0"/>
            </a:endParaRPr>
          </a:p>
          <a:p>
            <a:pPr>
              <a:defRPr/>
            </a:pPr>
            <a:r>
              <a:rPr lang="en-US" sz="1400" b="1" dirty="0">
                <a:solidFill>
                  <a:schemeClr val="tx1">
                    <a:lumMod val="85000"/>
                    <a:lumOff val="15000"/>
                  </a:schemeClr>
                </a:solidFill>
                <a:latin typeface="Colart Standard Light" pitchFamily="50" charset="0"/>
              </a:rPr>
              <a:t>Consumer First &amp; Brand Power</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Migrating brand.com to Shopify*</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Project Speed (W&amp;N)</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Bloomreach Shopify app</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Shopify Forms</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AI Chatbot*</a:t>
            </a:r>
          </a:p>
          <a:p>
            <a:pPr marL="285750" indent="-285750">
              <a:buFont typeface="Arial" panose="020B0604020202020204" pitchFamily="34" charset="0"/>
              <a:buChar char="•"/>
              <a:defRPr/>
            </a:pPr>
            <a:endParaRPr lang="en-US" sz="1100" dirty="0">
              <a:solidFill>
                <a:schemeClr val="tx1">
                  <a:lumMod val="85000"/>
                  <a:lumOff val="15000"/>
                </a:schemeClr>
              </a:solidFill>
              <a:latin typeface="Colart Standard Light" pitchFamily="50" charset="0"/>
            </a:endParaRPr>
          </a:p>
          <a:p>
            <a:pPr>
              <a:defRPr/>
            </a:pPr>
            <a:r>
              <a:rPr lang="en-US" sz="1400" b="1" dirty="0">
                <a:solidFill>
                  <a:schemeClr val="tx1">
                    <a:lumMod val="85000"/>
                    <a:lumOff val="15000"/>
                  </a:schemeClr>
                </a:solidFill>
                <a:latin typeface="Colart Standard Light" pitchFamily="50" charset="0"/>
              </a:rPr>
              <a:t>Operational Excellence</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STAM Le Mans and CTAM</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B2B China* (launch: Mar ‘25)</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B2B My Account* (launch: Mar ‘25)</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Workflows integration with PowerBI</a:t>
            </a:r>
          </a:p>
          <a:p>
            <a:pPr marL="285750" indent="-285750">
              <a:buFont typeface="Arial" panose="020B0604020202020204" pitchFamily="34" charset="0"/>
              <a:buChar char="•"/>
              <a:defRPr/>
            </a:pPr>
            <a:endParaRPr lang="en-US" sz="1100" dirty="0">
              <a:solidFill>
                <a:schemeClr val="tx1">
                  <a:lumMod val="85000"/>
                  <a:lumOff val="15000"/>
                </a:schemeClr>
              </a:solidFill>
              <a:latin typeface="Colart Standard Light" pitchFamily="50" charset="0"/>
            </a:endParaRPr>
          </a:p>
          <a:p>
            <a:pPr>
              <a:defRPr/>
            </a:pPr>
            <a:r>
              <a:rPr lang="en-GB" sz="1400" b="1" dirty="0">
                <a:solidFill>
                  <a:schemeClr val="tx1">
                    <a:lumMod val="85000"/>
                    <a:lumOff val="15000"/>
                  </a:schemeClr>
                </a:solidFill>
                <a:latin typeface="Colart Standard Light" pitchFamily="50" charset="0"/>
              </a:rPr>
              <a:t>Sustainable Value Creation</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pitchFamily="50" charset="0"/>
              </a:rPr>
              <a:t>Accessibility fixes (W&amp;N and LQX)</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pitchFamily="50" charset="0"/>
              </a:rPr>
              <a:t>PIM In-house</a:t>
            </a:r>
          </a:p>
        </p:txBody>
      </p:sp>
      <p:sp>
        <p:nvSpPr>
          <p:cNvPr id="3" name="TextBox 2">
            <a:extLst>
              <a:ext uri="{FF2B5EF4-FFF2-40B4-BE49-F238E27FC236}">
                <a16:creationId xmlns:a16="http://schemas.microsoft.com/office/drawing/2014/main" id="{0DFB0E4A-160F-35CC-7C37-F0163811FF9C}"/>
              </a:ext>
            </a:extLst>
          </p:cNvPr>
          <p:cNvSpPr txBox="1"/>
          <p:nvPr/>
        </p:nvSpPr>
        <p:spPr>
          <a:xfrm>
            <a:off x="2646845" y="4438646"/>
            <a:ext cx="2048108" cy="246221"/>
          </a:xfrm>
          <a:prstGeom prst="rect">
            <a:avLst/>
          </a:prstGeom>
          <a:noFill/>
        </p:spPr>
        <p:txBody>
          <a:bodyPr wrap="square" rtlCol="0">
            <a:spAutoFit/>
          </a:bodyPr>
          <a:lstStyle/>
          <a:p>
            <a:r>
              <a:rPr lang="en-GB" sz="1000" i="1"/>
              <a:t>* Continues into 2025</a:t>
            </a:r>
          </a:p>
        </p:txBody>
      </p:sp>
    </p:spTree>
    <p:extLst>
      <p:ext uri="{BB962C8B-B14F-4D97-AF65-F5344CB8AC3E}">
        <p14:creationId xmlns:p14="http://schemas.microsoft.com/office/powerpoint/2010/main" val="44886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1AD866-DDB8-2B40-B53B-B1FFB06E764E}"/>
              </a:ext>
            </a:extLst>
          </p:cNvPr>
          <p:cNvSpPr>
            <a:spLocks noGrp="1"/>
          </p:cNvSpPr>
          <p:nvPr>
            <p:ph type="ctrTitle"/>
          </p:nvPr>
        </p:nvSpPr>
        <p:spPr>
          <a:xfrm>
            <a:off x="419100" y="366231"/>
            <a:ext cx="8318499" cy="472559"/>
          </a:xfrm>
          <a:prstGeom prst="rect">
            <a:avLst/>
          </a:prstGeom>
        </p:spPr>
        <p:txBody>
          <a:bodyPr>
            <a:normAutofit/>
          </a:bodyPr>
          <a:lstStyle/>
          <a:p>
            <a:r>
              <a:rPr lang="en-US" dirty="0">
                <a:solidFill>
                  <a:schemeClr val="accent5"/>
                </a:solidFill>
              </a:rPr>
              <a:t>YoY Comparison</a:t>
            </a:r>
          </a:p>
        </p:txBody>
      </p:sp>
      <p:graphicFrame>
        <p:nvGraphicFramePr>
          <p:cNvPr id="6" name="2D Pie Chart">
            <a:extLst>
              <a:ext uri="{FF2B5EF4-FFF2-40B4-BE49-F238E27FC236}">
                <a16:creationId xmlns:a16="http://schemas.microsoft.com/office/drawing/2014/main" id="{8AFD0586-BA42-FD48-BC5E-98102597CECD}"/>
              </a:ext>
            </a:extLst>
          </p:cNvPr>
          <p:cNvGraphicFramePr>
            <a:graphicFrameLocks/>
          </p:cNvGraphicFramePr>
          <p:nvPr>
            <p:extLst>
              <p:ext uri="{D42A27DB-BD31-4B8C-83A1-F6EECF244321}">
                <p14:modId xmlns:p14="http://schemas.microsoft.com/office/powerpoint/2010/main" val="1166846765"/>
              </p:ext>
            </p:extLst>
          </p:nvPr>
        </p:nvGraphicFramePr>
        <p:xfrm>
          <a:off x="558785" y="1216017"/>
          <a:ext cx="2352675" cy="2352675"/>
        </p:xfrm>
        <a:graphic>
          <a:graphicData uri="http://schemas.openxmlformats.org/drawingml/2006/chart">
            <c:chart xmlns:c="http://schemas.openxmlformats.org/drawingml/2006/chart" xmlns:r="http://schemas.openxmlformats.org/officeDocument/2006/relationships" r:id="rId2"/>
          </a:graphicData>
        </a:graphic>
      </p:graphicFrame>
      <p:sp>
        <p:nvSpPr>
          <p:cNvPr id="7" name="Circle">
            <a:extLst>
              <a:ext uri="{FF2B5EF4-FFF2-40B4-BE49-F238E27FC236}">
                <a16:creationId xmlns:a16="http://schemas.microsoft.com/office/drawing/2014/main" id="{DA401044-F9A2-9343-8B33-C69DE8456C33}"/>
              </a:ext>
            </a:extLst>
          </p:cNvPr>
          <p:cNvSpPr/>
          <p:nvPr/>
        </p:nvSpPr>
        <p:spPr>
          <a:xfrm>
            <a:off x="1233612"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8" name="30%">
            <a:extLst>
              <a:ext uri="{FF2B5EF4-FFF2-40B4-BE49-F238E27FC236}">
                <a16:creationId xmlns:a16="http://schemas.microsoft.com/office/drawing/2014/main" id="{9526C6B7-592F-BE43-B41D-553F6E177880}"/>
              </a:ext>
            </a:extLst>
          </p:cNvPr>
          <p:cNvSpPr/>
          <p:nvPr/>
        </p:nvSpPr>
        <p:spPr>
          <a:xfrm>
            <a:off x="2103043" y="1780831"/>
            <a:ext cx="519113"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30%</a:t>
            </a:r>
          </a:p>
        </p:txBody>
      </p:sp>
      <p:sp>
        <p:nvSpPr>
          <p:cNvPr id="9" name="70%">
            <a:extLst>
              <a:ext uri="{FF2B5EF4-FFF2-40B4-BE49-F238E27FC236}">
                <a16:creationId xmlns:a16="http://schemas.microsoft.com/office/drawing/2014/main" id="{05DBDBC3-C9E5-0548-BFE9-C281A790BF8A}"/>
              </a:ext>
            </a:extLst>
          </p:cNvPr>
          <p:cNvSpPr/>
          <p:nvPr/>
        </p:nvSpPr>
        <p:spPr>
          <a:xfrm>
            <a:off x="698870" y="2541567"/>
            <a:ext cx="55403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400" b="1">
                <a:latin typeface="Colart Standard" pitchFamily="50" charset="0"/>
                <a:ea typeface="Montserrat"/>
                <a:cs typeface="Arial"/>
              </a:rPr>
              <a:t>6</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10" name="2016">
            <a:extLst>
              <a:ext uri="{FF2B5EF4-FFF2-40B4-BE49-F238E27FC236}">
                <a16:creationId xmlns:a16="http://schemas.microsoft.com/office/drawing/2014/main" id="{864BEB08-3F79-E047-843F-D84868826B68}"/>
              </a:ext>
            </a:extLst>
          </p:cNvPr>
          <p:cNvSpPr/>
          <p:nvPr/>
        </p:nvSpPr>
        <p:spPr>
          <a:xfrm>
            <a:off x="1446583" y="2274867"/>
            <a:ext cx="55403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a:t>
            </a:r>
            <a:r>
              <a:rPr kumimoji="0" lang="en-GB"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23</a:t>
            </a:r>
            <a:endPar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aphicFrame>
        <p:nvGraphicFramePr>
          <p:cNvPr id="11" name="2D Pie Chart">
            <a:extLst>
              <a:ext uri="{FF2B5EF4-FFF2-40B4-BE49-F238E27FC236}">
                <a16:creationId xmlns:a16="http://schemas.microsoft.com/office/drawing/2014/main" id="{AE34DEA7-D604-A849-9CEB-F9A387BF0A02}"/>
              </a:ext>
            </a:extLst>
          </p:cNvPr>
          <p:cNvGraphicFramePr/>
          <p:nvPr>
            <p:extLst>
              <p:ext uri="{D42A27DB-BD31-4B8C-83A1-F6EECF244321}">
                <p14:modId xmlns:p14="http://schemas.microsoft.com/office/powerpoint/2010/main" val="495690821"/>
              </p:ext>
            </p:extLst>
          </p:nvPr>
        </p:nvGraphicFramePr>
        <p:xfrm>
          <a:off x="3401999" y="1216018"/>
          <a:ext cx="2352675" cy="2352675"/>
        </p:xfrm>
        <a:graphic>
          <a:graphicData uri="http://schemas.openxmlformats.org/drawingml/2006/chart">
            <c:chart xmlns:c="http://schemas.openxmlformats.org/drawingml/2006/chart" xmlns:r="http://schemas.openxmlformats.org/officeDocument/2006/relationships" r:id="rId3"/>
          </a:graphicData>
        </a:graphic>
      </p:graphicFrame>
      <p:sp>
        <p:nvSpPr>
          <p:cNvPr id="12" name="Circle">
            <a:extLst>
              <a:ext uri="{FF2B5EF4-FFF2-40B4-BE49-F238E27FC236}">
                <a16:creationId xmlns:a16="http://schemas.microsoft.com/office/drawing/2014/main" id="{A237D53E-88C4-8349-9970-ABCF8DB4A5FF}"/>
              </a:ext>
            </a:extLst>
          </p:cNvPr>
          <p:cNvSpPr/>
          <p:nvPr/>
        </p:nvSpPr>
        <p:spPr>
          <a:xfrm>
            <a:off x="4076824"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3" name="40%">
            <a:extLst>
              <a:ext uri="{FF2B5EF4-FFF2-40B4-BE49-F238E27FC236}">
                <a16:creationId xmlns:a16="http://schemas.microsoft.com/office/drawing/2014/main" id="{465C608F-0BE7-5C4A-8E35-46A4D29EEBB7}"/>
              </a:ext>
            </a:extLst>
          </p:cNvPr>
          <p:cNvSpPr/>
          <p:nvPr/>
        </p:nvSpPr>
        <p:spPr>
          <a:xfrm>
            <a:off x="4938838" y="1827858"/>
            <a:ext cx="628650"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400" b="1">
                <a:solidFill>
                  <a:srgbClr val="FFFFFF"/>
                </a:solidFill>
                <a:latin typeface="Colart Standard" pitchFamily="50" charset="0"/>
                <a:ea typeface="Montserrat"/>
                <a:cs typeface="Arial"/>
              </a:rPr>
              <a:t>3</a:t>
            </a: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0%</a:t>
            </a:r>
          </a:p>
        </p:txBody>
      </p:sp>
      <p:sp>
        <p:nvSpPr>
          <p:cNvPr id="14" name="60%">
            <a:extLst>
              <a:ext uri="{FF2B5EF4-FFF2-40B4-BE49-F238E27FC236}">
                <a16:creationId xmlns:a16="http://schemas.microsoft.com/office/drawing/2014/main" id="{308E8A0F-0AC5-9D40-AD8E-B2B8B1C76C2A}"/>
              </a:ext>
            </a:extLst>
          </p:cNvPr>
          <p:cNvSpPr/>
          <p:nvPr/>
        </p:nvSpPr>
        <p:spPr>
          <a:xfrm>
            <a:off x="3462397"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400" b="1">
                <a:latin typeface="Colart Standard" pitchFamily="50" charset="0"/>
                <a:ea typeface="Montserrat"/>
                <a:cs typeface="Arial"/>
              </a:rPr>
              <a:t>3</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15" name="2017">
            <a:extLst>
              <a:ext uri="{FF2B5EF4-FFF2-40B4-BE49-F238E27FC236}">
                <a16:creationId xmlns:a16="http://schemas.microsoft.com/office/drawing/2014/main" id="{A82CFE3E-4818-674F-8539-09A9911A9FF2}"/>
              </a:ext>
            </a:extLst>
          </p:cNvPr>
          <p:cNvSpPr/>
          <p:nvPr/>
        </p:nvSpPr>
        <p:spPr>
          <a:xfrm>
            <a:off x="4289797"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a:t>
            </a:r>
            <a:r>
              <a:rPr kumimoji="0" lang="en-GB"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24</a:t>
            </a:r>
            <a:endPar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aphicFrame>
        <p:nvGraphicFramePr>
          <p:cNvPr id="16" name="2D Pie Chart">
            <a:extLst>
              <a:ext uri="{FF2B5EF4-FFF2-40B4-BE49-F238E27FC236}">
                <a16:creationId xmlns:a16="http://schemas.microsoft.com/office/drawing/2014/main" id="{7E7B765E-1DFB-8944-9C9C-DBC66F07A14D}"/>
              </a:ext>
            </a:extLst>
          </p:cNvPr>
          <p:cNvGraphicFramePr/>
          <p:nvPr>
            <p:extLst>
              <p:ext uri="{D42A27DB-BD31-4B8C-83A1-F6EECF244321}">
                <p14:modId xmlns:p14="http://schemas.microsoft.com/office/powerpoint/2010/main" val="2031124365"/>
              </p:ext>
            </p:extLst>
          </p:nvPr>
        </p:nvGraphicFramePr>
        <p:xfrm>
          <a:off x="6254736" y="1216018"/>
          <a:ext cx="2352675" cy="2352675"/>
        </p:xfrm>
        <a:graphic>
          <a:graphicData uri="http://schemas.openxmlformats.org/drawingml/2006/chart">
            <c:chart xmlns:c="http://schemas.openxmlformats.org/drawingml/2006/chart" xmlns:r="http://schemas.openxmlformats.org/officeDocument/2006/relationships" r:id="rId4"/>
          </a:graphicData>
        </a:graphic>
      </p:graphicFrame>
      <p:sp>
        <p:nvSpPr>
          <p:cNvPr id="17" name="Circle">
            <a:extLst>
              <a:ext uri="{FF2B5EF4-FFF2-40B4-BE49-F238E27FC236}">
                <a16:creationId xmlns:a16="http://schemas.microsoft.com/office/drawing/2014/main" id="{B1455C7F-8CA7-3B49-95F2-F69E1DE67B82}"/>
              </a:ext>
            </a:extLst>
          </p:cNvPr>
          <p:cNvSpPr/>
          <p:nvPr/>
        </p:nvSpPr>
        <p:spPr>
          <a:xfrm>
            <a:off x="6929562"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8" name="50%">
            <a:extLst>
              <a:ext uri="{FF2B5EF4-FFF2-40B4-BE49-F238E27FC236}">
                <a16:creationId xmlns:a16="http://schemas.microsoft.com/office/drawing/2014/main" id="{EF60EB34-4D1A-8F45-9EF9-2766A5CA9EF6}"/>
              </a:ext>
            </a:extLst>
          </p:cNvPr>
          <p:cNvSpPr/>
          <p:nvPr/>
        </p:nvSpPr>
        <p:spPr>
          <a:xfrm>
            <a:off x="7639544" y="1625501"/>
            <a:ext cx="576263"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2</a:t>
            </a: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0%</a:t>
            </a:r>
          </a:p>
        </p:txBody>
      </p:sp>
      <p:sp>
        <p:nvSpPr>
          <p:cNvPr id="19" name="50%">
            <a:extLst>
              <a:ext uri="{FF2B5EF4-FFF2-40B4-BE49-F238E27FC236}">
                <a16:creationId xmlns:a16="http://schemas.microsoft.com/office/drawing/2014/main" id="{D355E26A-976F-D544-BBE2-A98645E7F5AC}"/>
              </a:ext>
            </a:extLst>
          </p:cNvPr>
          <p:cNvSpPr/>
          <p:nvPr/>
        </p:nvSpPr>
        <p:spPr>
          <a:xfrm>
            <a:off x="6375533" y="2579202"/>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4</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20" name="2018">
            <a:extLst>
              <a:ext uri="{FF2B5EF4-FFF2-40B4-BE49-F238E27FC236}">
                <a16:creationId xmlns:a16="http://schemas.microsoft.com/office/drawing/2014/main" id="{572817EC-0883-C640-B510-BC55279037D2}"/>
              </a:ext>
            </a:extLst>
          </p:cNvPr>
          <p:cNvSpPr/>
          <p:nvPr/>
        </p:nvSpPr>
        <p:spPr>
          <a:xfrm>
            <a:off x="7142534"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a:t>
            </a:r>
            <a:r>
              <a:rPr kumimoji="0" lang="en-GB"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25</a:t>
            </a:r>
            <a:endPar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sp>
        <p:nvSpPr>
          <p:cNvPr id="24" name="Slide Number Placeholder 3">
            <a:extLst>
              <a:ext uri="{FF2B5EF4-FFF2-40B4-BE49-F238E27FC236}">
                <a16:creationId xmlns:a16="http://schemas.microsoft.com/office/drawing/2014/main" id="{4D82B85B-3BF8-44FD-AEA0-B921913FA4A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5</a:t>
            </a:fld>
            <a:endParaRPr lang="en-US" sz="800">
              <a:cs typeface="Arial" panose="020B0604020202020204" pitchFamily="34" charset="0"/>
            </a:endParaRPr>
          </a:p>
        </p:txBody>
      </p:sp>
      <p:sp>
        <p:nvSpPr>
          <p:cNvPr id="25" name="Footer Placeholder 2">
            <a:extLst>
              <a:ext uri="{FF2B5EF4-FFF2-40B4-BE49-F238E27FC236}">
                <a16:creationId xmlns:a16="http://schemas.microsoft.com/office/drawing/2014/main" id="{D5488F9C-B11C-434C-977D-947E3259D55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6" name="Date Placeholder 13">
            <a:extLst>
              <a:ext uri="{FF2B5EF4-FFF2-40B4-BE49-F238E27FC236}">
                <a16:creationId xmlns:a16="http://schemas.microsoft.com/office/drawing/2014/main" id="{AF74F3B9-C16E-4E29-9B24-87AAD8020B69}"/>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9DD1F373-E49F-4343-83E8-512379066157}" type="datetime3">
              <a:rPr lang="en-GB" smtClean="0"/>
              <a:t>15 January, 2025</a:t>
            </a:fld>
            <a:endParaRPr lang="en-GB"/>
          </a:p>
        </p:txBody>
      </p:sp>
      <p:sp>
        <p:nvSpPr>
          <p:cNvPr id="2" name="60%">
            <a:extLst>
              <a:ext uri="{FF2B5EF4-FFF2-40B4-BE49-F238E27FC236}">
                <a16:creationId xmlns:a16="http://schemas.microsoft.com/office/drawing/2014/main" id="{C21F1A23-01F0-BE96-F233-47B3934C233D}"/>
              </a:ext>
            </a:extLst>
          </p:cNvPr>
          <p:cNvSpPr/>
          <p:nvPr/>
        </p:nvSpPr>
        <p:spPr>
          <a:xfrm>
            <a:off x="4522921" y="3029902"/>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400" b="1">
                <a:latin typeface="Colart Standard" pitchFamily="50" charset="0"/>
                <a:ea typeface="Montserrat"/>
                <a:cs typeface="Arial"/>
              </a:rPr>
              <a:t>3</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3" name="60%">
            <a:extLst>
              <a:ext uri="{FF2B5EF4-FFF2-40B4-BE49-F238E27FC236}">
                <a16:creationId xmlns:a16="http://schemas.microsoft.com/office/drawing/2014/main" id="{E1CF6974-D405-A468-FCB4-F17416850182}"/>
              </a:ext>
            </a:extLst>
          </p:cNvPr>
          <p:cNvSpPr/>
          <p:nvPr/>
        </p:nvSpPr>
        <p:spPr>
          <a:xfrm>
            <a:off x="4069652" y="1508852"/>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1</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4" name="60%">
            <a:extLst>
              <a:ext uri="{FF2B5EF4-FFF2-40B4-BE49-F238E27FC236}">
                <a16:creationId xmlns:a16="http://schemas.microsoft.com/office/drawing/2014/main" id="{B808AB96-8251-DA5F-122C-81070F728563}"/>
              </a:ext>
            </a:extLst>
          </p:cNvPr>
          <p:cNvSpPr/>
          <p:nvPr/>
        </p:nvSpPr>
        <p:spPr>
          <a:xfrm>
            <a:off x="7853487" y="2793693"/>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lang="en-GB" sz="1400" b="1">
                <a:latin typeface="Colart Standard" pitchFamily="50" charset="0"/>
                <a:ea typeface="Montserrat"/>
                <a:cs typeface="Arial"/>
              </a:rPr>
              <a:t>3</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27" name="50%">
            <a:extLst>
              <a:ext uri="{FF2B5EF4-FFF2-40B4-BE49-F238E27FC236}">
                <a16:creationId xmlns:a16="http://schemas.microsoft.com/office/drawing/2014/main" id="{202D226E-A588-89D8-FC0C-1EAFA6B2B78F}"/>
              </a:ext>
            </a:extLst>
          </p:cNvPr>
          <p:cNvSpPr/>
          <p:nvPr/>
        </p:nvSpPr>
        <p:spPr>
          <a:xfrm>
            <a:off x="6858153" y="1501008"/>
            <a:ext cx="576263"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1</a:t>
            </a: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0%</a:t>
            </a:r>
          </a:p>
        </p:txBody>
      </p:sp>
      <p:sp>
        <p:nvSpPr>
          <p:cNvPr id="28" name="70%">
            <a:extLst>
              <a:ext uri="{FF2B5EF4-FFF2-40B4-BE49-F238E27FC236}">
                <a16:creationId xmlns:a16="http://schemas.microsoft.com/office/drawing/2014/main" id="{C924E4A7-4AE8-1051-643A-F461EB58F103}"/>
              </a:ext>
            </a:extLst>
          </p:cNvPr>
          <p:cNvSpPr/>
          <p:nvPr/>
        </p:nvSpPr>
        <p:spPr>
          <a:xfrm>
            <a:off x="1216324" y="1505428"/>
            <a:ext cx="55403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1</a:t>
            </a: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0%</a:t>
            </a:r>
          </a:p>
        </p:txBody>
      </p:sp>
      <p:sp>
        <p:nvSpPr>
          <p:cNvPr id="35" name="Oval 34">
            <a:extLst>
              <a:ext uri="{FF2B5EF4-FFF2-40B4-BE49-F238E27FC236}">
                <a16:creationId xmlns:a16="http://schemas.microsoft.com/office/drawing/2014/main" id="{013FE31A-5663-1C3D-3AA9-9E771050C0FA}"/>
              </a:ext>
            </a:extLst>
          </p:cNvPr>
          <p:cNvSpPr/>
          <p:nvPr/>
        </p:nvSpPr>
        <p:spPr>
          <a:xfrm>
            <a:off x="535697" y="3764020"/>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6" name="Oval 35">
            <a:extLst>
              <a:ext uri="{FF2B5EF4-FFF2-40B4-BE49-F238E27FC236}">
                <a16:creationId xmlns:a16="http://schemas.microsoft.com/office/drawing/2014/main" id="{01F5B49F-E1E4-FA14-4A9E-83E76F4652C6}"/>
              </a:ext>
            </a:extLst>
          </p:cNvPr>
          <p:cNvSpPr/>
          <p:nvPr/>
        </p:nvSpPr>
        <p:spPr>
          <a:xfrm>
            <a:off x="535697" y="4075946"/>
            <a:ext cx="212725" cy="2127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7" name="Oval 36">
            <a:extLst>
              <a:ext uri="{FF2B5EF4-FFF2-40B4-BE49-F238E27FC236}">
                <a16:creationId xmlns:a16="http://schemas.microsoft.com/office/drawing/2014/main" id="{DFC165F9-56F3-A9CE-D79D-B91E53E51513}"/>
              </a:ext>
            </a:extLst>
          </p:cNvPr>
          <p:cNvSpPr/>
          <p:nvPr/>
        </p:nvSpPr>
        <p:spPr>
          <a:xfrm>
            <a:off x="535697" y="4371073"/>
            <a:ext cx="212725" cy="212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8" name="TextBox 37">
            <a:extLst>
              <a:ext uri="{FF2B5EF4-FFF2-40B4-BE49-F238E27FC236}">
                <a16:creationId xmlns:a16="http://schemas.microsoft.com/office/drawing/2014/main" id="{F077930B-402F-BA37-C53E-2D4F19FFBD23}"/>
              </a:ext>
            </a:extLst>
          </p:cNvPr>
          <p:cNvSpPr txBox="1"/>
          <p:nvPr/>
        </p:nvSpPr>
        <p:spPr>
          <a:xfrm>
            <a:off x="842205" y="3693939"/>
            <a:ext cx="2277639"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D2C: </a:t>
            </a:r>
            <a:r>
              <a:rPr lang="it-IT" sz="830">
                <a:solidFill>
                  <a:schemeClr val="tx1">
                    <a:lumMod val="85000"/>
                    <a:lumOff val="15000"/>
                  </a:schemeClr>
                </a:solidFill>
                <a:latin typeface="+mj-lt"/>
                <a:cs typeface="Arial" panose="020B0604020202020204" pitchFamily="34" charset="0"/>
              </a:rPr>
              <a:t>Project Speed (LQX and W&amp;N); LB Ecom launched, Mediums Finder</a:t>
            </a:r>
          </a:p>
        </p:txBody>
      </p:sp>
      <p:sp>
        <p:nvSpPr>
          <p:cNvPr id="39" name="TextBox 38">
            <a:extLst>
              <a:ext uri="{FF2B5EF4-FFF2-40B4-BE49-F238E27FC236}">
                <a16:creationId xmlns:a16="http://schemas.microsoft.com/office/drawing/2014/main" id="{443B99F8-A4AA-690F-A433-3B74702FCEBB}"/>
              </a:ext>
            </a:extLst>
          </p:cNvPr>
          <p:cNvSpPr txBox="1"/>
          <p:nvPr/>
        </p:nvSpPr>
        <p:spPr>
          <a:xfrm>
            <a:off x="842206" y="4009543"/>
            <a:ext cx="2277640" cy="347788"/>
          </a:xfrm>
          <a:prstGeom prst="rect">
            <a:avLst/>
          </a:prstGeom>
          <a:noFill/>
        </p:spPr>
        <p:txBody>
          <a:bodyPr wrap="square">
            <a:spAutoFit/>
          </a:bodyPr>
          <a:lstStyle/>
          <a:p>
            <a:pPr>
              <a:defRPr/>
            </a:pPr>
            <a:r>
              <a:rPr lang="en-US" sz="830" b="1" dirty="0">
                <a:solidFill>
                  <a:schemeClr val="tx1">
                    <a:lumMod val="85000"/>
                    <a:lumOff val="15000"/>
                  </a:schemeClr>
                </a:solidFill>
                <a:latin typeface="+mj-lt"/>
              </a:rPr>
              <a:t>B2B: </a:t>
            </a:r>
            <a:r>
              <a:rPr lang="it-IT" sz="830" dirty="0">
                <a:solidFill>
                  <a:schemeClr val="tx1">
                    <a:lumMod val="85000"/>
                    <a:lumOff val="15000"/>
                  </a:schemeClr>
                </a:solidFill>
                <a:latin typeface="+mj-lt"/>
                <a:cs typeface="Arial" panose="020B0604020202020204" pitchFamily="34" charset="0"/>
              </a:rPr>
              <a:t>Rollout to DE and NA, Customer Pricing, UI/UX improvements</a:t>
            </a:r>
          </a:p>
        </p:txBody>
      </p:sp>
      <p:sp>
        <p:nvSpPr>
          <p:cNvPr id="40" name="TextBox 39">
            <a:extLst>
              <a:ext uri="{FF2B5EF4-FFF2-40B4-BE49-F238E27FC236}">
                <a16:creationId xmlns:a16="http://schemas.microsoft.com/office/drawing/2014/main" id="{BB50066E-6F61-864A-B829-2B23DE7D56B0}"/>
              </a:ext>
            </a:extLst>
          </p:cNvPr>
          <p:cNvSpPr txBox="1"/>
          <p:nvPr/>
        </p:nvSpPr>
        <p:spPr>
          <a:xfrm>
            <a:off x="842205" y="4304671"/>
            <a:ext cx="2094263"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OTHER: </a:t>
            </a:r>
            <a:r>
              <a:rPr lang="it-IT" sz="830">
                <a:solidFill>
                  <a:schemeClr val="tx1">
                    <a:lumMod val="85000"/>
                    <a:lumOff val="15000"/>
                  </a:schemeClr>
                </a:solidFill>
                <a:latin typeface="+mj-lt"/>
                <a:cs typeface="Arial" panose="020B0604020202020204" pitchFamily="34" charset="0"/>
              </a:rPr>
              <a:t>The Bank: Inhouse, Waste Packaging, PIM: Colart Data Portal</a:t>
            </a:r>
            <a:endParaRPr lang="en-US" sz="830" b="1">
              <a:solidFill>
                <a:schemeClr val="tx1">
                  <a:lumMod val="85000"/>
                  <a:lumOff val="15000"/>
                </a:schemeClr>
              </a:solidFill>
              <a:latin typeface="+mj-lt"/>
            </a:endParaRPr>
          </a:p>
        </p:txBody>
      </p:sp>
      <p:sp>
        <p:nvSpPr>
          <p:cNvPr id="41" name="Oval 40">
            <a:extLst>
              <a:ext uri="{FF2B5EF4-FFF2-40B4-BE49-F238E27FC236}">
                <a16:creationId xmlns:a16="http://schemas.microsoft.com/office/drawing/2014/main" id="{47B95BD2-DDF5-AF55-2291-5F5F49D92D91}"/>
              </a:ext>
            </a:extLst>
          </p:cNvPr>
          <p:cNvSpPr/>
          <p:nvPr/>
        </p:nvSpPr>
        <p:spPr>
          <a:xfrm>
            <a:off x="3345947" y="3624747"/>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Oval 41">
            <a:extLst>
              <a:ext uri="{FF2B5EF4-FFF2-40B4-BE49-F238E27FC236}">
                <a16:creationId xmlns:a16="http://schemas.microsoft.com/office/drawing/2014/main" id="{7F559DD3-B8F2-3200-F5B5-4477FE7F005F}"/>
              </a:ext>
            </a:extLst>
          </p:cNvPr>
          <p:cNvSpPr/>
          <p:nvPr/>
        </p:nvSpPr>
        <p:spPr>
          <a:xfrm>
            <a:off x="3345947" y="3936673"/>
            <a:ext cx="212725" cy="2127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3" name="Oval 42">
            <a:extLst>
              <a:ext uri="{FF2B5EF4-FFF2-40B4-BE49-F238E27FC236}">
                <a16:creationId xmlns:a16="http://schemas.microsoft.com/office/drawing/2014/main" id="{63AE4A84-F7E4-EC45-460E-3C0A9D9E86CB}"/>
              </a:ext>
            </a:extLst>
          </p:cNvPr>
          <p:cNvSpPr/>
          <p:nvPr/>
        </p:nvSpPr>
        <p:spPr>
          <a:xfrm>
            <a:off x="3342109" y="4484295"/>
            <a:ext cx="212725" cy="212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4" name="TextBox 43">
            <a:extLst>
              <a:ext uri="{FF2B5EF4-FFF2-40B4-BE49-F238E27FC236}">
                <a16:creationId xmlns:a16="http://schemas.microsoft.com/office/drawing/2014/main" id="{2E27F8BE-A49F-0AF7-30D7-852981DC2B51}"/>
              </a:ext>
            </a:extLst>
          </p:cNvPr>
          <p:cNvSpPr txBox="1"/>
          <p:nvPr/>
        </p:nvSpPr>
        <p:spPr>
          <a:xfrm>
            <a:off x="3652455" y="3554666"/>
            <a:ext cx="2277639"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D2C: </a:t>
            </a:r>
            <a:r>
              <a:rPr lang="it-IT" sz="830">
                <a:solidFill>
                  <a:schemeClr val="tx1">
                    <a:lumMod val="85000"/>
                    <a:lumOff val="15000"/>
                  </a:schemeClr>
                </a:solidFill>
                <a:latin typeface="+mj-lt"/>
                <a:cs typeface="Arial" panose="020B0604020202020204" pitchFamily="34" charset="0"/>
              </a:rPr>
              <a:t>Shopify Migration: LQX, Reeves, W&amp;N, &amp; </a:t>
            </a:r>
            <a:r>
              <a:rPr lang="en-GB" sz="830">
                <a:latin typeface="+mj-lt"/>
              </a:rPr>
              <a:t>Conté à Paris</a:t>
            </a:r>
            <a:r>
              <a:rPr lang="it-IT" sz="830">
                <a:solidFill>
                  <a:schemeClr val="tx1">
                    <a:lumMod val="85000"/>
                    <a:lumOff val="15000"/>
                  </a:schemeClr>
                </a:solidFill>
                <a:latin typeface="+mj-lt"/>
                <a:cs typeface="Arial" panose="020B0604020202020204" pitchFamily="34" charset="0"/>
              </a:rPr>
              <a:t> launched</a:t>
            </a:r>
          </a:p>
        </p:txBody>
      </p:sp>
      <p:sp>
        <p:nvSpPr>
          <p:cNvPr id="45" name="TextBox 44">
            <a:extLst>
              <a:ext uri="{FF2B5EF4-FFF2-40B4-BE49-F238E27FC236}">
                <a16:creationId xmlns:a16="http://schemas.microsoft.com/office/drawing/2014/main" id="{74B75F83-3BA1-BE70-B42C-392B4B107A4B}"/>
              </a:ext>
            </a:extLst>
          </p:cNvPr>
          <p:cNvSpPr txBox="1"/>
          <p:nvPr/>
        </p:nvSpPr>
        <p:spPr>
          <a:xfrm>
            <a:off x="3652456" y="3870270"/>
            <a:ext cx="2277640"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B2B: </a:t>
            </a:r>
            <a:r>
              <a:rPr lang="it-IT" sz="830">
                <a:solidFill>
                  <a:schemeClr val="tx1">
                    <a:lumMod val="85000"/>
                    <a:lumOff val="15000"/>
                  </a:schemeClr>
                </a:solidFill>
                <a:latin typeface="+mj-lt"/>
                <a:cs typeface="Arial" panose="020B0604020202020204" pitchFamily="34" charset="0"/>
              </a:rPr>
              <a:t>UI/UX improvements, China rollout, My Account</a:t>
            </a:r>
          </a:p>
        </p:txBody>
      </p:sp>
      <p:sp>
        <p:nvSpPr>
          <p:cNvPr id="46" name="TextBox 45">
            <a:extLst>
              <a:ext uri="{FF2B5EF4-FFF2-40B4-BE49-F238E27FC236}">
                <a16:creationId xmlns:a16="http://schemas.microsoft.com/office/drawing/2014/main" id="{2CD19884-A379-F741-9D1F-65F9C696497C}"/>
              </a:ext>
            </a:extLst>
          </p:cNvPr>
          <p:cNvSpPr txBox="1"/>
          <p:nvPr/>
        </p:nvSpPr>
        <p:spPr>
          <a:xfrm>
            <a:off x="3648617" y="4417893"/>
            <a:ext cx="2094263"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OTHER: </a:t>
            </a:r>
            <a:r>
              <a:rPr lang="it-IT" sz="830">
                <a:solidFill>
                  <a:schemeClr val="tx1">
                    <a:lumMod val="85000"/>
                    <a:lumOff val="15000"/>
                  </a:schemeClr>
                </a:solidFill>
                <a:latin typeface="+mj-lt"/>
                <a:cs typeface="Arial" panose="020B0604020202020204" pitchFamily="34" charset="0"/>
              </a:rPr>
              <a:t>Workflows BI integration and UI, PIM: In-house</a:t>
            </a:r>
            <a:endParaRPr lang="it-IT" sz="900">
              <a:solidFill>
                <a:schemeClr val="tx1">
                  <a:lumMod val="85000"/>
                  <a:lumOff val="15000"/>
                </a:schemeClr>
              </a:solidFill>
              <a:latin typeface="Colart Standard Light" pitchFamily="50" charset="0"/>
              <a:cs typeface="Arial" panose="020B0604020202020204" pitchFamily="34" charset="0"/>
            </a:endParaRPr>
          </a:p>
        </p:txBody>
      </p:sp>
      <p:sp>
        <p:nvSpPr>
          <p:cNvPr id="47" name="Oval 46">
            <a:extLst>
              <a:ext uri="{FF2B5EF4-FFF2-40B4-BE49-F238E27FC236}">
                <a16:creationId xmlns:a16="http://schemas.microsoft.com/office/drawing/2014/main" id="{28B32A69-2DEF-CE92-FE14-4270FC19A3E3}"/>
              </a:ext>
            </a:extLst>
          </p:cNvPr>
          <p:cNvSpPr/>
          <p:nvPr/>
        </p:nvSpPr>
        <p:spPr>
          <a:xfrm>
            <a:off x="3345947" y="4205168"/>
            <a:ext cx="212725" cy="212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8" name="TextBox 47">
            <a:extLst>
              <a:ext uri="{FF2B5EF4-FFF2-40B4-BE49-F238E27FC236}">
                <a16:creationId xmlns:a16="http://schemas.microsoft.com/office/drawing/2014/main" id="{77E84BD9-6011-AC9F-D064-291595A6644E}"/>
              </a:ext>
            </a:extLst>
          </p:cNvPr>
          <p:cNvSpPr txBox="1"/>
          <p:nvPr/>
        </p:nvSpPr>
        <p:spPr>
          <a:xfrm>
            <a:off x="3652454" y="4199685"/>
            <a:ext cx="2094263" cy="220060"/>
          </a:xfrm>
          <a:prstGeom prst="rect">
            <a:avLst/>
          </a:prstGeom>
          <a:noFill/>
        </p:spPr>
        <p:txBody>
          <a:bodyPr wrap="square">
            <a:spAutoFit/>
          </a:bodyPr>
          <a:lstStyle/>
          <a:p>
            <a:pPr>
              <a:defRPr/>
            </a:pPr>
            <a:r>
              <a:rPr lang="it-IT" sz="830" b="1">
                <a:solidFill>
                  <a:schemeClr val="tx1">
                    <a:lumMod val="85000"/>
                    <a:lumOff val="15000"/>
                  </a:schemeClr>
                </a:solidFill>
                <a:latin typeface="+mj-lt"/>
                <a:cs typeface="Arial" panose="020B0604020202020204" pitchFamily="34" charset="0"/>
              </a:rPr>
              <a:t>STAM:</a:t>
            </a:r>
            <a:r>
              <a:rPr lang="it-IT" sz="830">
                <a:solidFill>
                  <a:schemeClr val="tx1">
                    <a:lumMod val="85000"/>
                    <a:lumOff val="15000"/>
                  </a:schemeClr>
                </a:solidFill>
                <a:latin typeface="+mj-lt"/>
                <a:cs typeface="Arial" panose="020B0604020202020204" pitchFamily="34" charset="0"/>
              </a:rPr>
              <a:t> Le Mans and CTAM rollout</a:t>
            </a:r>
          </a:p>
        </p:txBody>
      </p:sp>
      <p:sp>
        <p:nvSpPr>
          <p:cNvPr id="49" name="Oval 48">
            <a:extLst>
              <a:ext uri="{FF2B5EF4-FFF2-40B4-BE49-F238E27FC236}">
                <a16:creationId xmlns:a16="http://schemas.microsoft.com/office/drawing/2014/main" id="{49C47D39-0EA7-EE82-9E63-CE7781167222}"/>
              </a:ext>
            </a:extLst>
          </p:cNvPr>
          <p:cNvSpPr/>
          <p:nvPr/>
        </p:nvSpPr>
        <p:spPr>
          <a:xfrm>
            <a:off x="6180550" y="3622895"/>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50" name="Oval 49">
            <a:extLst>
              <a:ext uri="{FF2B5EF4-FFF2-40B4-BE49-F238E27FC236}">
                <a16:creationId xmlns:a16="http://schemas.microsoft.com/office/drawing/2014/main" id="{545CE7B7-B4D6-F39E-5CA8-5F0B5427E17E}"/>
              </a:ext>
            </a:extLst>
          </p:cNvPr>
          <p:cNvSpPr/>
          <p:nvPr/>
        </p:nvSpPr>
        <p:spPr>
          <a:xfrm>
            <a:off x="6180550" y="3934821"/>
            <a:ext cx="212725" cy="2127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51" name="Oval 50">
            <a:extLst>
              <a:ext uri="{FF2B5EF4-FFF2-40B4-BE49-F238E27FC236}">
                <a16:creationId xmlns:a16="http://schemas.microsoft.com/office/drawing/2014/main" id="{317B6BAB-0D46-127B-ACEF-E1BE73DFBF9C}"/>
              </a:ext>
            </a:extLst>
          </p:cNvPr>
          <p:cNvSpPr/>
          <p:nvPr/>
        </p:nvSpPr>
        <p:spPr>
          <a:xfrm>
            <a:off x="6180549" y="4498909"/>
            <a:ext cx="212725" cy="212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52" name="TextBox 51">
            <a:extLst>
              <a:ext uri="{FF2B5EF4-FFF2-40B4-BE49-F238E27FC236}">
                <a16:creationId xmlns:a16="http://schemas.microsoft.com/office/drawing/2014/main" id="{F5BEA545-B689-D88B-B76B-324F15C23CD2}"/>
              </a:ext>
            </a:extLst>
          </p:cNvPr>
          <p:cNvSpPr txBox="1"/>
          <p:nvPr/>
        </p:nvSpPr>
        <p:spPr>
          <a:xfrm>
            <a:off x="6487058" y="3552814"/>
            <a:ext cx="2277639"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D2C: </a:t>
            </a:r>
            <a:r>
              <a:rPr lang="it-IT" sz="830">
                <a:solidFill>
                  <a:schemeClr val="tx1">
                    <a:lumMod val="85000"/>
                    <a:lumOff val="15000"/>
                  </a:schemeClr>
                </a:solidFill>
                <a:latin typeface="+mj-lt"/>
                <a:cs typeface="Arial" panose="020B0604020202020204" pitchFamily="34" charset="0"/>
              </a:rPr>
              <a:t>Shopify migration complete: LB, SNZ, Charbonnel, LQX and W&amp;N FR launched</a:t>
            </a:r>
          </a:p>
        </p:txBody>
      </p:sp>
      <p:sp>
        <p:nvSpPr>
          <p:cNvPr id="53" name="TextBox 52">
            <a:extLst>
              <a:ext uri="{FF2B5EF4-FFF2-40B4-BE49-F238E27FC236}">
                <a16:creationId xmlns:a16="http://schemas.microsoft.com/office/drawing/2014/main" id="{D304ABF5-F7B9-90CB-56DA-DFDB2264C791}"/>
              </a:ext>
            </a:extLst>
          </p:cNvPr>
          <p:cNvSpPr txBox="1"/>
          <p:nvPr/>
        </p:nvSpPr>
        <p:spPr>
          <a:xfrm>
            <a:off x="6487059" y="3920456"/>
            <a:ext cx="2277640" cy="220060"/>
          </a:xfrm>
          <a:prstGeom prst="rect">
            <a:avLst/>
          </a:prstGeom>
          <a:noFill/>
        </p:spPr>
        <p:txBody>
          <a:bodyPr wrap="square">
            <a:spAutoFit/>
          </a:bodyPr>
          <a:lstStyle/>
          <a:p>
            <a:pPr>
              <a:defRPr/>
            </a:pPr>
            <a:r>
              <a:rPr lang="en-US" sz="830" b="1">
                <a:solidFill>
                  <a:schemeClr val="tx1">
                    <a:lumMod val="85000"/>
                    <a:lumOff val="15000"/>
                  </a:schemeClr>
                </a:solidFill>
                <a:latin typeface="+mj-lt"/>
              </a:rPr>
              <a:t>B2B: </a:t>
            </a:r>
            <a:r>
              <a:rPr lang="it-IT" sz="830">
                <a:solidFill>
                  <a:schemeClr val="tx1">
                    <a:lumMod val="85000"/>
                    <a:lumOff val="15000"/>
                  </a:schemeClr>
                </a:solidFill>
                <a:latin typeface="+mj-lt"/>
                <a:cs typeface="Arial" panose="020B0604020202020204" pitchFamily="34" charset="0"/>
              </a:rPr>
              <a:t>Merchandising, TBC</a:t>
            </a:r>
          </a:p>
        </p:txBody>
      </p:sp>
      <p:sp>
        <p:nvSpPr>
          <p:cNvPr id="54" name="TextBox 53">
            <a:extLst>
              <a:ext uri="{FF2B5EF4-FFF2-40B4-BE49-F238E27FC236}">
                <a16:creationId xmlns:a16="http://schemas.microsoft.com/office/drawing/2014/main" id="{00EF65CD-70D1-8199-055F-1C3731A63D71}"/>
              </a:ext>
            </a:extLst>
          </p:cNvPr>
          <p:cNvSpPr txBox="1"/>
          <p:nvPr/>
        </p:nvSpPr>
        <p:spPr>
          <a:xfrm>
            <a:off x="6487057" y="4432507"/>
            <a:ext cx="2352675"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OTHER: </a:t>
            </a:r>
            <a:r>
              <a:rPr lang="it-IT" sz="830">
                <a:solidFill>
                  <a:schemeClr val="tx1">
                    <a:lumMod val="85000"/>
                    <a:lumOff val="15000"/>
                  </a:schemeClr>
                </a:solidFill>
                <a:latin typeface="+mj-lt"/>
                <a:cs typeface="Arial" panose="020B0604020202020204" pitchFamily="34" charset="0"/>
              </a:rPr>
              <a:t>Product Data Platform, The Bank rebuild, Workflows M3 integration</a:t>
            </a:r>
            <a:endParaRPr lang="it-IT" sz="900">
              <a:solidFill>
                <a:schemeClr val="tx1">
                  <a:lumMod val="85000"/>
                  <a:lumOff val="15000"/>
                </a:schemeClr>
              </a:solidFill>
              <a:latin typeface="Colart Standard Light" pitchFamily="50" charset="0"/>
              <a:cs typeface="Arial" panose="020B0604020202020204" pitchFamily="34" charset="0"/>
            </a:endParaRPr>
          </a:p>
        </p:txBody>
      </p:sp>
      <p:sp>
        <p:nvSpPr>
          <p:cNvPr id="55" name="TextBox 54">
            <a:extLst>
              <a:ext uri="{FF2B5EF4-FFF2-40B4-BE49-F238E27FC236}">
                <a16:creationId xmlns:a16="http://schemas.microsoft.com/office/drawing/2014/main" id="{C33B7028-27B9-1E9F-F4AD-FA3A0A8B8CDA}"/>
              </a:ext>
            </a:extLst>
          </p:cNvPr>
          <p:cNvSpPr txBox="1"/>
          <p:nvPr/>
        </p:nvSpPr>
        <p:spPr>
          <a:xfrm>
            <a:off x="6487057" y="4205269"/>
            <a:ext cx="2277640" cy="220060"/>
          </a:xfrm>
          <a:prstGeom prst="rect">
            <a:avLst/>
          </a:prstGeom>
          <a:noFill/>
        </p:spPr>
        <p:txBody>
          <a:bodyPr wrap="square">
            <a:spAutoFit/>
          </a:bodyPr>
          <a:lstStyle/>
          <a:p>
            <a:pPr>
              <a:defRPr/>
            </a:pPr>
            <a:r>
              <a:rPr lang="it-IT" sz="830" b="1">
                <a:solidFill>
                  <a:schemeClr val="tx1">
                    <a:lumMod val="85000"/>
                    <a:lumOff val="15000"/>
                  </a:schemeClr>
                </a:solidFill>
                <a:latin typeface="+mj-lt"/>
                <a:cs typeface="Arial" panose="020B0604020202020204" pitchFamily="34" charset="0"/>
              </a:rPr>
              <a:t>STAM:</a:t>
            </a:r>
            <a:r>
              <a:rPr lang="it-IT" sz="830">
                <a:solidFill>
                  <a:schemeClr val="tx1">
                    <a:lumMod val="85000"/>
                    <a:lumOff val="15000"/>
                  </a:schemeClr>
                </a:solidFill>
                <a:latin typeface="+mj-lt"/>
                <a:cs typeface="Arial" panose="020B0604020202020204" pitchFamily="34" charset="0"/>
              </a:rPr>
              <a:t> WMS, Sensors, and DC7 rollout</a:t>
            </a:r>
          </a:p>
        </p:txBody>
      </p:sp>
      <p:sp>
        <p:nvSpPr>
          <p:cNvPr id="56" name="Oval 55">
            <a:extLst>
              <a:ext uri="{FF2B5EF4-FFF2-40B4-BE49-F238E27FC236}">
                <a16:creationId xmlns:a16="http://schemas.microsoft.com/office/drawing/2014/main" id="{8C72570C-7C24-C7D3-02E9-9A269E981714}"/>
              </a:ext>
            </a:extLst>
          </p:cNvPr>
          <p:cNvSpPr/>
          <p:nvPr/>
        </p:nvSpPr>
        <p:spPr>
          <a:xfrm>
            <a:off x="6174615" y="4208936"/>
            <a:ext cx="212725" cy="212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Tree>
    <p:extLst>
      <p:ext uri="{BB962C8B-B14F-4D97-AF65-F5344CB8AC3E}">
        <p14:creationId xmlns:p14="http://schemas.microsoft.com/office/powerpoint/2010/main" val="414037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A2328-D1B3-115A-F78C-C2E1224754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46FFEA-009A-6642-43BF-292D56612C75}"/>
              </a:ext>
            </a:extLst>
          </p:cNvPr>
          <p:cNvSpPr/>
          <p:nvPr/>
        </p:nvSpPr>
        <p:spPr>
          <a:xfrm>
            <a:off x="-18431" y="0"/>
            <a:ext cx="3714784" cy="35101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F2F3522-39F2-810E-A5D0-5015458D253B}"/>
              </a:ext>
            </a:extLst>
          </p:cNvPr>
          <p:cNvSpPr/>
          <p:nvPr/>
        </p:nvSpPr>
        <p:spPr>
          <a:xfrm>
            <a:off x="5341494" y="4110449"/>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9" name="Oval 38">
            <a:extLst>
              <a:ext uri="{FF2B5EF4-FFF2-40B4-BE49-F238E27FC236}">
                <a16:creationId xmlns:a16="http://schemas.microsoft.com/office/drawing/2014/main" id="{C643EC03-D31E-064A-0F1C-2F285BFB6EA1}"/>
              </a:ext>
            </a:extLst>
          </p:cNvPr>
          <p:cNvSpPr/>
          <p:nvPr/>
        </p:nvSpPr>
        <p:spPr>
          <a:xfrm>
            <a:off x="5341494" y="4504149"/>
            <a:ext cx="212725" cy="212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0" name="Oval 39">
            <a:extLst>
              <a:ext uri="{FF2B5EF4-FFF2-40B4-BE49-F238E27FC236}">
                <a16:creationId xmlns:a16="http://schemas.microsoft.com/office/drawing/2014/main" id="{38C2347B-A6C1-F602-5504-95D08075314D}"/>
              </a:ext>
            </a:extLst>
          </p:cNvPr>
          <p:cNvSpPr/>
          <p:nvPr/>
        </p:nvSpPr>
        <p:spPr>
          <a:xfrm>
            <a:off x="7087432" y="4116762"/>
            <a:ext cx="212725" cy="212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TextBox 41">
            <a:extLst>
              <a:ext uri="{FF2B5EF4-FFF2-40B4-BE49-F238E27FC236}">
                <a16:creationId xmlns:a16="http://schemas.microsoft.com/office/drawing/2014/main" id="{6C90824C-E2E6-C672-5C63-0A09DA7A391C}"/>
              </a:ext>
            </a:extLst>
          </p:cNvPr>
          <p:cNvSpPr txBox="1"/>
          <p:nvPr/>
        </p:nvSpPr>
        <p:spPr>
          <a:xfrm>
            <a:off x="5651055" y="4107274"/>
            <a:ext cx="952500" cy="219291"/>
          </a:xfrm>
          <a:prstGeom prst="rect">
            <a:avLst/>
          </a:prstGeom>
          <a:noFill/>
        </p:spPr>
        <p:txBody>
          <a:bodyPr>
            <a:spAutoFit/>
          </a:bodyPr>
          <a:lstStyle/>
          <a:p>
            <a:pPr>
              <a:defRPr/>
            </a:pPr>
            <a:r>
              <a:rPr lang="en-US" sz="825" b="1">
                <a:solidFill>
                  <a:schemeClr val="tx1">
                    <a:lumMod val="85000"/>
                    <a:lumOff val="15000"/>
                  </a:schemeClr>
                </a:solidFill>
                <a:latin typeface="Colart Standard" pitchFamily="50" charset="0"/>
              </a:rPr>
              <a:t>B2B</a:t>
            </a:r>
          </a:p>
        </p:txBody>
      </p:sp>
      <p:sp>
        <p:nvSpPr>
          <p:cNvPr id="43" name="TextBox 42">
            <a:extLst>
              <a:ext uri="{FF2B5EF4-FFF2-40B4-BE49-F238E27FC236}">
                <a16:creationId xmlns:a16="http://schemas.microsoft.com/office/drawing/2014/main" id="{9BA6CEA1-B59D-0BA0-7159-50D78CC95FB0}"/>
              </a:ext>
            </a:extLst>
          </p:cNvPr>
          <p:cNvSpPr txBox="1"/>
          <p:nvPr/>
        </p:nvSpPr>
        <p:spPr>
          <a:xfrm>
            <a:off x="5651055" y="4512086"/>
            <a:ext cx="952500" cy="219291"/>
          </a:xfrm>
          <a:prstGeom prst="rect">
            <a:avLst/>
          </a:prstGeom>
          <a:noFill/>
        </p:spPr>
        <p:txBody>
          <a:bodyPr>
            <a:spAutoFit/>
          </a:bodyPr>
          <a:lstStyle/>
          <a:p>
            <a:pPr>
              <a:defRPr/>
            </a:pPr>
            <a:r>
              <a:rPr lang="en-US" sz="825" b="1">
                <a:solidFill>
                  <a:schemeClr val="tx1">
                    <a:lumMod val="85000"/>
                    <a:lumOff val="15000"/>
                  </a:schemeClr>
                </a:solidFill>
                <a:latin typeface="Colart Standard" pitchFamily="50" charset="0"/>
              </a:rPr>
              <a:t>D2C</a:t>
            </a:r>
          </a:p>
        </p:txBody>
      </p:sp>
      <p:sp>
        <p:nvSpPr>
          <p:cNvPr id="44" name="TextBox 43">
            <a:extLst>
              <a:ext uri="{FF2B5EF4-FFF2-40B4-BE49-F238E27FC236}">
                <a16:creationId xmlns:a16="http://schemas.microsoft.com/office/drawing/2014/main" id="{95CA25AD-1659-DB02-BCE3-9A1D22680F03}"/>
              </a:ext>
            </a:extLst>
          </p:cNvPr>
          <p:cNvSpPr txBox="1"/>
          <p:nvPr/>
        </p:nvSpPr>
        <p:spPr>
          <a:xfrm>
            <a:off x="7396992" y="4124700"/>
            <a:ext cx="1747007" cy="600164"/>
          </a:xfrm>
          <a:prstGeom prst="rect">
            <a:avLst/>
          </a:prstGeom>
          <a:noFill/>
        </p:spPr>
        <p:txBody>
          <a:bodyPr wrap="square">
            <a:spAutoFit/>
          </a:bodyPr>
          <a:lstStyle/>
          <a:p>
            <a:pPr>
              <a:defRPr/>
            </a:pPr>
            <a:r>
              <a:rPr lang="en-US" sz="825" b="1" dirty="0">
                <a:solidFill>
                  <a:schemeClr val="tx1">
                    <a:lumMod val="85000"/>
                    <a:lumOff val="15000"/>
                  </a:schemeClr>
                </a:solidFill>
                <a:latin typeface="Colart Standard" pitchFamily="50" charset="0"/>
              </a:rPr>
              <a:t>OTHER </a:t>
            </a:r>
            <a:r>
              <a:rPr lang="en-US" sz="825" dirty="0">
                <a:solidFill>
                  <a:schemeClr val="tx1">
                    <a:lumMod val="85000"/>
                    <a:lumOff val="15000"/>
                  </a:schemeClr>
                </a:solidFill>
                <a:latin typeface="Colart Standard" pitchFamily="50" charset="0"/>
              </a:rPr>
              <a:t>(Bloomreach, Colart Info, Colart.com, Intranet, PIM, Store Locator, The Bank, Waste Packaging, Workflows)</a:t>
            </a:r>
          </a:p>
        </p:txBody>
      </p:sp>
      <p:grpSp>
        <p:nvGrpSpPr>
          <p:cNvPr id="2" name="Group 1">
            <a:extLst>
              <a:ext uri="{FF2B5EF4-FFF2-40B4-BE49-F238E27FC236}">
                <a16:creationId xmlns:a16="http://schemas.microsoft.com/office/drawing/2014/main" id="{33398DBF-B2F0-3A68-15C9-36885D2DE54E}"/>
              </a:ext>
            </a:extLst>
          </p:cNvPr>
          <p:cNvGrpSpPr>
            <a:grpSpLocks/>
          </p:cNvGrpSpPr>
          <p:nvPr/>
        </p:nvGrpSpPr>
        <p:grpSpPr bwMode="auto">
          <a:xfrm>
            <a:off x="3899492" y="508949"/>
            <a:ext cx="4806869" cy="3436203"/>
            <a:chOff x="210305" y="2514903"/>
            <a:chExt cx="4999278" cy="3572237"/>
          </a:xfrm>
        </p:grpSpPr>
        <p:grpSp>
          <p:nvGrpSpPr>
            <p:cNvPr id="17427" name="Group 33">
              <a:extLst>
                <a:ext uri="{FF2B5EF4-FFF2-40B4-BE49-F238E27FC236}">
                  <a16:creationId xmlns:a16="http://schemas.microsoft.com/office/drawing/2014/main" id="{56F17F2F-A646-DFA0-3EA5-D432AE03F870}"/>
                </a:ext>
              </a:extLst>
            </p:cNvPr>
            <p:cNvGrpSpPr>
              <a:grpSpLocks/>
            </p:cNvGrpSpPr>
            <p:nvPr/>
          </p:nvGrpSpPr>
          <p:grpSpPr bwMode="auto">
            <a:xfrm>
              <a:off x="1883811" y="2724274"/>
              <a:ext cx="2942957" cy="3362866"/>
              <a:chOff x="1158984" y="1905267"/>
              <a:chExt cx="2497680" cy="2854058"/>
            </a:xfrm>
          </p:grpSpPr>
          <p:sp>
            <p:nvSpPr>
              <p:cNvPr id="6" name="Freeform 6">
                <a:extLst>
                  <a:ext uri="{FF2B5EF4-FFF2-40B4-BE49-F238E27FC236}">
                    <a16:creationId xmlns:a16="http://schemas.microsoft.com/office/drawing/2014/main" id="{550ECCF3-B2A4-86C4-139D-7AA38C032BAA}"/>
                  </a:ext>
                </a:extLst>
              </p:cNvPr>
              <p:cNvSpPr>
                <a:spLocks/>
              </p:cNvSpPr>
              <p:nvPr/>
            </p:nvSpPr>
            <p:spPr bwMode="auto">
              <a:xfrm>
                <a:off x="1417736" y="1905267"/>
                <a:ext cx="2238928" cy="2854058"/>
              </a:xfrm>
              <a:custGeom>
                <a:avLst/>
                <a:gdLst>
                  <a:gd name="T0" fmla="*/ 334 w 922"/>
                  <a:gd name="T1" fmla="*/ 0 h 1176"/>
                  <a:gd name="T2" fmla="*/ 334 w 922"/>
                  <a:gd name="T3" fmla="*/ 148 h 1176"/>
                  <a:gd name="T4" fmla="*/ 774 w 922"/>
                  <a:gd name="T5" fmla="*/ 588 h 1176"/>
                  <a:gd name="T6" fmla="*/ 334 w 922"/>
                  <a:gd name="T7" fmla="*/ 1029 h 1176"/>
                  <a:gd name="T8" fmla="*/ 84 w 922"/>
                  <a:gd name="T9" fmla="*/ 951 h 1176"/>
                  <a:gd name="T10" fmla="*/ 0 w 922"/>
                  <a:gd name="T11" fmla="*/ 1072 h 1176"/>
                  <a:gd name="T12" fmla="*/ 334 w 922"/>
                  <a:gd name="T13" fmla="*/ 1176 h 1176"/>
                  <a:gd name="T14" fmla="*/ 922 w 922"/>
                  <a:gd name="T15" fmla="*/ 588 h 1176"/>
                  <a:gd name="T16" fmla="*/ 334 w 922"/>
                  <a:gd name="T17"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1176">
                    <a:moveTo>
                      <a:pt x="334" y="0"/>
                    </a:moveTo>
                    <a:cubicBezTo>
                      <a:pt x="334" y="148"/>
                      <a:pt x="334" y="148"/>
                      <a:pt x="334" y="148"/>
                    </a:cubicBezTo>
                    <a:cubicBezTo>
                      <a:pt x="577" y="148"/>
                      <a:pt x="774" y="345"/>
                      <a:pt x="774" y="588"/>
                    </a:cubicBezTo>
                    <a:cubicBezTo>
                      <a:pt x="774" y="831"/>
                      <a:pt x="577" y="1029"/>
                      <a:pt x="334" y="1029"/>
                    </a:cubicBezTo>
                    <a:cubicBezTo>
                      <a:pt x="241" y="1029"/>
                      <a:pt x="155" y="1000"/>
                      <a:pt x="84" y="951"/>
                    </a:cubicBezTo>
                    <a:cubicBezTo>
                      <a:pt x="0" y="1072"/>
                      <a:pt x="0" y="1072"/>
                      <a:pt x="0" y="1072"/>
                    </a:cubicBezTo>
                    <a:cubicBezTo>
                      <a:pt x="95" y="1137"/>
                      <a:pt x="210" y="1176"/>
                      <a:pt x="334" y="1176"/>
                    </a:cubicBezTo>
                    <a:cubicBezTo>
                      <a:pt x="658" y="1176"/>
                      <a:pt x="922" y="913"/>
                      <a:pt x="922" y="588"/>
                    </a:cubicBezTo>
                    <a:cubicBezTo>
                      <a:pt x="922" y="264"/>
                      <a:pt x="658" y="0"/>
                      <a:pt x="334" y="0"/>
                    </a:cubicBezTo>
                    <a:close/>
                  </a:path>
                </a:pathLst>
              </a:custGeom>
              <a:solidFill>
                <a:schemeClr val="accent3"/>
              </a:solidFill>
              <a:ln>
                <a:noFill/>
              </a:ln>
            </p:spPr>
            <p:txBody>
              <a:bodyPr lIns="68580" tIns="34290" rIns="68580" bIns="34290"/>
              <a:lstStyle/>
              <a:p>
                <a:pPr>
                  <a:defRPr/>
                </a:pPr>
                <a:endParaRPr lang="en-US" sz="1013">
                  <a:latin typeface="Colart Standard Light" pitchFamily="50" charset="0"/>
                </a:endParaRPr>
              </a:p>
            </p:txBody>
          </p:sp>
          <p:sp>
            <p:nvSpPr>
              <p:cNvPr id="5" name="Oval 5">
                <a:extLst>
                  <a:ext uri="{FF2B5EF4-FFF2-40B4-BE49-F238E27FC236}">
                    <a16:creationId xmlns:a16="http://schemas.microsoft.com/office/drawing/2014/main" id="{208C38EA-46FF-FD1A-FDD5-0A4EF5BB6967}"/>
                  </a:ext>
                </a:extLst>
              </p:cNvPr>
              <p:cNvSpPr>
                <a:spLocks noChangeArrowheads="1"/>
              </p:cNvSpPr>
              <p:nvPr/>
            </p:nvSpPr>
            <p:spPr bwMode="auto">
              <a:xfrm>
                <a:off x="1158984" y="2271053"/>
                <a:ext cx="2138302" cy="2139196"/>
              </a:xfrm>
              <a:prstGeom prst="ellipse">
                <a:avLst/>
              </a:prstGeom>
              <a:solidFill>
                <a:srgbClr val="E6E7E8"/>
              </a:solidFill>
              <a:ln>
                <a:noFill/>
              </a:ln>
            </p:spPr>
            <p:txBody>
              <a:bodyPr lIns="68580" tIns="34290" rIns="68580" bIns="34290"/>
              <a:lstStyle/>
              <a:p>
                <a:pPr>
                  <a:defRPr/>
                </a:pPr>
                <a:endParaRPr lang="en-US" sz="1013">
                  <a:latin typeface="Colart Standard Light" pitchFamily="50" charset="0"/>
                </a:endParaRPr>
              </a:p>
            </p:txBody>
          </p:sp>
        </p:grpSp>
        <p:sp>
          <p:nvSpPr>
            <p:cNvPr id="54" name="TextBox 53">
              <a:extLst>
                <a:ext uri="{FF2B5EF4-FFF2-40B4-BE49-F238E27FC236}">
                  <a16:creationId xmlns:a16="http://schemas.microsoft.com/office/drawing/2014/main" id="{ACE9C2FD-CD88-78E2-EC7B-EF56FD452D46}"/>
                </a:ext>
              </a:extLst>
            </p:cNvPr>
            <p:cNvSpPr txBox="1"/>
            <p:nvPr/>
          </p:nvSpPr>
          <p:spPr>
            <a:xfrm>
              <a:off x="3958458" y="2514903"/>
              <a:ext cx="1028977" cy="383953"/>
            </a:xfrm>
            <a:prstGeom prst="rect">
              <a:avLst/>
            </a:prstGeom>
            <a:noFill/>
          </p:spPr>
          <p:txBody>
            <a:bodyPr>
              <a:spAutoFit/>
            </a:bodyPr>
            <a:lstStyle/>
            <a:p>
              <a:pPr>
                <a:defRPr/>
              </a:pPr>
              <a:r>
                <a:rPr lang="en-US" b="1">
                  <a:solidFill>
                    <a:schemeClr val="tx1">
                      <a:lumMod val="85000"/>
                      <a:lumOff val="15000"/>
                    </a:schemeClr>
                  </a:solidFill>
                  <a:latin typeface="Colart Standard Light" pitchFamily="50" charset="0"/>
                </a:rPr>
                <a:t>19%</a:t>
              </a:r>
            </a:p>
          </p:txBody>
        </p:sp>
        <p:sp>
          <p:nvSpPr>
            <p:cNvPr id="55" name="TextBox 54">
              <a:extLst>
                <a:ext uri="{FF2B5EF4-FFF2-40B4-BE49-F238E27FC236}">
                  <a16:creationId xmlns:a16="http://schemas.microsoft.com/office/drawing/2014/main" id="{B8134059-CA65-A591-6638-00820C811B53}"/>
                </a:ext>
              </a:extLst>
            </p:cNvPr>
            <p:cNvSpPr txBox="1"/>
            <p:nvPr/>
          </p:nvSpPr>
          <p:spPr>
            <a:xfrm>
              <a:off x="210305" y="4223575"/>
              <a:ext cx="1189887" cy="383953"/>
            </a:xfrm>
            <a:prstGeom prst="rect">
              <a:avLst/>
            </a:prstGeom>
            <a:noFill/>
          </p:spPr>
          <p:txBody>
            <a:bodyPr>
              <a:spAutoFit/>
            </a:bodyPr>
            <a:lstStyle/>
            <a:p>
              <a:pPr algn="r">
                <a:defRPr/>
              </a:pPr>
              <a:r>
                <a:rPr lang="en-US" b="1">
                  <a:solidFill>
                    <a:schemeClr val="tx1">
                      <a:lumMod val="85000"/>
                      <a:lumOff val="15000"/>
                    </a:schemeClr>
                  </a:solidFill>
                  <a:latin typeface="Colart Standard Light" pitchFamily="50" charset="0"/>
                </a:rPr>
                <a:t>47%</a:t>
              </a:r>
            </a:p>
          </p:txBody>
        </p:sp>
        <p:sp>
          <p:nvSpPr>
            <p:cNvPr id="57" name="TextBox 56">
              <a:extLst>
                <a:ext uri="{FF2B5EF4-FFF2-40B4-BE49-F238E27FC236}">
                  <a16:creationId xmlns:a16="http://schemas.microsoft.com/office/drawing/2014/main" id="{B525E85C-0839-F677-12E1-04B0A22F133D}"/>
                </a:ext>
              </a:extLst>
            </p:cNvPr>
            <p:cNvSpPr txBox="1"/>
            <p:nvPr/>
          </p:nvSpPr>
          <p:spPr>
            <a:xfrm>
              <a:off x="3903249" y="5258022"/>
              <a:ext cx="1306334" cy="383953"/>
            </a:xfrm>
            <a:prstGeom prst="rect">
              <a:avLst/>
            </a:prstGeom>
            <a:noFill/>
          </p:spPr>
          <p:txBody>
            <a:bodyPr>
              <a:spAutoFit/>
            </a:bodyPr>
            <a:lstStyle/>
            <a:p>
              <a:pPr algn="r">
                <a:defRPr/>
              </a:pPr>
              <a:r>
                <a:rPr lang="en-US" b="1">
                  <a:solidFill>
                    <a:schemeClr val="tx1">
                      <a:lumMod val="85000"/>
                      <a:lumOff val="15000"/>
                    </a:schemeClr>
                  </a:solidFill>
                  <a:latin typeface="Colart Standard Light" pitchFamily="50" charset="0"/>
                </a:rPr>
                <a:t>34%</a:t>
              </a:r>
            </a:p>
          </p:txBody>
        </p:sp>
      </p:grpSp>
      <p:sp>
        <p:nvSpPr>
          <p:cNvPr id="58" name="Rectangle 57">
            <a:extLst>
              <a:ext uri="{FF2B5EF4-FFF2-40B4-BE49-F238E27FC236}">
                <a16:creationId xmlns:a16="http://schemas.microsoft.com/office/drawing/2014/main" id="{F1AC7012-3811-9373-7D72-E8DEA56369A2}"/>
              </a:ext>
            </a:extLst>
          </p:cNvPr>
          <p:cNvSpPr/>
          <p:nvPr/>
        </p:nvSpPr>
        <p:spPr>
          <a:xfrm>
            <a:off x="340112" y="1325150"/>
            <a:ext cx="2981363" cy="1569660"/>
          </a:xfrm>
          <a:prstGeom prst="rect">
            <a:avLst/>
          </a:prstGeom>
        </p:spPr>
        <p:txBody>
          <a:bodyPr wrap="square">
            <a:spAutoFit/>
          </a:bodyPr>
          <a:lstStyle/>
          <a:p>
            <a:r>
              <a:rPr lang="en-GB" sz="1200" dirty="0"/>
              <a:t>Managing website bugs and change requests is essential for keeping our websites running smoothly and ensuring a seamless user experience.</a:t>
            </a:r>
          </a:p>
          <a:p>
            <a:endParaRPr lang="en-GB" sz="1200" dirty="0"/>
          </a:p>
          <a:p>
            <a:r>
              <a:rPr lang="en-GB" sz="1200" dirty="0"/>
              <a:t>This work is crucial for maintaining site reliability and improving functionality and performance over time.</a:t>
            </a:r>
          </a:p>
        </p:txBody>
      </p:sp>
      <p:sp>
        <p:nvSpPr>
          <p:cNvPr id="59" name="TextBox 58">
            <a:extLst>
              <a:ext uri="{FF2B5EF4-FFF2-40B4-BE49-F238E27FC236}">
                <a16:creationId xmlns:a16="http://schemas.microsoft.com/office/drawing/2014/main" id="{4416A0E4-0D0B-1947-4B31-08A9515CC16F}"/>
              </a:ext>
            </a:extLst>
          </p:cNvPr>
          <p:cNvSpPr txBox="1"/>
          <p:nvPr/>
        </p:nvSpPr>
        <p:spPr>
          <a:xfrm>
            <a:off x="340112" y="1017373"/>
            <a:ext cx="2886873" cy="307777"/>
          </a:xfrm>
          <a:prstGeom prst="rect">
            <a:avLst/>
          </a:prstGeom>
          <a:noFill/>
        </p:spPr>
        <p:txBody>
          <a:bodyPr wrap="square">
            <a:spAutoFit/>
          </a:bodyPr>
          <a:lstStyle/>
          <a:p>
            <a:pPr>
              <a:defRPr/>
            </a:pPr>
            <a:r>
              <a:rPr lang="en-US" sz="1400" b="1" dirty="0">
                <a:solidFill>
                  <a:schemeClr val="tx1">
                    <a:lumMod val="85000"/>
                    <a:lumOff val="15000"/>
                  </a:schemeClr>
                </a:solidFill>
              </a:rPr>
              <a:t>By platform/application</a:t>
            </a:r>
          </a:p>
        </p:txBody>
      </p:sp>
      <p:sp>
        <p:nvSpPr>
          <p:cNvPr id="3" name="Title 2">
            <a:extLst>
              <a:ext uri="{FF2B5EF4-FFF2-40B4-BE49-F238E27FC236}">
                <a16:creationId xmlns:a16="http://schemas.microsoft.com/office/drawing/2014/main" id="{6F5BCC03-ACA9-614B-ED5E-8D3B4017923F}"/>
              </a:ext>
            </a:extLst>
          </p:cNvPr>
          <p:cNvSpPr>
            <a:spLocks noGrp="1"/>
          </p:cNvSpPr>
          <p:nvPr>
            <p:ph type="ctrTitle"/>
          </p:nvPr>
        </p:nvSpPr>
        <p:spPr>
          <a:xfrm>
            <a:off x="419100" y="366231"/>
            <a:ext cx="8318499" cy="472559"/>
          </a:xfrm>
          <a:prstGeom prst="rect">
            <a:avLst/>
          </a:prstGeom>
        </p:spPr>
        <p:txBody>
          <a:bodyPr>
            <a:normAutofit/>
          </a:bodyPr>
          <a:lstStyle/>
          <a:p>
            <a:r>
              <a:rPr lang="en-GB" dirty="0">
                <a:solidFill>
                  <a:schemeClr val="accent5"/>
                </a:solidFill>
              </a:rPr>
              <a:t>BAU</a:t>
            </a:r>
          </a:p>
        </p:txBody>
      </p:sp>
      <p:sp>
        <p:nvSpPr>
          <p:cNvPr id="10" name="Rectangle 9">
            <a:extLst>
              <a:ext uri="{FF2B5EF4-FFF2-40B4-BE49-F238E27FC236}">
                <a16:creationId xmlns:a16="http://schemas.microsoft.com/office/drawing/2014/main" id="{F7CC00DC-4F21-D9FD-3049-79131B25DC26}"/>
              </a:ext>
            </a:extLst>
          </p:cNvPr>
          <p:cNvSpPr/>
          <p:nvPr/>
        </p:nvSpPr>
        <p:spPr>
          <a:xfrm>
            <a:off x="-6554" y="3503292"/>
            <a:ext cx="1857600" cy="13639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A16322F-9D3C-D2FE-4A0A-4BBBA1B7B22F}"/>
              </a:ext>
            </a:extLst>
          </p:cNvPr>
          <p:cNvSpPr/>
          <p:nvPr/>
        </p:nvSpPr>
        <p:spPr>
          <a:xfrm>
            <a:off x="1838545" y="3510116"/>
            <a:ext cx="1857600" cy="13571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3">
            <a:extLst>
              <a:ext uri="{FF2B5EF4-FFF2-40B4-BE49-F238E27FC236}">
                <a16:creationId xmlns:a16="http://schemas.microsoft.com/office/drawing/2014/main" id="{FD45CE39-7256-3DFE-6DBB-F0C4FC640387}"/>
              </a:ext>
            </a:extLst>
          </p:cNvPr>
          <p:cNvSpPr txBox="1">
            <a:spLocks/>
          </p:cNvSpPr>
          <p:nvPr/>
        </p:nvSpPr>
        <p:spPr>
          <a:xfrm>
            <a:off x="174453" y="3543299"/>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accent5"/>
                </a:solidFill>
                <a:latin typeface="+mn-lt"/>
              </a:rPr>
              <a:t>Change</a:t>
            </a:r>
          </a:p>
          <a:p>
            <a:pPr algn="ctr"/>
            <a:r>
              <a:rPr lang="en-GB" sz="1400">
                <a:solidFill>
                  <a:schemeClr val="accent5"/>
                </a:solidFill>
                <a:latin typeface="+mn-lt"/>
              </a:rPr>
              <a:t>modification outside of original design</a:t>
            </a:r>
          </a:p>
        </p:txBody>
      </p:sp>
      <p:sp>
        <p:nvSpPr>
          <p:cNvPr id="53" name="Title 3">
            <a:extLst>
              <a:ext uri="{FF2B5EF4-FFF2-40B4-BE49-F238E27FC236}">
                <a16:creationId xmlns:a16="http://schemas.microsoft.com/office/drawing/2014/main" id="{BC33D38B-EAE9-6CC2-8C6E-B665255B19FD}"/>
              </a:ext>
            </a:extLst>
          </p:cNvPr>
          <p:cNvSpPr txBox="1">
            <a:spLocks/>
          </p:cNvSpPr>
          <p:nvPr/>
        </p:nvSpPr>
        <p:spPr>
          <a:xfrm>
            <a:off x="2027559" y="3543298"/>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endParaRPr lang="en-GB" sz="1400">
              <a:solidFill>
                <a:schemeClr val="bg1"/>
              </a:solidFill>
              <a:latin typeface="+mn-lt"/>
            </a:endParaRPr>
          </a:p>
        </p:txBody>
      </p:sp>
      <p:sp>
        <p:nvSpPr>
          <p:cNvPr id="11" name="Date Placeholder 10">
            <a:extLst>
              <a:ext uri="{FF2B5EF4-FFF2-40B4-BE49-F238E27FC236}">
                <a16:creationId xmlns:a16="http://schemas.microsoft.com/office/drawing/2014/main" id="{0F2F97C4-905B-1CDB-686B-753F7E04D291}"/>
              </a:ext>
            </a:extLst>
          </p:cNvPr>
          <p:cNvSpPr>
            <a:spLocks noGrp="1"/>
          </p:cNvSpPr>
          <p:nvPr>
            <p:ph type="dt" sz="half" idx="2"/>
          </p:nvPr>
        </p:nvSpPr>
        <p:spPr/>
        <p:txBody>
          <a:bodyPr/>
          <a:lstStyle/>
          <a:p>
            <a:fld id="{A33E6F64-70B2-432C-AD40-54C7B0C476A7}" type="datetime3">
              <a:rPr lang="en-GB" smtClean="0"/>
              <a:t>15 January, 2025</a:t>
            </a:fld>
            <a:endParaRPr lang="en-GB"/>
          </a:p>
        </p:txBody>
      </p:sp>
      <p:sp>
        <p:nvSpPr>
          <p:cNvPr id="12" name="Footer Placeholder 11">
            <a:extLst>
              <a:ext uri="{FF2B5EF4-FFF2-40B4-BE49-F238E27FC236}">
                <a16:creationId xmlns:a16="http://schemas.microsoft.com/office/drawing/2014/main" id="{4411F371-20AD-C86C-D506-905682C2ADE3}"/>
              </a:ext>
            </a:extLst>
          </p:cNvPr>
          <p:cNvSpPr>
            <a:spLocks noGrp="1"/>
          </p:cNvSpPr>
          <p:nvPr>
            <p:ph type="ftr" sz="quarter" idx="3"/>
          </p:nvPr>
        </p:nvSpPr>
        <p:spPr/>
        <p:txBody>
          <a:bodyPr/>
          <a:lstStyle/>
          <a:p>
            <a:r>
              <a:rPr lang="en-US" dirty="0"/>
              <a:t>Celebrating 2024 - Technology</a:t>
            </a:r>
          </a:p>
        </p:txBody>
      </p:sp>
      <p:sp>
        <p:nvSpPr>
          <p:cNvPr id="13" name="Slide Number Placeholder 12">
            <a:extLst>
              <a:ext uri="{FF2B5EF4-FFF2-40B4-BE49-F238E27FC236}">
                <a16:creationId xmlns:a16="http://schemas.microsoft.com/office/drawing/2014/main" id="{391E109E-95D1-5B3D-F786-F41C15EF6A3A}"/>
              </a:ext>
            </a:extLst>
          </p:cNvPr>
          <p:cNvSpPr>
            <a:spLocks noGrp="1"/>
          </p:cNvSpPr>
          <p:nvPr>
            <p:ph type="sldNum" sz="quarter" idx="4"/>
          </p:nvPr>
        </p:nvSpPr>
        <p:spPr/>
        <p:txBody>
          <a:bodyPr/>
          <a:lstStyle/>
          <a:p>
            <a:pPr algn="r">
              <a:defRPr/>
            </a:pPr>
            <a:fld id="{282A0A07-47CC-DB44-A11B-D8673270CCE0}" type="slidenum">
              <a:rPr lang="en-US" sz="800" smtClean="0">
                <a:cs typeface="Arial" panose="020B0604020202020204" pitchFamily="34" charset="0"/>
              </a:rPr>
              <a:pPr algn="r">
                <a:defRPr/>
              </a:pPr>
              <a:t>6</a:t>
            </a:fld>
            <a:endParaRPr lang="en-US" sz="800">
              <a:cs typeface="Arial" panose="020B0604020202020204" pitchFamily="34" charset="0"/>
            </a:endParaRPr>
          </a:p>
        </p:txBody>
      </p:sp>
      <p:sp>
        <p:nvSpPr>
          <p:cNvPr id="14" name="Title 3">
            <a:extLst>
              <a:ext uri="{FF2B5EF4-FFF2-40B4-BE49-F238E27FC236}">
                <a16:creationId xmlns:a16="http://schemas.microsoft.com/office/drawing/2014/main" id="{41F4409A-658D-A968-EC0E-6E7A4D3A347D}"/>
              </a:ext>
            </a:extLst>
          </p:cNvPr>
          <p:cNvSpPr txBox="1">
            <a:spLocks/>
          </p:cNvSpPr>
          <p:nvPr/>
        </p:nvSpPr>
        <p:spPr>
          <a:xfrm>
            <a:off x="2040060" y="3516940"/>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algn="ctr"/>
            <a:r>
              <a:rPr lang="en-GB" sz="2400">
                <a:solidFill>
                  <a:schemeClr val="bg1"/>
                </a:solidFill>
                <a:latin typeface="+mn-lt"/>
              </a:rPr>
              <a:t>Bug</a:t>
            </a:r>
          </a:p>
          <a:p>
            <a:pPr algn="ctr"/>
            <a:r>
              <a:rPr lang="en-GB" sz="1400">
                <a:solidFill>
                  <a:schemeClr val="bg1"/>
                </a:solidFill>
                <a:latin typeface="+mn-lt"/>
              </a:rPr>
              <a:t>Issues or not working as designed</a:t>
            </a:r>
          </a:p>
        </p:txBody>
      </p:sp>
      <p:sp>
        <p:nvSpPr>
          <p:cNvPr id="19" name="Freeform 6">
            <a:extLst>
              <a:ext uri="{FF2B5EF4-FFF2-40B4-BE49-F238E27FC236}">
                <a16:creationId xmlns:a16="http://schemas.microsoft.com/office/drawing/2014/main" id="{AD719901-5449-8B05-3633-AE7415E7A781}"/>
              </a:ext>
            </a:extLst>
          </p:cNvPr>
          <p:cNvSpPr>
            <a:spLocks/>
          </p:cNvSpPr>
          <p:nvPr/>
        </p:nvSpPr>
        <p:spPr bwMode="auto">
          <a:xfrm rot="11081344">
            <a:off x="5095742" y="685500"/>
            <a:ext cx="2536544" cy="3234805"/>
          </a:xfrm>
          <a:custGeom>
            <a:avLst/>
            <a:gdLst>
              <a:gd name="T0" fmla="*/ 334 w 922"/>
              <a:gd name="T1" fmla="*/ 0 h 1176"/>
              <a:gd name="T2" fmla="*/ 334 w 922"/>
              <a:gd name="T3" fmla="*/ 148 h 1176"/>
              <a:gd name="T4" fmla="*/ 774 w 922"/>
              <a:gd name="T5" fmla="*/ 588 h 1176"/>
              <a:gd name="T6" fmla="*/ 334 w 922"/>
              <a:gd name="T7" fmla="*/ 1029 h 1176"/>
              <a:gd name="T8" fmla="*/ 84 w 922"/>
              <a:gd name="T9" fmla="*/ 951 h 1176"/>
              <a:gd name="T10" fmla="*/ 0 w 922"/>
              <a:gd name="T11" fmla="*/ 1072 h 1176"/>
              <a:gd name="T12" fmla="*/ 334 w 922"/>
              <a:gd name="T13" fmla="*/ 1176 h 1176"/>
              <a:gd name="T14" fmla="*/ 922 w 922"/>
              <a:gd name="T15" fmla="*/ 588 h 1176"/>
              <a:gd name="T16" fmla="*/ 334 w 922"/>
              <a:gd name="T17"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1176">
                <a:moveTo>
                  <a:pt x="334" y="0"/>
                </a:moveTo>
                <a:cubicBezTo>
                  <a:pt x="334" y="148"/>
                  <a:pt x="334" y="148"/>
                  <a:pt x="334" y="148"/>
                </a:cubicBezTo>
                <a:cubicBezTo>
                  <a:pt x="577" y="148"/>
                  <a:pt x="774" y="345"/>
                  <a:pt x="774" y="588"/>
                </a:cubicBezTo>
                <a:cubicBezTo>
                  <a:pt x="774" y="831"/>
                  <a:pt x="577" y="1029"/>
                  <a:pt x="334" y="1029"/>
                </a:cubicBezTo>
                <a:cubicBezTo>
                  <a:pt x="241" y="1029"/>
                  <a:pt x="155" y="1000"/>
                  <a:pt x="84" y="951"/>
                </a:cubicBezTo>
                <a:cubicBezTo>
                  <a:pt x="0" y="1072"/>
                  <a:pt x="0" y="1072"/>
                  <a:pt x="0" y="1072"/>
                </a:cubicBezTo>
                <a:cubicBezTo>
                  <a:pt x="95" y="1137"/>
                  <a:pt x="210" y="1176"/>
                  <a:pt x="334" y="1176"/>
                </a:cubicBezTo>
                <a:cubicBezTo>
                  <a:pt x="658" y="1176"/>
                  <a:pt x="922" y="913"/>
                  <a:pt x="922" y="588"/>
                </a:cubicBezTo>
                <a:cubicBezTo>
                  <a:pt x="922" y="264"/>
                  <a:pt x="658" y="0"/>
                  <a:pt x="334" y="0"/>
                </a:cubicBezTo>
                <a:close/>
              </a:path>
            </a:pathLst>
          </a:custGeom>
          <a:solidFill>
            <a:schemeClr val="accent1"/>
          </a:solidFill>
          <a:ln>
            <a:noFill/>
          </a:ln>
        </p:spPr>
        <p:txBody>
          <a:bodyPr lIns="68580" tIns="34290" rIns="68580" bIns="34290"/>
          <a:lstStyle/>
          <a:p>
            <a:pPr>
              <a:defRPr/>
            </a:pPr>
            <a:endParaRPr lang="en-US" sz="1013">
              <a:latin typeface="Colart Standard Light" pitchFamily="50" charset="0"/>
            </a:endParaRPr>
          </a:p>
        </p:txBody>
      </p:sp>
      <p:sp>
        <p:nvSpPr>
          <p:cNvPr id="18" name="Freeform 8">
            <a:extLst>
              <a:ext uri="{FF2B5EF4-FFF2-40B4-BE49-F238E27FC236}">
                <a16:creationId xmlns:a16="http://schemas.microsoft.com/office/drawing/2014/main" id="{C2DBB44B-70BF-1AA5-FE01-27A5895887F7}"/>
              </a:ext>
            </a:extLst>
          </p:cNvPr>
          <p:cNvSpPr>
            <a:spLocks/>
          </p:cNvSpPr>
          <p:nvPr/>
        </p:nvSpPr>
        <p:spPr bwMode="auto">
          <a:xfrm rot="1739484">
            <a:off x="6626813" y="691458"/>
            <a:ext cx="775621" cy="555759"/>
          </a:xfrm>
          <a:custGeom>
            <a:avLst/>
            <a:gdLst>
              <a:gd name="T0" fmla="*/ 282 w 282"/>
              <a:gd name="T1" fmla="*/ 148 h 202"/>
              <a:gd name="T2" fmla="*/ 282 w 282"/>
              <a:gd name="T3" fmla="*/ 148 h 202"/>
              <a:gd name="T4" fmla="*/ 282 w 282"/>
              <a:gd name="T5" fmla="*/ 0 h 202"/>
              <a:gd name="T6" fmla="*/ 0 w 282"/>
              <a:gd name="T7" fmla="*/ 73 h 202"/>
              <a:gd name="T8" fmla="*/ 71 w 282"/>
              <a:gd name="T9" fmla="*/ 202 h 202"/>
              <a:gd name="T10" fmla="*/ 282 w 282"/>
              <a:gd name="T11" fmla="*/ 148 h 202"/>
            </a:gdLst>
            <a:ahLst/>
            <a:cxnLst>
              <a:cxn ang="0">
                <a:pos x="T0" y="T1"/>
              </a:cxn>
              <a:cxn ang="0">
                <a:pos x="T2" y="T3"/>
              </a:cxn>
              <a:cxn ang="0">
                <a:pos x="T4" y="T5"/>
              </a:cxn>
              <a:cxn ang="0">
                <a:pos x="T6" y="T7"/>
              </a:cxn>
              <a:cxn ang="0">
                <a:pos x="T8" y="T9"/>
              </a:cxn>
              <a:cxn ang="0">
                <a:pos x="T10" y="T11"/>
              </a:cxn>
            </a:cxnLst>
            <a:rect l="0" t="0" r="r" b="b"/>
            <a:pathLst>
              <a:path w="282" h="202">
                <a:moveTo>
                  <a:pt x="282" y="148"/>
                </a:moveTo>
                <a:cubicBezTo>
                  <a:pt x="282" y="148"/>
                  <a:pt x="282" y="148"/>
                  <a:pt x="282" y="148"/>
                </a:cubicBezTo>
                <a:cubicBezTo>
                  <a:pt x="282" y="0"/>
                  <a:pt x="282" y="0"/>
                  <a:pt x="282" y="0"/>
                </a:cubicBezTo>
                <a:cubicBezTo>
                  <a:pt x="180" y="0"/>
                  <a:pt x="84" y="27"/>
                  <a:pt x="0" y="73"/>
                </a:cubicBezTo>
                <a:cubicBezTo>
                  <a:pt x="71" y="202"/>
                  <a:pt x="71" y="202"/>
                  <a:pt x="71" y="202"/>
                </a:cubicBezTo>
                <a:cubicBezTo>
                  <a:pt x="133" y="167"/>
                  <a:pt x="205" y="148"/>
                  <a:pt x="282" y="148"/>
                </a:cubicBezTo>
                <a:close/>
              </a:path>
            </a:pathLst>
          </a:custGeom>
          <a:solidFill>
            <a:schemeClr val="accent2"/>
          </a:solidFill>
          <a:ln>
            <a:noFill/>
          </a:ln>
        </p:spPr>
        <p:txBody>
          <a:bodyPr lIns="68580" tIns="34290" rIns="68580" bIns="34290"/>
          <a:lstStyle/>
          <a:p>
            <a:pPr>
              <a:defRPr/>
            </a:pPr>
            <a:endParaRPr lang="en-US" sz="1013">
              <a:latin typeface="Colart Standard Light" pitchFamily="50" charset="0"/>
            </a:endParaRPr>
          </a:p>
        </p:txBody>
      </p:sp>
      <p:sp>
        <p:nvSpPr>
          <p:cNvPr id="20" name="Freeform 8">
            <a:extLst>
              <a:ext uri="{FF2B5EF4-FFF2-40B4-BE49-F238E27FC236}">
                <a16:creationId xmlns:a16="http://schemas.microsoft.com/office/drawing/2014/main" id="{5D148A5A-ECDF-EA75-A213-35636A14F321}"/>
              </a:ext>
            </a:extLst>
          </p:cNvPr>
          <p:cNvSpPr>
            <a:spLocks/>
          </p:cNvSpPr>
          <p:nvPr/>
        </p:nvSpPr>
        <p:spPr bwMode="auto">
          <a:xfrm rot="3279310">
            <a:off x="7204466" y="966687"/>
            <a:ext cx="775620" cy="555759"/>
          </a:xfrm>
          <a:custGeom>
            <a:avLst/>
            <a:gdLst>
              <a:gd name="T0" fmla="*/ 282 w 282"/>
              <a:gd name="T1" fmla="*/ 148 h 202"/>
              <a:gd name="T2" fmla="*/ 282 w 282"/>
              <a:gd name="T3" fmla="*/ 148 h 202"/>
              <a:gd name="T4" fmla="*/ 282 w 282"/>
              <a:gd name="T5" fmla="*/ 0 h 202"/>
              <a:gd name="T6" fmla="*/ 0 w 282"/>
              <a:gd name="T7" fmla="*/ 73 h 202"/>
              <a:gd name="T8" fmla="*/ 71 w 282"/>
              <a:gd name="T9" fmla="*/ 202 h 202"/>
              <a:gd name="T10" fmla="*/ 282 w 282"/>
              <a:gd name="T11" fmla="*/ 148 h 202"/>
            </a:gdLst>
            <a:ahLst/>
            <a:cxnLst>
              <a:cxn ang="0">
                <a:pos x="T0" y="T1"/>
              </a:cxn>
              <a:cxn ang="0">
                <a:pos x="T2" y="T3"/>
              </a:cxn>
              <a:cxn ang="0">
                <a:pos x="T4" y="T5"/>
              </a:cxn>
              <a:cxn ang="0">
                <a:pos x="T6" y="T7"/>
              </a:cxn>
              <a:cxn ang="0">
                <a:pos x="T8" y="T9"/>
              </a:cxn>
              <a:cxn ang="0">
                <a:pos x="T10" y="T11"/>
              </a:cxn>
            </a:cxnLst>
            <a:rect l="0" t="0" r="r" b="b"/>
            <a:pathLst>
              <a:path w="282" h="202">
                <a:moveTo>
                  <a:pt x="282" y="148"/>
                </a:moveTo>
                <a:cubicBezTo>
                  <a:pt x="282" y="148"/>
                  <a:pt x="282" y="148"/>
                  <a:pt x="282" y="148"/>
                </a:cubicBezTo>
                <a:cubicBezTo>
                  <a:pt x="282" y="0"/>
                  <a:pt x="282" y="0"/>
                  <a:pt x="282" y="0"/>
                </a:cubicBezTo>
                <a:cubicBezTo>
                  <a:pt x="180" y="0"/>
                  <a:pt x="84" y="27"/>
                  <a:pt x="0" y="73"/>
                </a:cubicBezTo>
                <a:cubicBezTo>
                  <a:pt x="71" y="202"/>
                  <a:pt x="71" y="202"/>
                  <a:pt x="71" y="202"/>
                </a:cubicBezTo>
                <a:cubicBezTo>
                  <a:pt x="133" y="167"/>
                  <a:pt x="205" y="148"/>
                  <a:pt x="282" y="148"/>
                </a:cubicBezTo>
                <a:close/>
              </a:path>
            </a:pathLst>
          </a:custGeom>
          <a:solidFill>
            <a:schemeClr val="accent2"/>
          </a:solidFill>
          <a:ln>
            <a:noFill/>
          </a:ln>
        </p:spPr>
        <p:txBody>
          <a:bodyPr lIns="68580" tIns="34290" rIns="68580" bIns="34290"/>
          <a:lstStyle/>
          <a:p>
            <a:pPr>
              <a:defRPr/>
            </a:pPr>
            <a:endParaRPr lang="en-US" sz="1013">
              <a:latin typeface="Colart Standard Light" pitchFamily="50" charset="0"/>
            </a:endParaRPr>
          </a:p>
        </p:txBody>
      </p:sp>
      <p:pic>
        <p:nvPicPr>
          <p:cNvPr id="17" name="Picture 16" descr="A computer and a phone&#10;&#10;Description automatically generated">
            <a:extLst>
              <a:ext uri="{FF2B5EF4-FFF2-40B4-BE49-F238E27FC236}">
                <a16:creationId xmlns:a16="http://schemas.microsoft.com/office/drawing/2014/main" id="{BCBD41BC-A089-37F9-2340-19B8322B9531}"/>
              </a:ext>
            </a:extLst>
          </p:cNvPr>
          <p:cNvPicPr>
            <a:picLocks noChangeAspect="1"/>
          </p:cNvPicPr>
          <p:nvPr/>
        </p:nvPicPr>
        <p:blipFill>
          <a:blip r:embed="rId3"/>
          <a:stretch>
            <a:fillRect/>
          </a:stretch>
        </p:blipFill>
        <p:spPr>
          <a:xfrm>
            <a:off x="6251439" y="1816985"/>
            <a:ext cx="942355" cy="942355"/>
          </a:xfrm>
          <a:prstGeom prst="rect">
            <a:avLst/>
          </a:prstGeom>
        </p:spPr>
      </p:pic>
    </p:spTree>
    <p:extLst>
      <p:ext uri="{BB962C8B-B14F-4D97-AF65-F5344CB8AC3E}">
        <p14:creationId xmlns:p14="http://schemas.microsoft.com/office/powerpoint/2010/main" val="141063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DFCF8-DC5B-080D-4DC3-FA9120A708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90469-F2B6-F952-405A-AB9B163A9773}"/>
              </a:ext>
            </a:extLst>
          </p:cNvPr>
          <p:cNvSpPr>
            <a:spLocks noGrp="1"/>
          </p:cNvSpPr>
          <p:nvPr>
            <p:ph sz="half" idx="1"/>
          </p:nvPr>
        </p:nvSpPr>
        <p:spPr/>
        <p:txBody>
          <a:bodyPr/>
          <a:lstStyle/>
          <a:p>
            <a:r>
              <a:rPr lang="en-GB" dirty="0"/>
              <a:t>INDUSTRY SOLUTIONS</a:t>
            </a:r>
          </a:p>
        </p:txBody>
      </p:sp>
    </p:spTree>
    <p:extLst>
      <p:ext uri="{BB962C8B-B14F-4D97-AF65-F5344CB8AC3E}">
        <p14:creationId xmlns:p14="http://schemas.microsoft.com/office/powerpoint/2010/main" val="136614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031C7-AE18-6FE8-527E-67B6DF6AF8E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F47C1A4-DF22-3CE1-E398-0C33BDAE731C}"/>
              </a:ext>
            </a:extLst>
          </p:cNvPr>
          <p:cNvGrpSpPr/>
          <p:nvPr/>
        </p:nvGrpSpPr>
        <p:grpSpPr>
          <a:xfrm>
            <a:off x="3637756" y="-1036628"/>
            <a:ext cx="6172938" cy="6172938"/>
            <a:chOff x="3573079" y="-341698"/>
            <a:chExt cx="6172938" cy="6172938"/>
          </a:xfrm>
        </p:grpSpPr>
        <p:graphicFrame>
          <p:nvGraphicFramePr>
            <p:cNvPr id="6" name="2D Pie Chart">
              <a:extLst>
                <a:ext uri="{FF2B5EF4-FFF2-40B4-BE49-F238E27FC236}">
                  <a16:creationId xmlns:a16="http://schemas.microsoft.com/office/drawing/2014/main" id="{8E022955-AE39-EC56-488E-0F1A8D3D7900}"/>
                </a:ext>
              </a:extLst>
            </p:cNvPr>
            <p:cNvGraphicFramePr/>
            <p:nvPr/>
          </p:nvGraphicFramePr>
          <p:xfrm>
            <a:off x="3573079" y="-341698"/>
            <a:ext cx="6172938" cy="6172938"/>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B7008705-C1A1-9EE8-5833-76B984FEBE5B}"/>
                </a:ext>
              </a:extLst>
            </p:cNvPr>
            <p:cNvSpPr/>
            <p:nvPr/>
          </p:nvSpPr>
          <p:spPr>
            <a:xfrm>
              <a:off x="5746965" y="1827427"/>
              <a:ext cx="1820937" cy="1820936"/>
            </a:xfrm>
            <a:prstGeom prst="ellipse">
              <a:avLst/>
            </a:prstGeom>
            <a:solidFill>
              <a:srgbClr val="FFFFFF"/>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a:ea typeface="Helvetica"/>
                  <a:cs typeface="Helvetica"/>
                  <a:sym typeface="Helvetica"/>
                </a:defRPr>
              </a:pPr>
              <a:endParaRPr kumimoji="0" sz="3600" b="1"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20" name="2017">
              <a:extLst>
                <a:ext uri="{FF2B5EF4-FFF2-40B4-BE49-F238E27FC236}">
                  <a16:creationId xmlns:a16="http://schemas.microsoft.com/office/drawing/2014/main" id="{09D2641A-3A50-21F9-C86A-7F13CE31FA87}"/>
                </a:ext>
              </a:extLst>
            </p:cNvPr>
            <p:cNvSpPr/>
            <p:nvPr/>
          </p:nvSpPr>
          <p:spPr>
            <a:xfrm>
              <a:off x="6068494" y="2602707"/>
              <a:ext cx="1193056" cy="290851"/>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2024</a:t>
              </a:r>
              <a:endParaRPr kumimoji="0" sz="18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pSp>
      <p:sp>
        <p:nvSpPr>
          <p:cNvPr id="2" name="Rectangle 1">
            <a:extLst>
              <a:ext uri="{FF2B5EF4-FFF2-40B4-BE49-F238E27FC236}">
                <a16:creationId xmlns:a16="http://schemas.microsoft.com/office/drawing/2014/main" id="{5CE3B28F-B347-F819-AEC6-F7D448863724}"/>
              </a:ext>
            </a:extLst>
          </p:cNvPr>
          <p:cNvSpPr/>
          <p:nvPr/>
        </p:nvSpPr>
        <p:spPr>
          <a:xfrm>
            <a:off x="0" y="0"/>
            <a:ext cx="4366901" cy="48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D745D6B-840F-370C-49C7-EBA27BD7AB27}"/>
              </a:ext>
            </a:extLst>
          </p:cNvPr>
          <p:cNvSpPr>
            <a:spLocks noGrp="1"/>
          </p:cNvSpPr>
          <p:nvPr>
            <p:ph type="ctrTitle"/>
          </p:nvPr>
        </p:nvSpPr>
        <p:spPr>
          <a:prstGeom prst="rect">
            <a:avLst/>
          </a:prstGeom>
        </p:spPr>
        <p:txBody>
          <a:bodyPr anchor="t">
            <a:normAutofit/>
          </a:bodyPr>
          <a:lstStyle/>
          <a:p>
            <a:r>
              <a:rPr lang="en-US" dirty="0">
                <a:solidFill>
                  <a:schemeClr val="accent5"/>
                </a:solidFill>
              </a:rPr>
              <a:t>Projects</a:t>
            </a:r>
          </a:p>
        </p:txBody>
      </p:sp>
      <p:sp>
        <p:nvSpPr>
          <p:cNvPr id="22" name="Slide Number Placeholder 3">
            <a:extLst>
              <a:ext uri="{FF2B5EF4-FFF2-40B4-BE49-F238E27FC236}">
                <a16:creationId xmlns:a16="http://schemas.microsoft.com/office/drawing/2014/main" id="{329ACF7D-C880-7725-FDCC-7CE8450F2920}"/>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8</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12101A5F-61B9-6335-D809-DFCE9E4EDB3F}"/>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4" name="Date Placeholder 13">
            <a:extLst>
              <a:ext uri="{FF2B5EF4-FFF2-40B4-BE49-F238E27FC236}">
                <a16:creationId xmlns:a16="http://schemas.microsoft.com/office/drawing/2014/main" id="{F211C365-AA5A-CC6D-3E58-A92CC26D630B}"/>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fld id="{D76DD746-B2F3-4579-8DEA-E91B6AF18C0E}" type="datetime3">
              <a:rPr lang="en-GB" smtClean="0"/>
              <a:t>15 January, 2025</a:t>
            </a:fld>
            <a:endParaRPr lang="en-GB"/>
          </a:p>
        </p:txBody>
      </p:sp>
      <p:sp>
        <p:nvSpPr>
          <p:cNvPr id="7" name="Local…">
            <a:extLst>
              <a:ext uri="{FF2B5EF4-FFF2-40B4-BE49-F238E27FC236}">
                <a16:creationId xmlns:a16="http://schemas.microsoft.com/office/drawing/2014/main" id="{49F61920-CE95-69E7-DF68-758241B7BF76}"/>
              </a:ext>
            </a:extLst>
          </p:cNvPr>
          <p:cNvSpPr/>
          <p:nvPr/>
        </p:nvSpPr>
        <p:spPr>
          <a:xfrm>
            <a:off x="5312855" y="4188894"/>
            <a:ext cx="1647747"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DC4 Process Optimization</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8" name="Rectangle">
            <a:extLst>
              <a:ext uri="{FF2B5EF4-FFF2-40B4-BE49-F238E27FC236}">
                <a16:creationId xmlns:a16="http://schemas.microsoft.com/office/drawing/2014/main" id="{B8EA83C9-E557-0B94-3FFB-6BF67B52E11C}"/>
              </a:ext>
            </a:extLst>
          </p:cNvPr>
          <p:cNvSpPr/>
          <p:nvPr/>
        </p:nvSpPr>
        <p:spPr>
          <a:xfrm>
            <a:off x="4919679" y="4144441"/>
            <a:ext cx="285750" cy="257175"/>
          </a:xfrm>
          <a:prstGeom prst="rect">
            <a:avLst/>
          </a:prstGeom>
          <a:solidFill>
            <a:schemeClr val="accent1"/>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4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9" name="Startups">
            <a:extLst>
              <a:ext uri="{FF2B5EF4-FFF2-40B4-BE49-F238E27FC236}">
                <a16:creationId xmlns:a16="http://schemas.microsoft.com/office/drawing/2014/main" id="{E483BA89-6FAA-F383-CF98-07D93774CAA8}"/>
              </a:ext>
            </a:extLst>
          </p:cNvPr>
          <p:cNvSpPr/>
          <p:nvPr/>
        </p:nvSpPr>
        <p:spPr>
          <a:xfrm>
            <a:off x="5312855" y="4547522"/>
            <a:ext cx="2162002"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1155700">
              <a:lnSpc>
                <a:spcPct val="80000"/>
              </a:lnSpc>
              <a:defRPr sz="3600">
                <a:solidFill>
                  <a:srgbClr val="323C40"/>
                </a:solidFill>
                <a:latin typeface="Helvetica"/>
                <a:ea typeface="Helvetica"/>
                <a:cs typeface="Helvetica"/>
                <a:sym typeface="Helvetica"/>
              </a:defRPr>
            </a:lvl1pPr>
          </a:lstStyle>
          <a:p>
            <a:pPr marL="0" marR="0" lvl="0" indent="0" algn="l" defTabSz="1155700" rtl="0" eaLnBrk="1" fontAlgn="auto" latinLnBrk="0" hangingPunct="1">
              <a:lnSpc>
                <a:spcPct val="8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WMS Implementation – Le Mans</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10" name="Rectangle">
            <a:extLst>
              <a:ext uri="{FF2B5EF4-FFF2-40B4-BE49-F238E27FC236}">
                <a16:creationId xmlns:a16="http://schemas.microsoft.com/office/drawing/2014/main" id="{A0FBC271-F2E6-0B8B-62CE-CDF74F9CFE4C}"/>
              </a:ext>
            </a:extLst>
          </p:cNvPr>
          <p:cNvSpPr/>
          <p:nvPr/>
        </p:nvSpPr>
        <p:spPr>
          <a:xfrm>
            <a:off x="4919679" y="4503069"/>
            <a:ext cx="285750" cy="257175"/>
          </a:xfrm>
          <a:prstGeom prst="rect">
            <a:avLst/>
          </a:prstGeom>
          <a:solidFill>
            <a:schemeClr val="accent1">
              <a:lumMod val="60000"/>
              <a:lumOff val="40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1" name="Rectangle">
            <a:extLst>
              <a:ext uri="{FF2B5EF4-FFF2-40B4-BE49-F238E27FC236}">
                <a16:creationId xmlns:a16="http://schemas.microsoft.com/office/drawing/2014/main" id="{5B802AB5-A713-5F5B-6963-2B2DCA85FEB7}"/>
              </a:ext>
            </a:extLst>
          </p:cNvPr>
          <p:cNvSpPr/>
          <p:nvPr/>
        </p:nvSpPr>
        <p:spPr>
          <a:xfrm>
            <a:off x="7409334" y="4144441"/>
            <a:ext cx="285750" cy="257175"/>
          </a:xfrm>
          <a:prstGeom prst="rect">
            <a:avLst/>
          </a:prstGeom>
          <a:solidFill>
            <a:schemeClr val="accent6">
              <a:lumMod val="75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2" name="Hi-End…">
            <a:extLst>
              <a:ext uri="{FF2B5EF4-FFF2-40B4-BE49-F238E27FC236}">
                <a16:creationId xmlns:a16="http://schemas.microsoft.com/office/drawing/2014/main" id="{C9257CFF-AF8D-00C6-FC8A-721E485058B4}"/>
              </a:ext>
            </a:extLst>
          </p:cNvPr>
          <p:cNvSpPr/>
          <p:nvPr/>
        </p:nvSpPr>
        <p:spPr>
          <a:xfrm>
            <a:off x="7802512" y="4547522"/>
            <a:ext cx="121086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Other</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13" name="Rectangle">
            <a:extLst>
              <a:ext uri="{FF2B5EF4-FFF2-40B4-BE49-F238E27FC236}">
                <a16:creationId xmlns:a16="http://schemas.microsoft.com/office/drawing/2014/main" id="{92EAFF27-3FB8-6D94-E5A9-A87F1925B1F9}"/>
              </a:ext>
            </a:extLst>
          </p:cNvPr>
          <p:cNvSpPr/>
          <p:nvPr/>
        </p:nvSpPr>
        <p:spPr>
          <a:xfrm>
            <a:off x="7409334" y="4503069"/>
            <a:ext cx="285750" cy="257175"/>
          </a:xfrm>
          <a:prstGeom prst="rect">
            <a:avLst/>
          </a:prstGeom>
          <a:solidFill>
            <a:schemeClr val="accent4"/>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9" name="Freelance…">
            <a:extLst>
              <a:ext uri="{FF2B5EF4-FFF2-40B4-BE49-F238E27FC236}">
                <a16:creationId xmlns:a16="http://schemas.microsoft.com/office/drawing/2014/main" id="{56A42C2C-4139-FF98-1B11-916FBD0C43D0}"/>
              </a:ext>
            </a:extLst>
          </p:cNvPr>
          <p:cNvSpPr/>
          <p:nvPr/>
        </p:nvSpPr>
        <p:spPr>
          <a:xfrm>
            <a:off x="7802511" y="4198419"/>
            <a:ext cx="132561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rPr>
              <a:t>STAM</a:t>
            </a:r>
            <a:endParaRPr kumimoji="0" sz="1050" b="0" i="0" u="none" strike="noStrike" kern="1200" cap="none" spc="0" normalizeH="0" baseline="0" noProof="0">
              <a:ln>
                <a:noFill/>
              </a:ln>
              <a:solidFill>
                <a:schemeClr val="tx1">
                  <a:lumMod val="85000"/>
                  <a:lumOff val="15000"/>
                </a:schemeClr>
              </a:solidFill>
              <a:effectLst/>
              <a:uLnTx/>
              <a:uFillTx/>
              <a:latin typeface="Colart Standard Light" pitchFamily="50" charset="0"/>
              <a:ea typeface="Montserrat"/>
              <a:cs typeface="Arial"/>
              <a:sym typeface="Helvetica"/>
            </a:endParaRPr>
          </a:p>
        </p:txBody>
      </p:sp>
      <p:sp>
        <p:nvSpPr>
          <p:cNvPr id="21" name="Rectangle 20">
            <a:extLst>
              <a:ext uri="{FF2B5EF4-FFF2-40B4-BE49-F238E27FC236}">
                <a16:creationId xmlns:a16="http://schemas.microsoft.com/office/drawing/2014/main" id="{72D8A9DE-972B-67CF-3963-E924E4A6CCF9}"/>
              </a:ext>
            </a:extLst>
          </p:cNvPr>
          <p:cNvSpPr/>
          <p:nvPr/>
        </p:nvSpPr>
        <p:spPr>
          <a:xfrm>
            <a:off x="328052" y="1073401"/>
            <a:ext cx="3688471" cy="3377848"/>
          </a:xfrm>
          <a:prstGeom prst="rect">
            <a:avLst/>
          </a:prstGeom>
        </p:spPr>
        <p:txBody>
          <a:bodyPr wrap="square">
            <a:spAutoFit/>
          </a:bodyPr>
          <a:lstStyle/>
          <a:p>
            <a:pPr>
              <a:defRPr/>
            </a:pPr>
            <a:r>
              <a:rPr lang="en-US" sz="1400" b="1" dirty="0">
                <a:solidFill>
                  <a:schemeClr val="tx1">
                    <a:lumMod val="85000"/>
                    <a:lumOff val="15000"/>
                  </a:schemeClr>
                </a:solidFill>
                <a:latin typeface="Colart Standard Light" pitchFamily="50" charset="0"/>
              </a:rPr>
              <a:t>Operational Excellence</a:t>
            </a:r>
          </a:p>
          <a:p>
            <a:pPr marL="285750" indent="-285750">
              <a:buFont typeface="Arial" panose="020B0604020202020204" pitchFamily="34" charset="0"/>
              <a:buChar char="•"/>
              <a:defRPr/>
            </a:pPr>
            <a:r>
              <a:rPr lang="en-GB" sz="1100" dirty="0">
                <a:solidFill>
                  <a:schemeClr val="tx1">
                    <a:lumMod val="85000"/>
                    <a:lumOff val="15000"/>
                  </a:schemeClr>
                </a:solidFill>
                <a:latin typeface="Colart Standard Light" pitchFamily="50" charset="0"/>
              </a:rPr>
              <a:t>WMS – Le Mans Implementation*</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TMS Enhancements for Morpheus in Le Mans</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STAM </a:t>
            </a:r>
            <a:r>
              <a:rPr lang="en-GB" sz="1100" dirty="0">
                <a:solidFill>
                  <a:schemeClr val="tx1">
                    <a:lumMod val="85000"/>
                    <a:lumOff val="15000"/>
                  </a:schemeClr>
                </a:solidFill>
                <a:latin typeface="Colart Standard Light" pitchFamily="50" charset="0"/>
              </a:rPr>
              <a:t>Implementation in </a:t>
            </a:r>
            <a:r>
              <a:rPr lang="en-US" sz="1100" dirty="0">
                <a:solidFill>
                  <a:schemeClr val="tx1">
                    <a:lumMod val="85000"/>
                    <a:lumOff val="15000"/>
                  </a:schemeClr>
                </a:solidFill>
                <a:latin typeface="Colart Standard Light" pitchFamily="50" charset="0"/>
              </a:rPr>
              <a:t>Le Mans and CTAM</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IoT Implementation for all Production Lines and integration with STAM.</a:t>
            </a:r>
          </a:p>
          <a:p>
            <a:pPr marL="285750" indent="-285750">
              <a:buFont typeface="Arial" panose="020B0604020202020204" pitchFamily="34" charset="0"/>
              <a:buChar char="•"/>
              <a:defRPr/>
            </a:pPr>
            <a:r>
              <a:rPr lang="en-US" sz="1100" dirty="0">
                <a:solidFill>
                  <a:schemeClr val="tx1">
                    <a:lumMod val="85000"/>
                    <a:lumOff val="15000"/>
                  </a:schemeClr>
                </a:solidFill>
                <a:latin typeface="Colart Standard Light" pitchFamily="50" charset="0"/>
              </a:rPr>
              <a:t>KPI Implementation for Colart Americas</a:t>
            </a:r>
            <a:br>
              <a:rPr lang="en-US" sz="1100" dirty="0">
                <a:solidFill>
                  <a:schemeClr val="tx1">
                    <a:lumMod val="85000"/>
                    <a:lumOff val="15000"/>
                  </a:schemeClr>
                </a:solidFill>
                <a:latin typeface="Colart Standard Light" pitchFamily="50" charset="0"/>
              </a:rPr>
            </a:br>
            <a:endParaRPr lang="en-US" sz="1100" dirty="0">
              <a:solidFill>
                <a:schemeClr val="tx1">
                  <a:lumMod val="85000"/>
                  <a:lumOff val="15000"/>
                </a:schemeClr>
              </a:solidFill>
              <a:latin typeface="Colart Standard Light" pitchFamily="50" charset="0"/>
            </a:endParaRPr>
          </a:p>
          <a:p>
            <a:pPr marL="285750" indent="-285750">
              <a:buFont typeface="Arial" panose="020B0604020202020204" pitchFamily="34" charset="0"/>
              <a:buChar char="•"/>
              <a:defRPr/>
            </a:pPr>
            <a:r>
              <a:rPr lang="en-US" sz="1100" u="sng" dirty="0">
                <a:solidFill>
                  <a:schemeClr val="tx1">
                    <a:lumMod val="85000"/>
                    <a:lumOff val="15000"/>
                  </a:schemeClr>
                </a:solidFill>
                <a:latin typeface="Colart Standard Light" pitchFamily="50" charset="0"/>
              </a:rPr>
              <a:t>DC4 Process Optimization:</a:t>
            </a:r>
          </a:p>
          <a:p>
            <a:pPr marL="742950" lvl="1" indent="-285750">
              <a:buFont typeface="Arial" panose="020B0604020202020204" pitchFamily="34" charset="0"/>
              <a:buChar char="•"/>
              <a:defRPr/>
            </a:pPr>
            <a:r>
              <a:rPr lang="en-US" sz="1050" dirty="0">
                <a:solidFill>
                  <a:schemeClr val="tx1">
                    <a:lumMod val="85000"/>
                    <a:lumOff val="15000"/>
                  </a:schemeClr>
                </a:solidFill>
                <a:latin typeface="Colart Standard Light" pitchFamily="50" charset="0"/>
              </a:rPr>
              <a:t>Outbound Improvements:</a:t>
            </a:r>
          </a:p>
          <a:p>
            <a:pPr marL="1200150" lvl="2" indent="-285750">
              <a:buFont typeface="Arial" panose="020B0604020202020204" pitchFamily="34" charset="0"/>
              <a:buChar char="•"/>
              <a:defRPr/>
            </a:pPr>
            <a:r>
              <a:rPr lang="en-GB" sz="1000" dirty="0">
                <a:solidFill>
                  <a:schemeClr val="tx1">
                    <a:lumMod val="85000"/>
                    <a:lumOff val="15000"/>
                  </a:schemeClr>
                </a:solidFill>
                <a:latin typeface="Colart Standard Light" pitchFamily="50" charset="0"/>
              </a:rPr>
              <a:t>Pallet merging process for enhanced tracking and traceability.</a:t>
            </a:r>
          </a:p>
          <a:p>
            <a:pPr marL="1200150" lvl="2" indent="-285750">
              <a:buFont typeface="Arial" panose="020B0604020202020204" pitchFamily="34" charset="0"/>
              <a:buChar char="•"/>
              <a:defRPr/>
            </a:pPr>
            <a:r>
              <a:rPr lang="en-GB" sz="1000" dirty="0">
                <a:solidFill>
                  <a:schemeClr val="tx1">
                    <a:lumMod val="85000"/>
                    <a:lumOff val="15000"/>
                  </a:schemeClr>
                </a:solidFill>
                <a:latin typeface="Colart Standard Light" pitchFamily="50" charset="0"/>
              </a:rPr>
              <a:t>Automated UPS shipping service types integration.</a:t>
            </a:r>
          </a:p>
          <a:p>
            <a:pPr marL="1200150" lvl="2" indent="-285750">
              <a:buFont typeface="Arial" panose="020B0604020202020204" pitchFamily="34" charset="0"/>
              <a:buChar char="•"/>
              <a:defRPr/>
            </a:pPr>
            <a:r>
              <a:rPr lang="en-GB" sz="1000" dirty="0">
                <a:solidFill>
                  <a:schemeClr val="tx1">
                    <a:lumMod val="85000"/>
                    <a:lumOff val="15000"/>
                  </a:schemeClr>
                </a:solidFill>
                <a:latin typeface="Colart Standard Light" pitchFamily="50" charset="0"/>
              </a:rPr>
              <a:t>Pallet weighing log and display on placards to streamline outbound logistics.</a:t>
            </a:r>
            <a:endParaRPr lang="en-US" sz="1000" dirty="0">
              <a:solidFill>
                <a:schemeClr val="tx1">
                  <a:lumMod val="85000"/>
                  <a:lumOff val="15000"/>
                </a:schemeClr>
              </a:solidFill>
              <a:latin typeface="Colart Standard Light" pitchFamily="50" charset="0"/>
            </a:endParaRPr>
          </a:p>
          <a:p>
            <a:pPr marL="742950" lvl="1" indent="-285750">
              <a:buFont typeface="Arial" panose="020B0604020202020204" pitchFamily="34" charset="0"/>
              <a:buChar char="•"/>
              <a:defRPr/>
            </a:pPr>
            <a:r>
              <a:rPr lang="en-US" sz="1050" dirty="0">
                <a:solidFill>
                  <a:schemeClr val="tx1">
                    <a:lumMod val="85000"/>
                    <a:lumOff val="15000"/>
                  </a:schemeClr>
                </a:solidFill>
                <a:latin typeface="Colart Standard Light" pitchFamily="50" charset="0"/>
              </a:rPr>
              <a:t>Inventory </a:t>
            </a:r>
            <a:r>
              <a:rPr lang="en-US" sz="1050" dirty="0" err="1">
                <a:solidFill>
                  <a:schemeClr val="tx1">
                    <a:lumMod val="85000"/>
                    <a:lumOff val="15000"/>
                  </a:schemeClr>
                </a:solidFill>
                <a:latin typeface="Colart Standard Light" pitchFamily="50" charset="0"/>
              </a:rPr>
              <a:t>Optimisation</a:t>
            </a:r>
            <a:r>
              <a:rPr lang="en-US" sz="1050" dirty="0">
                <a:solidFill>
                  <a:schemeClr val="tx1">
                    <a:lumMod val="85000"/>
                    <a:lumOff val="15000"/>
                  </a:schemeClr>
                </a:solidFill>
                <a:latin typeface="Colart Standard Light" pitchFamily="50" charset="0"/>
              </a:rPr>
              <a:t>:</a:t>
            </a:r>
          </a:p>
          <a:p>
            <a:pPr marL="1200150" lvl="2" indent="-285750">
              <a:buFont typeface="Arial" panose="020B0604020202020204" pitchFamily="34" charset="0"/>
              <a:buChar char="•"/>
              <a:defRPr/>
            </a:pPr>
            <a:r>
              <a:rPr lang="en-GB" sz="1000" dirty="0">
                <a:solidFill>
                  <a:schemeClr val="tx1">
                    <a:lumMod val="85000"/>
                    <a:lumOff val="15000"/>
                  </a:schemeClr>
                </a:solidFill>
                <a:latin typeface="Colart Standard Light" pitchFamily="50" charset="0"/>
              </a:rPr>
              <a:t>Enhanced Cycle Count procedures allowing for counting by item total quantity by location</a:t>
            </a:r>
            <a:r>
              <a:rPr lang="en-GB" sz="1050" dirty="0">
                <a:solidFill>
                  <a:schemeClr val="tx1">
                    <a:lumMod val="85000"/>
                    <a:lumOff val="15000"/>
                  </a:schemeClr>
                </a:solidFill>
                <a:latin typeface="Colart Standard Light" pitchFamily="50" charset="0"/>
              </a:rPr>
              <a:t>.</a:t>
            </a:r>
            <a:endParaRPr lang="en-US" sz="1050" dirty="0">
              <a:solidFill>
                <a:schemeClr val="tx1">
                  <a:lumMod val="85000"/>
                  <a:lumOff val="15000"/>
                </a:schemeClr>
              </a:solidFill>
              <a:latin typeface="Colart Standard Light" pitchFamily="50" charset="0"/>
            </a:endParaRPr>
          </a:p>
        </p:txBody>
      </p:sp>
      <p:sp>
        <p:nvSpPr>
          <p:cNvPr id="3" name="TextBox 2">
            <a:extLst>
              <a:ext uri="{FF2B5EF4-FFF2-40B4-BE49-F238E27FC236}">
                <a16:creationId xmlns:a16="http://schemas.microsoft.com/office/drawing/2014/main" id="{0DFB0E4A-160F-35CC-7C37-F0163811FF9C}"/>
              </a:ext>
            </a:extLst>
          </p:cNvPr>
          <p:cNvSpPr txBox="1"/>
          <p:nvPr/>
        </p:nvSpPr>
        <p:spPr>
          <a:xfrm>
            <a:off x="2646845" y="4634585"/>
            <a:ext cx="2048108" cy="246221"/>
          </a:xfrm>
          <a:prstGeom prst="rect">
            <a:avLst/>
          </a:prstGeom>
          <a:noFill/>
        </p:spPr>
        <p:txBody>
          <a:bodyPr wrap="square" rtlCol="0">
            <a:spAutoFit/>
          </a:bodyPr>
          <a:lstStyle/>
          <a:p>
            <a:r>
              <a:rPr lang="en-GB" sz="1000" i="1"/>
              <a:t>* Continues into 2025</a:t>
            </a:r>
          </a:p>
        </p:txBody>
      </p:sp>
    </p:spTree>
    <p:extLst>
      <p:ext uri="{BB962C8B-B14F-4D97-AF65-F5344CB8AC3E}">
        <p14:creationId xmlns:p14="http://schemas.microsoft.com/office/powerpoint/2010/main" val="4484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2D Pie Chart">
            <a:extLst>
              <a:ext uri="{FF2B5EF4-FFF2-40B4-BE49-F238E27FC236}">
                <a16:creationId xmlns:a16="http://schemas.microsoft.com/office/drawing/2014/main" id="{AE34DEA7-D604-A849-9CEB-F9A387BF0A02}"/>
              </a:ext>
            </a:extLst>
          </p:cNvPr>
          <p:cNvGraphicFramePr/>
          <p:nvPr/>
        </p:nvGraphicFramePr>
        <p:xfrm>
          <a:off x="1433341" y="1168205"/>
          <a:ext cx="2691137" cy="2454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D Pie Chart">
            <a:extLst>
              <a:ext uri="{FF2B5EF4-FFF2-40B4-BE49-F238E27FC236}">
                <a16:creationId xmlns:a16="http://schemas.microsoft.com/office/drawing/2014/main" id="{E74A7A6E-3E40-3853-578C-72C4B6804B36}"/>
              </a:ext>
            </a:extLst>
          </p:cNvPr>
          <p:cNvGraphicFramePr/>
          <p:nvPr/>
        </p:nvGraphicFramePr>
        <p:xfrm>
          <a:off x="1241433" y="1163169"/>
          <a:ext cx="2911264" cy="2410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5D1AD866-DDB8-2B40-B53B-B1FFB06E764E}"/>
              </a:ext>
            </a:extLst>
          </p:cNvPr>
          <p:cNvSpPr>
            <a:spLocks noGrp="1"/>
          </p:cNvSpPr>
          <p:nvPr>
            <p:ph type="ctrTitle"/>
          </p:nvPr>
        </p:nvSpPr>
        <p:spPr>
          <a:xfrm>
            <a:off x="421450" y="489364"/>
            <a:ext cx="8318499" cy="472559"/>
          </a:xfrm>
          <a:prstGeom prst="rect">
            <a:avLst/>
          </a:prstGeom>
        </p:spPr>
        <p:txBody>
          <a:bodyPr vert="horz" lIns="0" tIns="0" rIns="0" bIns="0" rtlCol="0" anchor="b">
            <a:noAutofit/>
          </a:bodyPr>
          <a:lstStyle/>
          <a:p>
            <a:r>
              <a:rPr lang="en-US" sz="1600" b="0" dirty="0">
                <a:latin typeface="+mn-lt"/>
                <a:cs typeface="Arial"/>
              </a:rPr>
              <a:t>Resource Projections</a:t>
            </a:r>
            <a:endParaRPr lang="en-US" sz="1600" b="0" dirty="0">
              <a:latin typeface="+mn-lt"/>
            </a:endParaRPr>
          </a:p>
        </p:txBody>
      </p:sp>
      <p:sp>
        <p:nvSpPr>
          <p:cNvPr id="12" name="Circle">
            <a:extLst>
              <a:ext uri="{FF2B5EF4-FFF2-40B4-BE49-F238E27FC236}">
                <a16:creationId xmlns:a16="http://schemas.microsoft.com/office/drawing/2014/main" id="{A237D53E-88C4-8349-9970-ABCF8DB4A5FF}"/>
              </a:ext>
            </a:extLst>
          </p:cNvPr>
          <p:cNvSpPr/>
          <p:nvPr/>
        </p:nvSpPr>
        <p:spPr>
          <a:xfrm>
            <a:off x="2198413"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5" name="2017">
            <a:extLst>
              <a:ext uri="{FF2B5EF4-FFF2-40B4-BE49-F238E27FC236}">
                <a16:creationId xmlns:a16="http://schemas.microsoft.com/office/drawing/2014/main" id="{A82CFE3E-4818-674F-8539-09A9911A9FF2}"/>
              </a:ext>
            </a:extLst>
          </p:cNvPr>
          <p:cNvSpPr/>
          <p:nvPr/>
        </p:nvSpPr>
        <p:spPr>
          <a:xfrm>
            <a:off x="2411386"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a:t>
            </a:r>
            <a:r>
              <a:rPr kumimoji="0" lang="en-GB"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24</a:t>
            </a:r>
            <a:endPar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graphicFrame>
        <p:nvGraphicFramePr>
          <p:cNvPr id="16" name="2D Pie Chart">
            <a:extLst>
              <a:ext uri="{FF2B5EF4-FFF2-40B4-BE49-F238E27FC236}">
                <a16:creationId xmlns:a16="http://schemas.microsoft.com/office/drawing/2014/main" id="{7E7B765E-1DFB-8944-9C9C-DBC66F07A14D}"/>
              </a:ext>
            </a:extLst>
          </p:cNvPr>
          <p:cNvGraphicFramePr/>
          <p:nvPr/>
        </p:nvGraphicFramePr>
        <p:xfrm>
          <a:off x="5300100" y="1163169"/>
          <a:ext cx="2352675" cy="2352675"/>
        </p:xfrm>
        <a:graphic>
          <a:graphicData uri="http://schemas.openxmlformats.org/drawingml/2006/chart">
            <c:chart xmlns:c="http://schemas.openxmlformats.org/drawingml/2006/chart" xmlns:r="http://schemas.openxmlformats.org/officeDocument/2006/relationships" r:id="rId4"/>
          </a:graphicData>
        </a:graphic>
      </p:graphicFrame>
      <p:sp>
        <p:nvSpPr>
          <p:cNvPr id="17" name="Circle">
            <a:extLst>
              <a:ext uri="{FF2B5EF4-FFF2-40B4-BE49-F238E27FC236}">
                <a16:creationId xmlns:a16="http://schemas.microsoft.com/office/drawing/2014/main" id="{B1455C7F-8CA7-3B49-95F2-F69E1DE67B82}"/>
              </a:ext>
            </a:extLst>
          </p:cNvPr>
          <p:cNvSpPr/>
          <p:nvPr/>
        </p:nvSpPr>
        <p:spPr>
          <a:xfrm>
            <a:off x="5974926" y="1834735"/>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20" name="2018">
            <a:extLst>
              <a:ext uri="{FF2B5EF4-FFF2-40B4-BE49-F238E27FC236}">
                <a16:creationId xmlns:a16="http://schemas.microsoft.com/office/drawing/2014/main" id="{572817EC-0883-C640-B510-BC55279037D2}"/>
              </a:ext>
            </a:extLst>
          </p:cNvPr>
          <p:cNvSpPr/>
          <p:nvPr/>
        </p:nvSpPr>
        <p:spPr>
          <a:xfrm>
            <a:off x="6187898" y="2222018"/>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20</a:t>
            </a:r>
            <a:r>
              <a:rPr kumimoji="0" lang="en-GB"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rPr>
              <a:t>25</a:t>
            </a:r>
            <a:endParaRPr kumimoji="0" sz="1600" b="1" i="0" u="none" strike="noStrike" kern="1200" cap="none" spc="0" normalizeH="0" baseline="0" noProof="0">
              <a:ln>
                <a:noFill/>
              </a:ln>
              <a:solidFill>
                <a:schemeClr val="tx1">
                  <a:lumMod val="85000"/>
                  <a:lumOff val="15000"/>
                </a:schemeClr>
              </a:solidFill>
              <a:effectLst/>
              <a:uLnTx/>
              <a:uFill>
                <a:solidFill>
                  <a:srgbClr val="323C40"/>
                </a:solidFill>
              </a:uFill>
              <a:latin typeface="Colart Standard" pitchFamily="50" charset="0"/>
              <a:ea typeface="Montserrat"/>
              <a:cs typeface="Arial"/>
              <a:sym typeface="Helvetica"/>
            </a:endParaRPr>
          </a:p>
        </p:txBody>
      </p:sp>
      <p:sp>
        <p:nvSpPr>
          <p:cNvPr id="24" name="Slide Number Placeholder 3">
            <a:extLst>
              <a:ext uri="{FF2B5EF4-FFF2-40B4-BE49-F238E27FC236}">
                <a16:creationId xmlns:a16="http://schemas.microsoft.com/office/drawing/2014/main" id="{4D82B85B-3BF8-44FD-AEA0-B921913FA4A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9</a:t>
            </a:fld>
            <a:endParaRPr lang="en-US" sz="800">
              <a:cs typeface="Arial" panose="020B0604020202020204" pitchFamily="34" charset="0"/>
            </a:endParaRPr>
          </a:p>
        </p:txBody>
      </p:sp>
      <p:sp>
        <p:nvSpPr>
          <p:cNvPr id="25" name="Footer Placeholder 2">
            <a:extLst>
              <a:ext uri="{FF2B5EF4-FFF2-40B4-BE49-F238E27FC236}">
                <a16:creationId xmlns:a16="http://schemas.microsoft.com/office/drawing/2014/main" id="{D5488F9C-B11C-434C-977D-947E3259D55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r>
              <a:rPr lang="en-US" dirty="0"/>
              <a:t>Celebrating 2024 - Technology</a:t>
            </a:r>
          </a:p>
        </p:txBody>
      </p:sp>
      <p:sp>
        <p:nvSpPr>
          <p:cNvPr id="26" name="Date Placeholder 13">
            <a:extLst>
              <a:ext uri="{FF2B5EF4-FFF2-40B4-BE49-F238E27FC236}">
                <a16:creationId xmlns:a16="http://schemas.microsoft.com/office/drawing/2014/main" id="{AF74F3B9-C16E-4E29-9B24-87AAD8020B69}"/>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9DD1F373-E49F-4343-83E8-512379066157}" type="datetime3">
              <a:rPr lang="en-GB" smtClean="0"/>
              <a:t>15 January, 2025</a:t>
            </a:fld>
            <a:endParaRPr lang="en-GB"/>
          </a:p>
        </p:txBody>
      </p:sp>
      <p:sp>
        <p:nvSpPr>
          <p:cNvPr id="41" name="Oval 40">
            <a:extLst>
              <a:ext uri="{FF2B5EF4-FFF2-40B4-BE49-F238E27FC236}">
                <a16:creationId xmlns:a16="http://schemas.microsoft.com/office/drawing/2014/main" id="{47B95BD2-DDF5-AF55-2291-5F5F49D92D91}"/>
              </a:ext>
            </a:extLst>
          </p:cNvPr>
          <p:cNvSpPr/>
          <p:nvPr/>
        </p:nvSpPr>
        <p:spPr>
          <a:xfrm>
            <a:off x="1467536" y="3624747"/>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2" name="Oval 41">
            <a:extLst>
              <a:ext uri="{FF2B5EF4-FFF2-40B4-BE49-F238E27FC236}">
                <a16:creationId xmlns:a16="http://schemas.microsoft.com/office/drawing/2014/main" id="{7F559DD3-B8F2-3200-F5B5-4477FE7F005F}"/>
              </a:ext>
            </a:extLst>
          </p:cNvPr>
          <p:cNvSpPr/>
          <p:nvPr/>
        </p:nvSpPr>
        <p:spPr>
          <a:xfrm>
            <a:off x="1467536" y="3936673"/>
            <a:ext cx="212725" cy="2127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3" name="Oval 42">
            <a:extLst>
              <a:ext uri="{FF2B5EF4-FFF2-40B4-BE49-F238E27FC236}">
                <a16:creationId xmlns:a16="http://schemas.microsoft.com/office/drawing/2014/main" id="{63AE4A84-F7E4-EC45-460E-3C0A9D9E86CB}"/>
              </a:ext>
            </a:extLst>
          </p:cNvPr>
          <p:cNvSpPr/>
          <p:nvPr/>
        </p:nvSpPr>
        <p:spPr>
          <a:xfrm>
            <a:off x="1463698" y="4484295"/>
            <a:ext cx="212725" cy="212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4" name="TextBox 43">
            <a:extLst>
              <a:ext uri="{FF2B5EF4-FFF2-40B4-BE49-F238E27FC236}">
                <a16:creationId xmlns:a16="http://schemas.microsoft.com/office/drawing/2014/main" id="{2E27F8BE-A49F-0AF7-30D7-852981DC2B51}"/>
              </a:ext>
            </a:extLst>
          </p:cNvPr>
          <p:cNvSpPr txBox="1"/>
          <p:nvPr/>
        </p:nvSpPr>
        <p:spPr>
          <a:xfrm>
            <a:off x="1746019" y="3623746"/>
            <a:ext cx="2277639" cy="220060"/>
          </a:xfrm>
          <a:prstGeom prst="rect">
            <a:avLst/>
          </a:prstGeom>
          <a:noFill/>
        </p:spPr>
        <p:txBody>
          <a:bodyPr wrap="square">
            <a:spAutoFit/>
          </a:bodyPr>
          <a:lstStyle/>
          <a:p>
            <a:pPr>
              <a:defRPr/>
            </a:pPr>
            <a:r>
              <a:rPr lang="en-US" sz="830" b="1">
                <a:solidFill>
                  <a:schemeClr val="tx1">
                    <a:lumMod val="85000"/>
                    <a:lumOff val="15000"/>
                  </a:schemeClr>
                </a:solidFill>
                <a:latin typeface="+mj-lt"/>
              </a:rPr>
              <a:t>DC4 Process Optimization</a:t>
            </a:r>
            <a:endParaRPr lang="it-IT" sz="830">
              <a:solidFill>
                <a:schemeClr val="tx1">
                  <a:lumMod val="85000"/>
                  <a:lumOff val="15000"/>
                </a:schemeClr>
              </a:solidFill>
              <a:latin typeface="+mj-lt"/>
              <a:cs typeface="Arial" panose="020B0604020202020204" pitchFamily="34" charset="0"/>
            </a:endParaRPr>
          </a:p>
        </p:txBody>
      </p:sp>
      <p:sp>
        <p:nvSpPr>
          <p:cNvPr id="45" name="TextBox 44">
            <a:extLst>
              <a:ext uri="{FF2B5EF4-FFF2-40B4-BE49-F238E27FC236}">
                <a16:creationId xmlns:a16="http://schemas.microsoft.com/office/drawing/2014/main" id="{74B75F83-3BA1-BE70-B42C-392B4B107A4B}"/>
              </a:ext>
            </a:extLst>
          </p:cNvPr>
          <p:cNvSpPr txBox="1"/>
          <p:nvPr/>
        </p:nvSpPr>
        <p:spPr>
          <a:xfrm>
            <a:off x="1770206" y="3920456"/>
            <a:ext cx="2277640" cy="220060"/>
          </a:xfrm>
          <a:prstGeom prst="rect">
            <a:avLst/>
          </a:prstGeom>
          <a:noFill/>
        </p:spPr>
        <p:txBody>
          <a:bodyPr wrap="square">
            <a:spAutoFit/>
          </a:bodyPr>
          <a:lstStyle/>
          <a:p>
            <a:pPr>
              <a:defRPr/>
            </a:pPr>
            <a:r>
              <a:rPr lang="en-US" sz="830" b="1">
                <a:solidFill>
                  <a:schemeClr val="tx1">
                    <a:lumMod val="85000"/>
                    <a:lumOff val="15000"/>
                  </a:schemeClr>
                </a:solidFill>
                <a:latin typeface="+mj-lt"/>
              </a:rPr>
              <a:t>WMS Implementation – Le Mans</a:t>
            </a:r>
            <a:endParaRPr lang="it-IT" sz="830">
              <a:solidFill>
                <a:schemeClr val="tx1">
                  <a:lumMod val="85000"/>
                  <a:lumOff val="15000"/>
                </a:schemeClr>
              </a:solidFill>
              <a:latin typeface="+mj-lt"/>
              <a:cs typeface="Arial" panose="020B0604020202020204" pitchFamily="34" charset="0"/>
            </a:endParaRPr>
          </a:p>
        </p:txBody>
      </p:sp>
      <p:sp>
        <p:nvSpPr>
          <p:cNvPr id="46" name="TextBox 45">
            <a:extLst>
              <a:ext uri="{FF2B5EF4-FFF2-40B4-BE49-F238E27FC236}">
                <a16:creationId xmlns:a16="http://schemas.microsoft.com/office/drawing/2014/main" id="{2CD19884-A379-F741-9D1F-65F9C696497C}"/>
              </a:ext>
            </a:extLst>
          </p:cNvPr>
          <p:cNvSpPr txBox="1"/>
          <p:nvPr/>
        </p:nvSpPr>
        <p:spPr>
          <a:xfrm>
            <a:off x="1749639" y="4474848"/>
            <a:ext cx="2094263"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OTHER: </a:t>
            </a:r>
            <a:r>
              <a:rPr lang="it-IT" sz="830">
                <a:solidFill>
                  <a:schemeClr val="tx1">
                    <a:lumMod val="85000"/>
                    <a:lumOff val="15000"/>
                  </a:schemeClr>
                </a:solidFill>
                <a:latin typeface="+mj-lt"/>
                <a:cs typeface="Arial" panose="020B0604020202020204" pitchFamily="34" charset="0"/>
              </a:rPr>
              <a:t>KPI Implementation, IoT Implementation</a:t>
            </a:r>
            <a:endParaRPr lang="it-IT" sz="900">
              <a:solidFill>
                <a:schemeClr val="tx1">
                  <a:lumMod val="85000"/>
                  <a:lumOff val="15000"/>
                </a:schemeClr>
              </a:solidFill>
              <a:latin typeface="Colart Standard Light" pitchFamily="50" charset="0"/>
              <a:cs typeface="Arial" panose="020B0604020202020204" pitchFamily="34" charset="0"/>
            </a:endParaRPr>
          </a:p>
        </p:txBody>
      </p:sp>
      <p:sp>
        <p:nvSpPr>
          <p:cNvPr id="47" name="Oval 46">
            <a:extLst>
              <a:ext uri="{FF2B5EF4-FFF2-40B4-BE49-F238E27FC236}">
                <a16:creationId xmlns:a16="http://schemas.microsoft.com/office/drawing/2014/main" id="{28B32A69-2DEF-CE92-FE14-4270FC19A3E3}"/>
              </a:ext>
            </a:extLst>
          </p:cNvPr>
          <p:cNvSpPr/>
          <p:nvPr/>
        </p:nvSpPr>
        <p:spPr>
          <a:xfrm>
            <a:off x="1467536" y="4205168"/>
            <a:ext cx="212725" cy="212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48" name="TextBox 47">
            <a:extLst>
              <a:ext uri="{FF2B5EF4-FFF2-40B4-BE49-F238E27FC236}">
                <a16:creationId xmlns:a16="http://schemas.microsoft.com/office/drawing/2014/main" id="{77E84BD9-6011-AC9F-D064-291595A6644E}"/>
              </a:ext>
            </a:extLst>
          </p:cNvPr>
          <p:cNvSpPr txBox="1"/>
          <p:nvPr/>
        </p:nvSpPr>
        <p:spPr>
          <a:xfrm>
            <a:off x="1774043" y="4199685"/>
            <a:ext cx="2094263" cy="347788"/>
          </a:xfrm>
          <a:prstGeom prst="rect">
            <a:avLst/>
          </a:prstGeom>
          <a:noFill/>
        </p:spPr>
        <p:txBody>
          <a:bodyPr wrap="square">
            <a:spAutoFit/>
          </a:bodyPr>
          <a:lstStyle/>
          <a:p>
            <a:pPr>
              <a:defRPr/>
            </a:pPr>
            <a:r>
              <a:rPr lang="it-IT" sz="830" b="1">
                <a:solidFill>
                  <a:schemeClr val="tx1">
                    <a:lumMod val="85000"/>
                    <a:lumOff val="15000"/>
                  </a:schemeClr>
                </a:solidFill>
                <a:latin typeface="+mj-lt"/>
                <a:cs typeface="Arial" panose="020B0604020202020204" pitchFamily="34" charset="0"/>
              </a:rPr>
              <a:t>STAM Implemenatation:</a:t>
            </a:r>
            <a:r>
              <a:rPr lang="it-IT" sz="830">
                <a:solidFill>
                  <a:schemeClr val="tx1">
                    <a:lumMod val="85000"/>
                    <a:lumOff val="15000"/>
                  </a:schemeClr>
                </a:solidFill>
                <a:latin typeface="+mj-lt"/>
                <a:cs typeface="Arial" panose="020B0604020202020204" pitchFamily="34" charset="0"/>
              </a:rPr>
              <a:t> Le Mans and CTAM</a:t>
            </a:r>
          </a:p>
        </p:txBody>
      </p:sp>
      <p:sp>
        <p:nvSpPr>
          <p:cNvPr id="22" name="Oval 21">
            <a:extLst>
              <a:ext uri="{FF2B5EF4-FFF2-40B4-BE49-F238E27FC236}">
                <a16:creationId xmlns:a16="http://schemas.microsoft.com/office/drawing/2014/main" id="{5E8EA390-77E7-305A-BE52-4A7E007DFDC1}"/>
              </a:ext>
            </a:extLst>
          </p:cNvPr>
          <p:cNvSpPr/>
          <p:nvPr/>
        </p:nvSpPr>
        <p:spPr>
          <a:xfrm>
            <a:off x="5379059" y="3578924"/>
            <a:ext cx="212725" cy="2127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23" name="Oval 22">
            <a:extLst>
              <a:ext uri="{FF2B5EF4-FFF2-40B4-BE49-F238E27FC236}">
                <a16:creationId xmlns:a16="http://schemas.microsoft.com/office/drawing/2014/main" id="{55AAF539-982D-F394-8C5B-639F125CF39D}"/>
              </a:ext>
            </a:extLst>
          </p:cNvPr>
          <p:cNvSpPr/>
          <p:nvPr/>
        </p:nvSpPr>
        <p:spPr>
          <a:xfrm>
            <a:off x="5379059" y="3890850"/>
            <a:ext cx="212725" cy="2127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29" name="Oval 28">
            <a:extLst>
              <a:ext uri="{FF2B5EF4-FFF2-40B4-BE49-F238E27FC236}">
                <a16:creationId xmlns:a16="http://schemas.microsoft.com/office/drawing/2014/main" id="{A3D88659-AD7F-C624-3A81-88B9D43070DA}"/>
              </a:ext>
            </a:extLst>
          </p:cNvPr>
          <p:cNvSpPr/>
          <p:nvPr/>
        </p:nvSpPr>
        <p:spPr>
          <a:xfrm>
            <a:off x="5375221" y="4438472"/>
            <a:ext cx="212725" cy="212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0" name="TextBox 29">
            <a:extLst>
              <a:ext uri="{FF2B5EF4-FFF2-40B4-BE49-F238E27FC236}">
                <a16:creationId xmlns:a16="http://schemas.microsoft.com/office/drawing/2014/main" id="{2343D70C-5DAE-40F7-60C1-018BA513465E}"/>
              </a:ext>
            </a:extLst>
          </p:cNvPr>
          <p:cNvSpPr txBox="1"/>
          <p:nvPr/>
        </p:nvSpPr>
        <p:spPr>
          <a:xfrm>
            <a:off x="5657542" y="3577923"/>
            <a:ext cx="2277639" cy="220060"/>
          </a:xfrm>
          <a:prstGeom prst="rect">
            <a:avLst/>
          </a:prstGeom>
          <a:noFill/>
        </p:spPr>
        <p:txBody>
          <a:bodyPr wrap="square">
            <a:spAutoFit/>
          </a:bodyPr>
          <a:lstStyle/>
          <a:p>
            <a:pPr>
              <a:defRPr/>
            </a:pPr>
            <a:r>
              <a:rPr lang="en-US" sz="830" b="1">
                <a:solidFill>
                  <a:schemeClr val="tx1">
                    <a:lumMod val="85000"/>
                    <a:lumOff val="15000"/>
                  </a:schemeClr>
                </a:solidFill>
                <a:latin typeface="+mj-lt"/>
              </a:rPr>
              <a:t>DC4 Process Optimization</a:t>
            </a:r>
            <a:endParaRPr lang="it-IT" sz="830">
              <a:solidFill>
                <a:schemeClr val="tx1">
                  <a:lumMod val="85000"/>
                  <a:lumOff val="15000"/>
                </a:schemeClr>
              </a:solidFill>
              <a:latin typeface="+mj-lt"/>
              <a:cs typeface="Arial" panose="020B0604020202020204" pitchFamily="34" charset="0"/>
            </a:endParaRPr>
          </a:p>
        </p:txBody>
      </p:sp>
      <p:sp>
        <p:nvSpPr>
          <p:cNvPr id="31" name="TextBox 30">
            <a:extLst>
              <a:ext uri="{FF2B5EF4-FFF2-40B4-BE49-F238E27FC236}">
                <a16:creationId xmlns:a16="http://schemas.microsoft.com/office/drawing/2014/main" id="{37C718EC-4C72-2850-1F65-72B090973DF5}"/>
              </a:ext>
            </a:extLst>
          </p:cNvPr>
          <p:cNvSpPr txBox="1"/>
          <p:nvPr/>
        </p:nvSpPr>
        <p:spPr>
          <a:xfrm>
            <a:off x="5681729" y="3874633"/>
            <a:ext cx="2277640" cy="220060"/>
          </a:xfrm>
          <a:prstGeom prst="rect">
            <a:avLst/>
          </a:prstGeom>
          <a:noFill/>
        </p:spPr>
        <p:txBody>
          <a:bodyPr wrap="square">
            <a:spAutoFit/>
          </a:bodyPr>
          <a:lstStyle/>
          <a:p>
            <a:pPr>
              <a:defRPr/>
            </a:pPr>
            <a:r>
              <a:rPr lang="en-US" sz="830" b="1">
                <a:solidFill>
                  <a:schemeClr val="tx1">
                    <a:lumMod val="85000"/>
                    <a:lumOff val="15000"/>
                  </a:schemeClr>
                </a:solidFill>
                <a:latin typeface="+mj-lt"/>
              </a:rPr>
              <a:t>WMS Implementation – Le Mans</a:t>
            </a:r>
            <a:endParaRPr lang="it-IT" sz="830">
              <a:solidFill>
                <a:schemeClr val="tx1">
                  <a:lumMod val="85000"/>
                  <a:lumOff val="15000"/>
                </a:schemeClr>
              </a:solidFill>
              <a:latin typeface="+mj-lt"/>
              <a:cs typeface="Arial" panose="020B0604020202020204" pitchFamily="34" charset="0"/>
            </a:endParaRPr>
          </a:p>
        </p:txBody>
      </p:sp>
      <p:sp>
        <p:nvSpPr>
          <p:cNvPr id="32" name="TextBox 31">
            <a:extLst>
              <a:ext uri="{FF2B5EF4-FFF2-40B4-BE49-F238E27FC236}">
                <a16:creationId xmlns:a16="http://schemas.microsoft.com/office/drawing/2014/main" id="{0261B202-1AF0-20B6-E06A-922C295418A8}"/>
              </a:ext>
            </a:extLst>
          </p:cNvPr>
          <p:cNvSpPr txBox="1"/>
          <p:nvPr/>
        </p:nvSpPr>
        <p:spPr>
          <a:xfrm>
            <a:off x="5661162" y="4429025"/>
            <a:ext cx="2094263" cy="347788"/>
          </a:xfrm>
          <a:prstGeom prst="rect">
            <a:avLst/>
          </a:prstGeom>
          <a:noFill/>
        </p:spPr>
        <p:txBody>
          <a:bodyPr wrap="square">
            <a:spAutoFit/>
          </a:bodyPr>
          <a:lstStyle/>
          <a:p>
            <a:pPr>
              <a:defRPr/>
            </a:pPr>
            <a:r>
              <a:rPr lang="en-US" sz="830" b="1">
                <a:solidFill>
                  <a:schemeClr val="tx1">
                    <a:lumMod val="85000"/>
                    <a:lumOff val="15000"/>
                  </a:schemeClr>
                </a:solidFill>
                <a:latin typeface="+mj-lt"/>
              </a:rPr>
              <a:t>OTHER: </a:t>
            </a:r>
            <a:r>
              <a:rPr lang="it-IT" sz="830">
                <a:solidFill>
                  <a:schemeClr val="tx1">
                    <a:lumMod val="85000"/>
                    <a:lumOff val="15000"/>
                  </a:schemeClr>
                </a:solidFill>
                <a:latin typeface="+mj-lt"/>
                <a:cs typeface="Arial" panose="020B0604020202020204" pitchFamily="34" charset="0"/>
              </a:rPr>
              <a:t>Process Enhancements and changes</a:t>
            </a:r>
            <a:endParaRPr lang="it-IT" sz="900">
              <a:solidFill>
                <a:schemeClr val="tx1">
                  <a:lumMod val="85000"/>
                  <a:lumOff val="15000"/>
                </a:schemeClr>
              </a:solidFill>
              <a:latin typeface="Colart Standard Light" pitchFamily="50" charset="0"/>
              <a:cs typeface="Arial" panose="020B0604020202020204" pitchFamily="34" charset="0"/>
            </a:endParaRPr>
          </a:p>
        </p:txBody>
      </p:sp>
      <p:sp>
        <p:nvSpPr>
          <p:cNvPr id="33" name="Oval 32">
            <a:extLst>
              <a:ext uri="{FF2B5EF4-FFF2-40B4-BE49-F238E27FC236}">
                <a16:creationId xmlns:a16="http://schemas.microsoft.com/office/drawing/2014/main" id="{213D793B-DD8D-2597-7C86-EBACDEDCC79E}"/>
              </a:ext>
            </a:extLst>
          </p:cNvPr>
          <p:cNvSpPr/>
          <p:nvPr/>
        </p:nvSpPr>
        <p:spPr>
          <a:xfrm>
            <a:off x="5379059" y="4159345"/>
            <a:ext cx="212725" cy="212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latin typeface="Colart Standard Light" pitchFamily="50" charset="0"/>
            </a:endParaRPr>
          </a:p>
        </p:txBody>
      </p:sp>
      <p:sp>
        <p:nvSpPr>
          <p:cNvPr id="34" name="TextBox 33">
            <a:extLst>
              <a:ext uri="{FF2B5EF4-FFF2-40B4-BE49-F238E27FC236}">
                <a16:creationId xmlns:a16="http://schemas.microsoft.com/office/drawing/2014/main" id="{EF7E6502-8582-AA11-7BFA-4D8BCC425949}"/>
              </a:ext>
            </a:extLst>
          </p:cNvPr>
          <p:cNvSpPr txBox="1"/>
          <p:nvPr/>
        </p:nvSpPr>
        <p:spPr>
          <a:xfrm>
            <a:off x="5681729" y="4112753"/>
            <a:ext cx="2094263" cy="347788"/>
          </a:xfrm>
          <a:prstGeom prst="rect">
            <a:avLst/>
          </a:prstGeom>
          <a:noFill/>
        </p:spPr>
        <p:txBody>
          <a:bodyPr wrap="square">
            <a:spAutoFit/>
          </a:bodyPr>
          <a:lstStyle/>
          <a:p>
            <a:pPr>
              <a:defRPr/>
            </a:pPr>
            <a:r>
              <a:rPr lang="it-IT" sz="830" b="1">
                <a:solidFill>
                  <a:schemeClr val="tx1">
                    <a:lumMod val="85000"/>
                    <a:lumOff val="15000"/>
                  </a:schemeClr>
                </a:solidFill>
                <a:latin typeface="+mj-lt"/>
                <a:cs typeface="Arial" panose="020B0604020202020204" pitchFamily="34" charset="0"/>
              </a:rPr>
              <a:t>STAM :</a:t>
            </a:r>
            <a:r>
              <a:rPr lang="it-IT" sz="830">
                <a:solidFill>
                  <a:schemeClr val="tx1">
                    <a:lumMod val="85000"/>
                    <a:lumOff val="15000"/>
                  </a:schemeClr>
                </a:solidFill>
                <a:latin typeface="+mj-lt"/>
                <a:cs typeface="Arial" panose="020B0604020202020204" pitchFamily="34" charset="0"/>
              </a:rPr>
              <a:t> Snazaroo Implementation, Weight Scale enhancement</a:t>
            </a:r>
          </a:p>
        </p:txBody>
      </p:sp>
      <p:sp>
        <p:nvSpPr>
          <p:cNvPr id="3" name="Title 4">
            <a:extLst>
              <a:ext uri="{FF2B5EF4-FFF2-40B4-BE49-F238E27FC236}">
                <a16:creationId xmlns:a16="http://schemas.microsoft.com/office/drawing/2014/main" id="{8FD6B549-32C5-733C-2D29-91C230189F5E}"/>
              </a:ext>
            </a:extLst>
          </p:cNvPr>
          <p:cNvSpPr txBox="1">
            <a:spLocks/>
          </p:cNvSpPr>
          <p:nvPr/>
        </p:nvSpPr>
        <p:spPr>
          <a:xfrm>
            <a:off x="404051" y="283388"/>
            <a:ext cx="8318499" cy="47255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r>
              <a:rPr lang="en-US">
                <a:solidFill>
                  <a:schemeClr val="accent5"/>
                </a:solidFill>
              </a:rPr>
              <a:t>YoY Comparison</a:t>
            </a:r>
            <a:endParaRPr lang="en-US" dirty="0">
              <a:solidFill>
                <a:schemeClr val="accent5"/>
              </a:solidFill>
            </a:endParaRPr>
          </a:p>
        </p:txBody>
      </p:sp>
    </p:spTree>
    <p:extLst>
      <p:ext uri="{BB962C8B-B14F-4D97-AF65-F5344CB8AC3E}">
        <p14:creationId xmlns:p14="http://schemas.microsoft.com/office/powerpoint/2010/main" val="1171066723"/>
      </p:ext>
    </p:extLst>
  </p:cSld>
  <p:clrMapOvr>
    <a:masterClrMapping/>
  </p:clrMapOvr>
</p:sld>
</file>

<file path=ppt/theme/theme1.xml><?xml version="1.0" encoding="utf-8"?>
<a:theme xmlns:a="http://schemas.openxmlformats.org/drawingml/2006/main" name="Title Slides">
  <a:themeElements>
    <a:clrScheme name="Colart">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CE0037"/>
      </a:accent5>
      <a:accent6>
        <a:srgbClr val="D7C4B7"/>
      </a:accent6>
      <a:hlink>
        <a:srgbClr val="00C7B1"/>
      </a:hlink>
      <a:folHlink>
        <a:srgbClr val="2DCCD3"/>
      </a:folHlink>
    </a:clrScheme>
    <a:fontScheme name="Colart">
      <a:majorFont>
        <a:latin typeface="Colart Standard"/>
        <a:ea typeface=""/>
        <a:cs typeface=""/>
      </a:majorFont>
      <a:minorFont>
        <a:latin typeface="Colart Standa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16-9.pptx" id="{8EFDB934-CE1F-4296-9743-2693BF5D8CF3}" vid="{08B2F7E9-66CB-4BEA-A0F9-37AB42D3A3F7}"/>
    </a:ext>
  </a:extLst>
</a:theme>
</file>

<file path=ppt/theme/theme2.xml><?xml version="1.0" encoding="utf-8"?>
<a:theme xmlns:a="http://schemas.openxmlformats.org/drawingml/2006/main" name="Text Slides">
  <a:themeElements>
    <a:clrScheme name="COLART COLOUR PALETTE">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305597"/>
      </a:accent5>
      <a:accent6>
        <a:srgbClr val="D7C4B7"/>
      </a:accent6>
      <a:hlink>
        <a:srgbClr val="00C7B1"/>
      </a:hlink>
      <a:folHlink>
        <a:srgbClr val="CE0037"/>
      </a:folHlink>
    </a:clrScheme>
    <a:fontScheme name="Colart">
      <a:majorFont>
        <a:latin typeface="Colart Standard"/>
        <a:ea typeface=""/>
        <a:cs typeface=""/>
      </a:majorFont>
      <a:minorFont>
        <a:latin typeface="Colart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16-9.pptx" id="{8EFDB934-CE1F-4296-9743-2693BF5D8CF3}" vid="{27FEB5D2-EA8D-44D5-9A21-4388F25ECB9B}"/>
    </a:ext>
  </a:extLst>
</a:theme>
</file>

<file path=ppt/theme/theme3.xml><?xml version="1.0" encoding="utf-8"?>
<a:theme xmlns:a="http://schemas.openxmlformats.org/drawingml/2006/main" name="3_Text Slides">
  <a:themeElements>
    <a:clrScheme name="COLART COLOUR PALETTE">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305597"/>
      </a:accent5>
      <a:accent6>
        <a:srgbClr val="D7C4B7"/>
      </a:accent6>
      <a:hlink>
        <a:srgbClr val="00C7B1"/>
      </a:hlink>
      <a:folHlink>
        <a:srgbClr val="CE0037"/>
      </a:folHlink>
    </a:clrScheme>
    <a:fontScheme name="Colart">
      <a:majorFont>
        <a:latin typeface="Colart Standard"/>
        <a:ea typeface=""/>
        <a:cs typeface=""/>
      </a:majorFont>
      <a:minorFont>
        <a:latin typeface="Colart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xt Slides">
  <a:themeElements>
    <a:clrScheme name="COLART COLOUR PALETTE">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305597"/>
      </a:accent5>
      <a:accent6>
        <a:srgbClr val="D7C4B7"/>
      </a:accent6>
      <a:hlink>
        <a:srgbClr val="00C7B1"/>
      </a:hlink>
      <a:folHlink>
        <a:srgbClr val="CE0037"/>
      </a:folHlink>
    </a:clrScheme>
    <a:fontScheme name="Colart">
      <a:majorFont>
        <a:latin typeface="Colart Standard"/>
        <a:ea typeface=""/>
        <a:cs typeface=""/>
      </a:majorFont>
      <a:minorFont>
        <a:latin typeface="Colart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C1D51881F116419F1D5036E1343B84" ma:contentTypeVersion="13" ma:contentTypeDescription="Create a new document." ma:contentTypeScope="" ma:versionID="4601311fffe483bff80757653d1ae1ca">
  <xsd:schema xmlns:xsd="http://www.w3.org/2001/XMLSchema" xmlns:xs="http://www.w3.org/2001/XMLSchema" xmlns:p="http://schemas.microsoft.com/office/2006/metadata/properties" xmlns:ns3="3aaebb2d-1a7d-442e-8dc8-00e8ac325ffa" xmlns:ns4="9bbef0ca-59b1-44c8-8e83-17f1c96c4d10" targetNamespace="http://schemas.microsoft.com/office/2006/metadata/properties" ma:root="true" ma:fieldsID="5b50fd87d6828757a5fc6bd9a018eabe" ns3:_="" ns4:_="">
    <xsd:import namespace="3aaebb2d-1a7d-442e-8dc8-00e8ac325ffa"/>
    <xsd:import namespace="9bbef0ca-59b1-44c8-8e83-17f1c96c4d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ebb2d-1a7d-442e-8dc8-00e8ac32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ef0ca-59b1-44c8-8e83-17f1c96c4d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FF7AE6-704B-4AE0-8933-3BA298925383}">
  <ds:schemaRefs>
    <ds:schemaRef ds:uri="http://purl.org/dc/terms/"/>
    <ds:schemaRef ds:uri="http://purl.org/dc/elements/1.1/"/>
    <ds:schemaRef ds:uri="http://schemas.microsoft.com/office/infopath/2007/PartnerControls"/>
    <ds:schemaRef ds:uri="3aaebb2d-1a7d-442e-8dc8-00e8ac325ffa"/>
    <ds:schemaRef ds:uri="http://purl.org/dc/dcmitype/"/>
    <ds:schemaRef ds:uri="9bbef0ca-59b1-44c8-8e83-17f1c96c4d10"/>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2B587E-F223-4FF6-A0C8-85BBC71EF373}">
  <ds:schemaRefs>
    <ds:schemaRef ds:uri="http://schemas.microsoft.com/sharepoint/v3/contenttype/forms"/>
  </ds:schemaRefs>
</ds:datastoreItem>
</file>

<file path=customXml/itemProps3.xml><?xml version="1.0" encoding="utf-8"?>
<ds:datastoreItem xmlns:ds="http://schemas.openxmlformats.org/officeDocument/2006/customXml" ds:itemID="{1329F8D0-C53D-4486-8289-1197003DDEA8}">
  <ds:schemaRefs>
    <ds:schemaRef ds:uri="3aaebb2d-1a7d-442e-8dc8-00e8ac325ffa"/>
    <ds:schemaRef ds:uri="9bbef0ca-59b1-44c8-8e83-17f1c96c4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450</TotalTime>
  <Words>1576</Words>
  <Application>Microsoft Office PowerPoint</Application>
  <PresentationFormat>On-screen Show (16:9)</PresentationFormat>
  <Paragraphs>323</Paragraphs>
  <Slides>20</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Colart Standard</vt:lpstr>
      <vt:lpstr>Colart Standard Light</vt:lpstr>
      <vt:lpstr>Courier New</vt:lpstr>
      <vt:lpstr>Helvetica Neue UltraLight</vt:lpstr>
      <vt:lpstr>Title Slides</vt:lpstr>
      <vt:lpstr>Text Slides</vt:lpstr>
      <vt:lpstr>3_Text Slides</vt:lpstr>
      <vt:lpstr>2_Text Slides</vt:lpstr>
      <vt:lpstr>PowerPoint Presentation</vt:lpstr>
      <vt:lpstr>Contents</vt:lpstr>
      <vt:lpstr>PowerPoint Presentation</vt:lpstr>
      <vt:lpstr>Projects</vt:lpstr>
      <vt:lpstr>YoY Comparison</vt:lpstr>
      <vt:lpstr>BAU</vt:lpstr>
      <vt:lpstr>PowerPoint Presentation</vt:lpstr>
      <vt:lpstr>Projects</vt:lpstr>
      <vt:lpstr>Resource Projections</vt:lpstr>
      <vt:lpstr>BAU</vt:lpstr>
      <vt:lpstr>PowerPoint Presentation</vt:lpstr>
      <vt:lpstr>Projects</vt:lpstr>
      <vt:lpstr>Bugs &amp; Changes</vt:lpstr>
      <vt:lpstr>Application Team Highlights</vt:lpstr>
      <vt:lpstr>PowerPoint Presentation</vt:lpstr>
      <vt:lpstr>Projects</vt:lpstr>
      <vt:lpstr>BAU</vt:lpstr>
      <vt:lpstr>PowerPoint Presentation</vt:lpstr>
      <vt:lpstr>Projects</vt:lpstr>
      <vt:lpstr>BAU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5</dc:creator>
  <cp:lastModifiedBy>Eleanor Selby</cp:lastModifiedBy>
  <cp:revision>11</cp:revision>
  <dcterms:created xsi:type="dcterms:W3CDTF">2017-05-24T09:15:45Z</dcterms:created>
  <dcterms:modified xsi:type="dcterms:W3CDTF">2025-01-15T10:03:45Z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0x010100C8C1D51881F116419F1D5036E1343B84</vt:lpwstr>
  </property>
</Properties>
</file>